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40233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2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1740" y="96"/>
      </p:cViewPr>
      <p:guideLst>
        <p:guide orient="horz" pos="10368"/>
        <p:guide pos="12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5387342"/>
            <a:ext cx="34198560" cy="11460480"/>
          </a:xfrm>
        </p:spPr>
        <p:txBody>
          <a:bodyPr anchor="b"/>
          <a:lstStyle>
            <a:lvl1pPr algn="ctr">
              <a:defRPr sz="2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29200" y="17289782"/>
            <a:ext cx="30175200" cy="7947658"/>
          </a:xfrm>
        </p:spPr>
        <p:txBody>
          <a:bodyPr/>
          <a:lstStyle>
            <a:lvl1pPr marL="0" indent="0" algn="ctr">
              <a:buNone/>
              <a:defRPr sz="10560"/>
            </a:lvl1pPr>
            <a:lvl2pPr marL="2011680" indent="0" algn="ctr">
              <a:buNone/>
              <a:defRPr sz="8800"/>
            </a:lvl2pPr>
            <a:lvl3pPr marL="4023360" indent="0" algn="ctr">
              <a:buNone/>
              <a:defRPr sz="7920"/>
            </a:lvl3pPr>
            <a:lvl4pPr marL="6035040" indent="0" algn="ctr">
              <a:buNone/>
              <a:defRPr sz="7040"/>
            </a:lvl4pPr>
            <a:lvl5pPr marL="8046720" indent="0" algn="ctr">
              <a:buNone/>
              <a:defRPr sz="7040"/>
            </a:lvl5pPr>
            <a:lvl6pPr marL="10058400" indent="0" algn="ctr">
              <a:buNone/>
              <a:defRPr sz="7040"/>
            </a:lvl6pPr>
            <a:lvl7pPr marL="12070080" indent="0" algn="ctr">
              <a:buNone/>
              <a:defRPr sz="7040"/>
            </a:lvl7pPr>
            <a:lvl8pPr marL="14081760" indent="0" algn="ctr">
              <a:buNone/>
              <a:defRPr sz="7040"/>
            </a:lvl8pPr>
            <a:lvl9pPr marL="16093440" indent="0" algn="ctr">
              <a:buNone/>
              <a:defRPr sz="70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84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7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792172" y="1752600"/>
            <a:ext cx="867537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66062" y="1752600"/>
            <a:ext cx="2552319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8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7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107" y="8206749"/>
            <a:ext cx="34701480" cy="13693138"/>
          </a:xfrm>
        </p:spPr>
        <p:txBody>
          <a:bodyPr anchor="b"/>
          <a:lstStyle>
            <a:lvl1pPr>
              <a:defRPr sz="2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5107" y="22029429"/>
            <a:ext cx="34701480" cy="7200898"/>
          </a:xfrm>
        </p:spPr>
        <p:txBody>
          <a:bodyPr/>
          <a:lstStyle>
            <a:lvl1pPr marL="0" indent="0">
              <a:buNone/>
              <a:defRPr sz="10560">
                <a:solidFill>
                  <a:schemeClr val="tx1"/>
                </a:solidFill>
              </a:defRPr>
            </a:lvl1pPr>
            <a:lvl2pPr marL="2011680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023360" indent="0">
              <a:buNone/>
              <a:defRPr sz="7920">
                <a:solidFill>
                  <a:schemeClr val="tx1">
                    <a:tint val="75000"/>
                  </a:schemeClr>
                </a:solidFill>
              </a:defRPr>
            </a:lvl3pPr>
            <a:lvl4pPr marL="60350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4pPr>
            <a:lvl5pPr marL="804672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5pPr>
            <a:lvl6pPr marL="1005840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6pPr>
            <a:lvl7pPr marL="1207008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7pPr>
            <a:lvl8pPr marL="1408176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8pPr>
            <a:lvl9pPr marL="16093440" indent="0">
              <a:buNone/>
              <a:defRPr sz="7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8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66060" y="8763000"/>
            <a:ext cx="1709928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68260" y="8763000"/>
            <a:ext cx="1709928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46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0" y="1752607"/>
            <a:ext cx="3470148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1305" y="8069582"/>
            <a:ext cx="17020696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71305" y="12024360"/>
            <a:ext cx="17020696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368262" y="8069582"/>
            <a:ext cx="17104520" cy="3954778"/>
          </a:xfrm>
        </p:spPr>
        <p:txBody>
          <a:bodyPr anchor="b"/>
          <a:lstStyle>
            <a:lvl1pPr marL="0" indent="0">
              <a:buNone/>
              <a:defRPr sz="10560" b="1"/>
            </a:lvl1pPr>
            <a:lvl2pPr marL="2011680" indent="0">
              <a:buNone/>
              <a:defRPr sz="8800" b="1"/>
            </a:lvl2pPr>
            <a:lvl3pPr marL="4023360" indent="0">
              <a:buNone/>
              <a:defRPr sz="7920" b="1"/>
            </a:lvl3pPr>
            <a:lvl4pPr marL="6035040" indent="0">
              <a:buNone/>
              <a:defRPr sz="7040" b="1"/>
            </a:lvl4pPr>
            <a:lvl5pPr marL="8046720" indent="0">
              <a:buNone/>
              <a:defRPr sz="7040" b="1"/>
            </a:lvl5pPr>
            <a:lvl6pPr marL="10058400" indent="0">
              <a:buNone/>
              <a:defRPr sz="7040" b="1"/>
            </a:lvl6pPr>
            <a:lvl7pPr marL="12070080" indent="0">
              <a:buNone/>
              <a:defRPr sz="7040" b="1"/>
            </a:lvl7pPr>
            <a:lvl8pPr marL="14081760" indent="0">
              <a:buNone/>
              <a:defRPr sz="7040" b="1"/>
            </a:lvl8pPr>
            <a:lvl9pPr marL="16093440" indent="0">
              <a:buNone/>
              <a:defRPr sz="70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368262" y="12024360"/>
            <a:ext cx="17104520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8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0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4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04520" y="4739647"/>
            <a:ext cx="20368260" cy="23393400"/>
          </a:xfrm>
        </p:spPr>
        <p:txBody>
          <a:bodyPr/>
          <a:lstStyle>
            <a:lvl1pPr>
              <a:defRPr sz="14080"/>
            </a:lvl1pPr>
            <a:lvl2pPr>
              <a:defRPr sz="12320"/>
            </a:lvl2pPr>
            <a:lvl3pPr>
              <a:defRPr sz="1056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301" y="2194560"/>
            <a:ext cx="12976383" cy="7680960"/>
          </a:xfrm>
        </p:spPr>
        <p:txBody>
          <a:bodyPr anchor="b"/>
          <a:lstStyle>
            <a:lvl1pPr>
              <a:defRPr sz="140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04520" y="4739647"/>
            <a:ext cx="20368260" cy="23393400"/>
          </a:xfrm>
        </p:spPr>
        <p:txBody>
          <a:bodyPr anchor="t"/>
          <a:lstStyle>
            <a:lvl1pPr marL="0" indent="0">
              <a:buNone/>
              <a:defRPr sz="14080"/>
            </a:lvl1pPr>
            <a:lvl2pPr marL="2011680" indent="0">
              <a:buNone/>
              <a:defRPr sz="12320"/>
            </a:lvl2pPr>
            <a:lvl3pPr marL="4023360" indent="0">
              <a:buNone/>
              <a:defRPr sz="10560"/>
            </a:lvl3pPr>
            <a:lvl4pPr marL="6035040" indent="0">
              <a:buNone/>
              <a:defRPr sz="8800"/>
            </a:lvl4pPr>
            <a:lvl5pPr marL="8046720" indent="0">
              <a:buNone/>
              <a:defRPr sz="8800"/>
            </a:lvl5pPr>
            <a:lvl6pPr marL="10058400" indent="0">
              <a:buNone/>
              <a:defRPr sz="8800"/>
            </a:lvl6pPr>
            <a:lvl7pPr marL="12070080" indent="0">
              <a:buNone/>
              <a:defRPr sz="8800"/>
            </a:lvl7pPr>
            <a:lvl8pPr marL="14081760" indent="0">
              <a:buNone/>
              <a:defRPr sz="8800"/>
            </a:lvl8pPr>
            <a:lvl9pPr marL="16093440" indent="0">
              <a:buNone/>
              <a:defRPr sz="8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71301" y="9875520"/>
            <a:ext cx="12976383" cy="18295622"/>
          </a:xfrm>
        </p:spPr>
        <p:txBody>
          <a:bodyPr/>
          <a:lstStyle>
            <a:lvl1pPr marL="0" indent="0">
              <a:buNone/>
              <a:defRPr sz="7040"/>
            </a:lvl1pPr>
            <a:lvl2pPr marL="2011680" indent="0">
              <a:buNone/>
              <a:defRPr sz="6160"/>
            </a:lvl2pPr>
            <a:lvl3pPr marL="4023360" indent="0">
              <a:buNone/>
              <a:defRPr sz="5280"/>
            </a:lvl3pPr>
            <a:lvl4pPr marL="6035040" indent="0">
              <a:buNone/>
              <a:defRPr sz="4400"/>
            </a:lvl4pPr>
            <a:lvl5pPr marL="8046720" indent="0">
              <a:buNone/>
              <a:defRPr sz="4400"/>
            </a:lvl5pPr>
            <a:lvl6pPr marL="10058400" indent="0">
              <a:buNone/>
              <a:defRPr sz="4400"/>
            </a:lvl6pPr>
            <a:lvl7pPr marL="12070080" indent="0">
              <a:buNone/>
              <a:defRPr sz="4400"/>
            </a:lvl7pPr>
            <a:lvl8pPr marL="14081760" indent="0">
              <a:buNone/>
              <a:defRPr sz="4400"/>
            </a:lvl8pPr>
            <a:lvl9pPr marL="16093440" indent="0">
              <a:buNone/>
              <a:defRPr sz="4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2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1752607"/>
            <a:ext cx="347014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8763000"/>
            <a:ext cx="347014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BC4A4-473D-4920-8209-2B688B1F8363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30510487"/>
            <a:ext cx="135788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30510487"/>
            <a:ext cx="90525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953FA-6D64-432E-931B-9DC94D31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8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3255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NRAO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Angelique Babson</dc:creator>
  <cp:lastModifiedBy>Lyndele von Schill</cp:lastModifiedBy>
  <cp:revision>3</cp:revision>
  <dcterms:created xsi:type="dcterms:W3CDTF">2016-11-28T13:16:23Z</dcterms:created>
  <dcterms:modified xsi:type="dcterms:W3CDTF">2016-11-28T18:12:41Z</dcterms:modified>
</cp:coreProperties>
</file>