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652" r:id="rId2"/>
    <p:sldId id="682" r:id="rId3"/>
    <p:sldId id="686" r:id="rId4"/>
    <p:sldId id="691" r:id="rId5"/>
    <p:sldId id="692" r:id="rId6"/>
    <p:sldId id="683" r:id="rId7"/>
    <p:sldId id="675" r:id="rId8"/>
    <p:sldId id="706" r:id="rId9"/>
    <p:sldId id="717" r:id="rId10"/>
    <p:sldId id="716" r:id="rId11"/>
    <p:sldId id="704" r:id="rId12"/>
    <p:sldId id="709" r:id="rId13"/>
    <p:sldId id="669" r:id="rId14"/>
    <p:sldId id="707" r:id="rId15"/>
    <p:sldId id="708" r:id="rId16"/>
    <p:sldId id="705" r:id="rId17"/>
    <p:sldId id="684" r:id="rId18"/>
    <p:sldId id="693" r:id="rId19"/>
    <p:sldId id="694" r:id="rId20"/>
    <p:sldId id="702" r:id="rId21"/>
    <p:sldId id="671" r:id="rId22"/>
    <p:sldId id="712" r:id="rId23"/>
    <p:sldId id="703" r:id="rId24"/>
    <p:sldId id="715" r:id="rId25"/>
    <p:sldId id="710" r:id="rId26"/>
  </p:sldIdLst>
  <p:sldSz cx="9144000" cy="6858000" type="letter"/>
  <p:notesSz cx="7038975" cy="918527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-111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-111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-111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-111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-111" charset="0"/>
        <a:ea typeface="+mn-ea"/>
        <a:cs typeface="+mn-cs"/>
      </a:defRPr>
    </a:lvl5pPr>
    <a:lvl6pPr marL="2286000" algn="l" defTabSz="457200" rtl="0" eaLnBrk="1" latinLnBrk="0" hangingPunct="1">
      <a:defRPr sz="1000" kern="1200">
        <a:solidFill>
          <a:schemeClr val="tx1"/>
        </a:solidFill>
        <a:latin typeface="Arial" pitchFamily="-111" charset="0"/>
        <a:ea typeface="+mn-ea"/>
        <a:cs typeface="+mn-cs"/>
      </a:defRPr>
    </a:lvl6pPr>
    <a:lvl7pPr marL="2743200" algn="l" defTabSz="457200" rtl="0" eaLnBrk="1" latinLnBrk="0" hangingPunct="1">
      <a:defRPr sz="1000" kern="1200">
        <a:solidFill>
          <a:schemeClr val="tx1"/>
        </a:solidFill>
        <a:latin typeface="Arial" pitchFamily="-111" charset="0"/>
        <a:ea typeface="+mn-ea"/>
        <a:cs typeface="+mn-cs"/>
      </a:defRPr>
    </a:lvl7pPr>
    <a:lvl8pPr marL="3200400" algn="l" defTabSz="457200" rtl="0" eaLnBrk="1" latinLnBrk="0" hangingPunct="1">
      <a:defRPr sz="1000" kern="1200">
        <a:solidFill>
          <a:schemeClr val="tx1"/>
        </a:solidFill>
        <a:latin typeface="Arial" pitchFamily="-111" charset="0"/>
        <a:ea typeface="+mn-ea"/>
        <a:cs typeface="+mn-cs"/>
      </a:defRPr>
    </a:lvl8pPr>
    <a:lvl9pPr marL="3657600" algn="l" defTabSz="457200" rtl="0" eaLnBrk="1" latinLnBrk="0" hangingPunct="1">
      <a:defRPr sz="1000" kern="1200">
        <a:solidFill>
          <a:schemeClr val="tx1"/>
        </a:solidFill>
        <a:latin typeface="Arial" pitchFamily="-111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racy Clarke" initials="TC" lastIdx="4" clrIdx="0"/>
  <p:cmAuthor id="1" name="Tracy Clarke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C00BC"/>
    <a:srgbClr val="6100AD"/>
    <a:srgbClr val="77FA3A"/>
    <a:srgbClr val="6BC0FF"/>
    <a:srgbClr val="1B1A29"/>
    <a:srgbClr val="29283E"/>
    <a:srgbClr val="29293F"/>
    <a:srgbClr val="31304A"/>
    <a:srgbClr val="30304A"/>
    <a:srgbClr val="3535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3" autoAdjust="0"/>
    <p:restoredTop sz="76541" autoAdjust="0"/>
  </p:normalViewPr>
  <p:slideViewPr>
    <p:cSldViewPr snapToGrid="0">
      <p:cViewPr varScale="1">
        <p:scale>
          <a:sx n="78" d="100"/>
          <a:sy n="78" d="100"/>
        </p:scale>
        <p:origin x="-127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-2728" y="-96"/>
      </p:cViewPr>
      <p:guideLst>
        <p:guide orient="horz" pos="2893"/>
        <p:guide pos="221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6654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9" tIns="0" rIns="19309" bIns="0" numCol="1" anchor="t" anchorCtr="0" compatLnSpc="1">
            <a:prstTxWarp prst="textNoShape">
              <a:avLst/>
            </a:prstTxWarp>
          </a:bodyPr>
          <a:lstStyle>
            <a:lvl1pPr algn="l" defTabSz="927100" eaLnBrk="0" hangingPunct="0"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9388" y="0"/>
            <a:ext cx="304958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9" tIns="0" rIns="19309" bIns="0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1900" y="695325"/>
            <a:ext cx="4576763" cy="3432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362450"/>
            <a:ext cx="516255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1" tIns="46662" rIns="93321" bIns="46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6488"/>
            <a:ext cx="30495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9" tIns="0" rIns="19309" bIns="0" numCol="1" anchor="b" anchorCtr="0" compatLnSpc="1">
            <a:prstTxWarp prst="textNoShape">
              <a:avLst/>
            </a:prstTxWarp>
          </a:bodyPr>
          <a:lstStyle>
            <a:lvl1pPr algn="l" defTabSz="927100" eaLnBrk="0" hangingPunct="0"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9388" y="8726488"/>
            <a:ext cx="304958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9" tIns="0" rIns="19309" bIns="0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i="1"/>
            </a:lvl1pPr>
          </a:lstStyle>
          <a:p>
            <a:pPr>
              <a:defRPr/>
            </a:pPr>
            <a:fld id="{6BD6226D-31A8-B145-B5BB-11C39161E4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971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6226D-31A8-B145-B5BB-11C39161E4A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6226D-31A8-B145-B5BB-11C39161E4A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6226D-31A8-B145-B5BB-11C39161E4A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6226D-31A8-B145-B5BB-11C39161E4A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EMU</a:t>
            </a:r>
            <a:r>
              <a:rPr lang="en-US" dirty="0" smtClean="0"/>
              <a:t>: Evolutionary Map of the Universe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6226D-31A8-B145-B5BB-11C39161E4A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70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6226D-31A8-B145-B5BB-11C39161E4A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6226D-31A8-B145-B5BB-11C39161E4A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6226D-31A8-B145-B5BB-11C39161E4A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6226D-31A8-B145-B5BB-11C39161E4A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6226D-31A8-B145-B5BB-11C39161E4A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6226D-31A8-B145-B5BB-11C39161E4A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6226D-31A8-B145-B5BB-11C39161E4A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20813" y="919163"/>
            <a:ext cx="4195762" cy="31480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73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73962" y="4372284"/>
            <a:ext cx="4896803" cy="34937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it-IT" baseline="0" dirty="0" smtClean="0"/>
              <a:t>POSSUM: </a:t>
            </a:r>
            <a:r>
              <a:rPr lang="it-IT" baseline="0" dirty="0" err="1" smtClean="0"/>
              <a:t>Polarization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sky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survey</a:t>
            </a:r>
            <a:r>
              <a:rPr lang="it-IT" baseline="0" dirty="0" smtClean="0"/>
              <a:t> of the </a:t>
            </a:r>
            <a:r>
              <a:rPr lang="it-IT" baseline="0" dirty="0" err="1" smtClean="0"/>
              <a:t>Universe’s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Magnetism</a:t>
            </a:r>
            <a:endParaRPr lang="it-IT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A95AD-69F4-4142-A844-097C55F8D179}" type="slidenum">
              <a:rPr lang="en-US" smtClean="0"/>
              <a:pPr/>
              <a:t>21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20813" y="919163"/>
            <a:ext cx="4195762" cy="31480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73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73962" y="4372284"/>
            <a:ext cx="4896803" cy="34937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20813" y="919163"/>
            <a:ext cx="4195762" cy="31480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73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73962" y="4372284"/>
            <a:ext cx="4896803" cy="34937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20813" y="919163"/>
            <a:ext cx="4195762" cy="31480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73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73962" y="4372284"/>
            <a:ext cx="4896803" cy="34937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6226D-31A8-B145-B5BB-11C39161E4A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LSST cluster</a:t>
            </a:r>
            <a:r>
              <a:rPr lang="en-US" baseline="0" dirty="0" smtClean="0"/>
              <a:t> photometric redshifts are good to z~1! Clustering studies are likely OK with </a:t>
            </a:r>
            <a:r>
              <a:rPr lang="en-US" baseline="0" dirty="0" err="1" smtClean="0"/>
              <a:t>photoz’s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6226D-31A8-B145-B5BB-11C39161E4A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8389F0-BBE7-284C-AA77-8036E20CD456}" type="slidenum">
              <a:rPr lang="en-US" smtClean="0"/>
              <a:pPr/>
              <a:t>4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baseline="0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8389F0-BBE7-284C-AA77-8036E20CD456}" type="slidenum">
              <a:rPr lang="en-US" smtClean="0"/>
              <a:pPr/>
              <a:t>5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6226D-31A8-B145-B5BB-11C39161E4A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6226D-31A8-B145-B5BB-11C39161E4A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6226D-31A8-B145-B5BB-11C39161E4A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6226D-31A8-B145-B5BB-11C39161E4A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10600" y="6400800"/>
            <a:ext cx="533400" cy="457200"/>
          </a:xfrm>
          <a:prstGeom prst="rect">
            <a:avLst/>
          </a:prstGeom>
        </p:spPr>
        <p:txBody>
          <a:bodyPr/>
          <a:lstStyle>
            <a:lvl1pPr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8EDDA17-EBC5-854C-AB57-764F621E08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381000"/>
            <a:ext cx="5334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E30676-BE39-404E-87B7-096B6A923D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324600"/>
            <a:ext cx="43434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696200" cy="5365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381000"/>
            <a:ext cx="5334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E1EC14-426A-E548-B3E2-4FF2EF26E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324600"/>
            <a:ext cx="43434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381000"/>
            <a:ext cx="1943100" cy="5232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381000"/>
            <a:ext cx="5676900" cy="5232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381000"/>
            <a:ext cx="5334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792BA9-2A38-0E4E-AAE5-523BAD729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324600"/>
            <a:ext cx="43434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696200" cy="5365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10600" y="6400800"/>
            <a:ext cx="533400" cy="457200"/>
          </a:xfrm>
          <a:prstGeom prst="rect">
            <a:avLst/>
          </a:prstGeom>
        </p:spPr>
        <p:txBody>
          <a:bodyPr/>
          <a:lstStyle>
            <a:lvl1pPr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8EDDA17-EBC5-854C-AB57-764F621E08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10600" y="6400800"/>
            <a:ext cx="533400" cy="457200"/>
          </a:xfrm>
          <a:prstGeom prst="rect">
            <a:avLst/>
          </a:prstGeom>
        </p:spPr>
        <p:txBody>
          <a:bodyPr/>
          <a:lstStyle>
            <a:lvl1pPr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8EDDA17-EBC5-854C-AB57-764F621E08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666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381000"/>
            <a:ext cx="5334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11B969-FDC5-5E41-B7E3-5042DA99D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324600"/>
            <a:ext cx="43434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696200" cy="5365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498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498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381000"/>
            <a:ext cx="5334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33C716-50DA-CA45-AEE0-A21679322F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324600"/>
            <a:ext cx="43434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381000"/>
            <a:ext cx="5334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003A39-E96A-8540-84DA-3FFA3CA36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14600" y="6324600"/>
            <a:ext cx="43434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696200" cy="5365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381000"/>
            <a:ext cx="5334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DACEDD-FC17-B740-B738-097C08DC0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4600" y="6324600"/>
            <a:ext cx="43434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8610600" y="6400800"/>
            <a:ext cx="533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FFFFFF"/>
                </a:solidFill>
                <a:latin typeface="Arial" pitchFamily="-111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000" kern="12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000" kern="12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000" kern="12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000" kern="12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8EDDA17-EBC5-854C-AB57-764F621E08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382000" y="381000"/>
            <a:ext cx="5334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27697E-B541-6A47-9DC6-A731C85D5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14600" y="6324600"/>
            <a:ext cx="43434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 txBox="1">
            <a:spLocks/>
          </p:cNvSpPr>
          <p:nvPr userDrawn="1"/>
        </p:nvSpPr>
        <p:spPr>
          <a:xfrm>
            <a:off x="8610600" y="6400800"/>
            <a:ext cx="533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rgbClr val="FFFFFF"/>
                </a:solidFill>
                <a:latin typeface="Arial" pitchFamily="-111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000" kern="12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000" kern="12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000" kern="12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000" kern="12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8EDDA17-EBC5-854C-AB57-764F621E08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381000"/>
            <a:ext cx="5334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D64D6E-8C07-6443-8B0E-15984C438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324600"/>
            <a:ext cx="43434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1498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8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00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00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00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00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00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microsoft.com/office/2007/relationships/hdphoto" Target="../media/hdphoto3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microsoft.com/office/2007/relationships/hdphoto" Target="../media/hdphoto4.wdp"/><Relationship Id="rId6" Type="http://schemas.openxmlformats.org/officeDocument/2006/relationships/image" Target="../media/image14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4" Type="http://schemas.openxmlformats.org/officeDocument/2006/relationships/image" Target="../media/image49.gif"/><Relationship Id="rId5" Type="http://schemas.openxmlformats.org/officeDocument/2006/relationships/image" Target="../media/image50.gif"/><Relationship Id="rId6" Type="http://schemas.openxmlformats.org/officeDocument/2006/relationships/image" Target="../media/image51.emf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7" Type="http://schemas.openxmlformats.org/officeDocument/2006/relationships/image" Target="../media/image59.jpeg"/><Relationship Id="rId8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jpeg"/><Relationship Id="rId10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1.wdp"/><Relationship Id="rId5" Type="http://schemas.openxmlformats.org/officeDocument/2006/relationships/image" Target="../media/image5.png"/><Relationship Id="rId6" Type="http://schemas.openxmlformats.org/officeDocument/2006/relationships/image" Target="../media/image28.png"/><Relationship Id="rId7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0"/>
            <a:ext cx="91059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09240" y="65470"/>
            <a:ext cx="88192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cap="small" dirty="0" smtClean="0">
                <a:solidFill>
                  <a:srgbClr val="FFFF00"/>
                </a:solidFill>
                <a:latin typeface="Arial"/>
                <a:cs typeface="Arial"/>
              </a:rPr>
              <a:t>Cosmic Magnetism in Galaxy Clusters and Large Scale Structure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5364" name="Rectangle 10"/>
          <p:cNvSpPr>
            <a:spLocks noChangeArrowheads="1"/>
          </p:cNvSpPr>
          <p:nvPr/>
        </p:nvSpPr>
        <p:spPr bwMode="auto">
          <a:xfrm>
            <a:off x="2692917" y="1117484"/>
            <a:ext cx="37082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Tracy </a:t>
            </a:r>
            <a:r>
              <a:rPr lang="en-US" sz="1800" dirty="0" smtClean="0">
                <a:solidFill>
                  <a:schemeClr val="bg1"/>
                </a:solidFill>
              </a:rPr>
              <a:t>Clarke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Naval Research Laboratory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7"/>
              </a:clrFrom>
              <a:clrTo>
                <a:srgbClr val="000007">
                  <a:alpha val="0"/>
                </a:srgbClr>
              </a:clrTo>
            </a:clrChange>
            <a:alphaModFix amt="58000"/>
          </a:blip>
          <a:srcRect l="19878" t="4977" r="14908" b="14934"/>
          <a:stretch>
            <a:fillRect/>
          </a:stretch>
        </p:blipFill>
        <p:spPr bwMode="auto">
          <a:xfrm>
            <a:off x="4622708" y="1922799"/>
            <a:ext cx="1509843" cy="16343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19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5225" t="8955" r="5800" b="28358"/>
          <a:stretch>
            <a:fillRect/>
          </a:stretch>
        </p:blipFill>
        <p:spPr bwMode="auto">
          <a:xfrm>
            <a:off x="140716" y="1685871"/>
            <a:ext cx="2478456" cy="97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A2443_3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000E00"/>
              </a:clrFrom>
              <a:clrTo>
                <a:srgbClr val="000E00">
                  <a:alpha val="0"/>
                </a:srgbClr>
              </a:clrTo>
            </a:clrChange>
            <a:alphaModFix amt="49000"/>
          </a:blip>
          <a:stretch>
            <a:fillRect/>
          </a:stretch>
        </p:blipFill>
        <p:spPr>
          <a:xfrm>
            <a:off x="7118352" y="951479"/>
            <a:ext cx="1716833" cy="1682220"/>
          </a:xfrm>
          <a:prstGeom prst="rect">
            <a:avLst/>
          </a:prstGeom>
        </p:spPr>
      </p:pic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7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898" y="2147421"/>
            <a:ext cx="1184416" cy="955864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20346" y="653274"/>
            <a:ext cx="7459881" cy="5856612"/>
            <a:chOff x="820346" y="653274"/>
            <a:chExt cx="7459881" cy="58566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0738" y="653274"/>
              <a:ext cx="7379489" cy="55346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20346" y="6263665"/>
              <a:ext cx="2194556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CL0024: Image Credit NASA (HST)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635000"/>
            <a:ext cx="7620000" cy="558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109240" y="0"/>
            <a:ext cx="881920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cap="small" dirty="0" smtClean="0">
                <a:solidFill>
                  <a:srgbClr val="FFFF00"/>
                </a:solidFill>
                <a:latin typeface="Arial"/>
                <a:cs typeface="Arial"/>
              </a:rPr>
              <a:t>Looking Deeper at Clusters in the LSST Era</a:t>
            </a:r>
          </a:p>
        </p:txBody>
      </p:sp>
      <p:pic>
        <p:nvPicPr>
          <p:cNvPr id="6" name="Picture 5" descr="fig12.jpg"/>
          <p:cNvPicPr>
            <a:picLocks noChangeAspect="1"/>
          </p:cNvPicPr>
          <p:nvPr/>
        </p:nvPicPr>
        <p:blipFill rotWithShape="1">
          <a:blip r:embed="rId5">
            <a:alphaModFix amt="5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16" b="86729" l="23321" r="83955">
                        <a14:foregroundMark x1="44963" y1="19439" x2="44963" y2="19439"/>
                        <a14:foregroundMark x1="46828" y1="9907" x2="46828" y2="9907"/>
                        <a14:foregroundMark x1="44590" y1="12897" x2="44590" y2="12897"/>
                        <a14:foregroundMark x1="81903" y1="40000" x2="81903" y2="40000"/>
                        <a14:foregroundMark x1="62873" y1="22991" x2="62873" y2="22991"/>
                        <a14:foregroundMark x1="25560" y1="44860" x2="25560" y2="44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44" t="6755" r="15578" b="11675"/>
          <a:stretch/>
        </p:blipFill>
        <p:spPr>
          <a:xfrm>
            <a:off x="2416783" y="609448"/>
            <a:ext cx="4174886" cy="4775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6378" y="6258948"/>
            <a:ext cx="1800493" cy="246221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CL0024: Image Credit LSST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299428" y="4611530"/>
            <a:ext cx="6142761" cy="16312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“Weak lensing … can measure total cluster mass without regard to baryon content, star formation history, or dynamical state.”</a:t>
            </a:r>
          </a:p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“… lensing is crucial for calibrating the mass-observable relation.”</a:t>
            </a:r>
          </a:p>
        </p:txBody>
      </p:sp>
    </p:spTree>
    <p:extLst>
      <p:ext uri="{BB962C8B-B14F-4D97-AF65-F5344CB8AC3E}">
        <p14:creationId xmlns:p14="http://schemas.microsoft.com/office/powerpoint/2010/main" val="844037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0"/>
            <a:ext cx="9144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700" cap="small" dirty="0" smtClean="0">
                <a:solidFill>
                  <a:srgbClr val="FFFF00"/>
                </a:solidFill>
                <a:latin typeface="Arial"/>
                <a:cs typeface="Arial"/>
              </a:rPr>
              <a:t>1) Intracluster Magnetic Fields: Halos</a:t>
            </a:r>
            <a:endParaRPr lang="en-US" sz="2700" cap="small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896220" y="3123292"/>
            <a:ext cx="3067573" cy="3420477"/>
            <a:chOff x="369456" y="1292338"/>
            <a:chExt cx="1348273" cy="1493768"/>
          </a:xfrm>
        </p:grpSpPr>
        <p:grpSp>
          <p:nvGrpSpPr>
            <p:cNvPr id="20" name="Group 19"/>
            <p:cNvGrpSpPr/>
            <p:nvPr/>
          </p:nvGrpSpPr>
          <p:grpSpPr>
            <a:xfrm>
              <a:off x="369456" y="1292338"/>
              <a:ext cx="1348273" cy="1493768"/>
              <a:chOff x="369456" y="1292338"/>
              <a:chExt cx="1348273" cy="1493768"/>
            </a:xfrm>
          </p:grpSpPr>
          <p:pic>
            <p:nvPicPr>
              <p:cNvPr id="22" name="Picture 21" descr="fig12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844" t="6755" r="15578" b="11675"/>
              <a:stretch/>
            </p:blipFill>
            <p:spPr>
              <a:xfrm>
                <a:off x="369456" y="1292338"/>
                <a:ext cx="1254607" cy="1486269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083909" y="2647758"/>
                <a:ext cx="633820" cy="138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</a:rPr>
                  <a:t>500 </a:t>
                </a:r>
                <a:r>
                  <a:rPr lang="en-US" dirty="0" err="1" smtClean="0">
                    <a:solidFill>
                      <a:srgbClr val="FFFFFF"/>
                    </a:solidFill>
                  </a:rPr>
                  <a:t>kpc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21" name="Straight Connector 20"/>
            <p:cNvCxnSpPr/>
            <p:nvPr/>
          </p:nvCxnSpPr>
          <p:spPr bwMode="auto">
            <a:xfrm>
              <a:off x="1168400" y="2684702"/>
              <a:ext cx="438728" cy="0"/>
            </a:xfrm>
            <a:prstGeom prst="line">
              <a:avLst/>
            </a:prstGeom>
            <a:solidFill>
              <a:schemeClr val="accent1">
                <a:alpha val="50000"/>
              </a:schemeClr>
            </a:solidFill>
            <a:ln w="12700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" name="Picture 1" descr="Screen Shot 2013-04-30 at 1.07.3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4" y="1938517"/>
            <a:ext cx="6311900" cy="1244600"/>
          </a:xfrm>
          <a:prstGeom prst="rect">
            <a:avLst/>
          </a:prstGeom>
        </p:spPr>
      </p:pic>
      <p:pic>
        <p:nvPicPr>
          <p:cNvPr id="3" name="Picture 2" descr="Screen Shot 2013-04-30 at 1.07.5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848" y="3190796"/>
            <a:ext cx="2286000" cy="787400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35789" y="3169871"/>
            <a:ext cx="2220749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400" kern="0" dirty="0" err="1" smtClean="0">
                <a:solidFill>
                  <a:schemeClr val="bg1"/>
                </a:solidFill>
                <a:latin typeface="Arial"/>
                <a:cs typeface="Arial"/>
              </a:rPr>
              <a:t>Govoni</a:t>
            </a: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 &amp; </a:t>
            </a:r>
            <a:r>
              <a:rPr lang="en-US" sz="1400" kern="0" dirty="0" err="1" smtClean="0">
                <a:solidFill>
                  <a:schemeClr val="bg1"/>
                </a:solidFill>
                <a:latin typeface="Arial"/>
                <a:cs typeface="Arial"/>
              </a:rPr>
              <a:t>Feretti</a:t>
            </a: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 (2004)</a:t>
            </a:r>
            <a:endParaRPr lang="en-US" sz="14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2374" y="607122"/>
            <a:ext cx="87113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Halo emission implies fields and particles distributed over Mpc scale</a:t>
            </a:r>
          </a:p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Origin is uncertain, primary or hadronic secondary</a:t>
            </a:r>
          </a:p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Emission is </a:t>
            </a:r>
            <a:r>
              <a:rPr lang="en-US" sz="2000" dirty="0" err="1" smtClean="0">
                <a:latin typeface="Arial"/>
                <a:cs typeface="Arial"/>
              </a:rPr>
              <a:t>unpolarized</a:t>
            </a:r>
            <a:r>
              <a:rPr lang="en-US" sz="2000" dirty="0" smtClean="0">
                <a:latin typeface="Arial"/>
                <a:cs typeface="Arial"/>
              </a:rPr>
              <a:t>, use minimum energy assumptions to estimate field strength: 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20215" y="4089820"/>
            <a:ext cx="4704095" cy="152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pPr marL="0" indent="0">
              <a:buNone/>
            </a:pPr>
            <a:r>
              <a:rPr lang="en-US" sz="2000" dirty="0" smtClean="0">
                <a:latin typeface="Arial"/>
                <a:cs typeface="Arial"/>
              </a:rPr>
              <a:t>Nominal halo numbers:</a:t>
            </a:r>
          </a:p>
          <a:p>
            <a:pPr marL="0" indent="0">
              <a:buNone/>
            </a:pP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baseline="-25000" dirty="0" err="1" smtClean="0">
                <a:latin typeface="Arial"/>
                <a:cs typeface="Arial"/>
              </a:rPr>
              <a:t>syn</a:t>
            </a:r>
            <a:r>
              <a:rPr lang="en-US" sz="2000" dirty="0" smtClean="0">
                <a:latin typeface="Arial"/>
                <a:cs typeface="Arial"/>
              </a:rPr>
              <a:t> ~ 10</a:t>
            </a:r>
            <a:r>
              <a:rPr lang="en-US" sz="2000" baseline="30000" dirty="0" smtClean="0">
                <a:latin typeface="Arial"/>
                <a:cs typeface="Arial"/>
              </a:rPr>
              <a:t>-6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Jy</a:t>
            </a:r>
            <a:r>
              <a:rPr lang="en-US" sz="2000" dirty="0" smtClean="0">
                <a:latin typeface="Arial"/>
                <a:cs typeface="Arial"/>
              </a:rPr>
              <a:t>/arcsec</a:t>
            </a:r>
            <a:r>
              <a:rPr lang="en-US" sz="2000" baseline="30000" dirty="0" smtClean="0">
                <a:latin typeface="Arial"/>
                <a:cs typeface="Arial"/>
              </a:rPr>
              <a:t>2 </a:t>
            </a:r>
            <a:r>
              <a:rPr lang="en-US" sz="2000" dirty="0" smtClean="0">
                <a:latin typeface="Arial"/>
                <a:cs typeface="Arial"/>
              </a:rPr>
              <a:t>@ 1.4 GHz, α &lt; 1</a:t>
            </a:r>
          </a:p>
          <a:p>
            <a:pPr marL="0" indent="0">
              <a:buNone/>
            </a:pPr>
            <a:endParaRPr lang="en-US" sz="2000" baseline="30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Arial"/>
                <a:cs typeface="Arial"/>
              </a:rPr>
              <a:t>B</a:t>
            </a:r>
            <a:r>
              <a:rPr lang="en-US" sz="2000" baseline="-25000" dirty="0" err="1" smtClean="0">
                <a:latin typeface="Arial"/>
                <a:cs typeface="Arial"/>
              </a:rPr>
              <a:t>eq</a:t>
            </a:r>
            <a:r>
              <a:rPr lang="en-US" sz="2000" dirty="0" smtClean="0">
                <a:latin typeface="Arial"/>
                <a:cs typeface="Arial"/>
              </a:rPr>
              <a:t> ~ 0.1 – 1.0 </a:t>
            </a:r>
            <a:r>
              <a:rPr lang="en-US" sz="2000" dirty="0" err="1" smtClean="0">
                <a:latin typeface="Arial"/>
                <a:cs typeface="Arial"/>
              </a:rPr>
              <a:t>μG</a:t>
            </a:r>
            <a:endParaRPr lang="en-US" sz="20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dirty="0" smtClean="0">
                <a:latin typeface="Arial"/>
                <a:cs typeface="Arial"/>
              </a:rPr>
              <a:t>(assumes homogeneous field)</a:t>
            </a:r>
          </a:p>
        </p:txBody>
      </p:sp>
    </p:spTree>
    <p:extLst>
      <p:ext uri="{BB962C8B-B14F-4D97-AF65-F5344CB8AC3E}">
        <p14:creationId xmlns:p14="http://schemas.microsoft.com/office/powerpoint/2010/main" val="381457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0"/>
            <a:ext cx="9144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700" cap="small" dirty="0" smtClean="0">
                <a:solidFill>
                  <a:srgbClr val="FFFF00"/>
                </a:solidFill>
                <a:latin typeface="Arial"/>
                <a:cs typeface="Arial"/>
              </a:rPr>
              <a:t>1) Intracluster Magnetic Fields: Halos</a:t>
            </a:r>
            <a:endParaRPr lang="en-US" sz="2700" cap="small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824551" y="2638595"/>
            <a:ext cx="2220749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400" kern="0" dirty="0" err="1" smtClean="0">
                <a:solidFill>
                  <a:schemeClr val="bg1"/>
                </a:solidFill>
                <a:latin typeface="Arial"/>
                <a:cs typeface="Arial"/>
              </a:rPr>
              <a:t>Govoni</a:t>
            </a: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 &amp; </a:t>
            </a:r>
            <a:r>
              <a:rPr lang="en-US" sz="1400" kern="0" dirty="0" err="1" smtClean="0">
                <a:solidFill>
                  <a:schemeClr val="bg1"/>
                </a:solidFill>
                <a:latin typeface="Arial"/>
                <a:cs typeface="Arial"/>
              </a:rPr>
              <a:t>Feretti</a:t>
            </a: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 (2004)</a:t>
            </a:r>
            <a:endParaRPr lang="en-US" sz="14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2374" y="607122"/>
            <a:ext cx="8711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Relativistic electrons that produce synchrotron are also expected to inverse Compton scatter CMB to hard X-rays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94298" y="3105015"/>
            <a:ext cx="4704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pPr marL="0" indent="0">
              <a:buNone/>
            </a:pPr>
            <a:r>
              <a:rPr lang="en-US" sz="2000" dirty="0" smtClean="0">
                <a:latin typeface="Arial"/>
                <a:cs typeface="Arial"/>
              </a:rPr>
              <a:t>IC halo limits from </a:t>
            </a:r>
            <a:r>
              <a:rPr lang="en-US" sz="2000" dirty="0" err="1" smtClean="0">
                <a:latin typeface="Arial"/>
                <a:cs typeface="Arial"/>
              </a:rPr>
              <a:t>NuSTAR</a:t>
            </a:r>
            <a:r>
              <a:rPr lang="en-US" sz="2000" dirty="0" smtClean="0">
                <a:latin typeface="Arial"/>
                <a:cs typeface="Arial"/>
              </a:rPr>
              <a:t>:</a:t>
            </a:r>
          </a:p>
          <a:p>
            <a:pPr marL="0" indent="0">
              <a:buNone/>
            </a:pPr>
            <a:endParaRPr lang="en-US" sz="2000" dirty="0" smtClean="0">
              <a:latin typeface="Arial"/>
              <a:cs typeface="Arial"/>
            </a:endParaRPr>
          </a:p>
        </p:txBody>
      </p:sp>
      <p:pic>
        <p:nvPicPr>
          <p:cNvPr id="4" name="Picture 3" descr="Screen Shot 2013-04-30 at 2.22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36" y="1355667"/>
            <a:ext cx="7099300" cy="127000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299357" y="6335371"/>
            <a:ext cx="2220749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400" kern="0" dirty="0" err="1" smtClean="0">
                <a:solidFill>
                  <a:schemeClr val="bg1"/>
                </a:solidFill>
                <a:latin typeface="Arial"/>
                <a:cs typeface="Arial"/>
              </a:rPr>
              <a:t>Wik</a:t>
            </a: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 et al. (2013)</a:t>
            </a:r>
            <a:endParaRPr lang="en-US" sz="14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276785" y="2924111"/>
            <a:ext cx="4645722" cy="3425061"/>
            <a:chOff x="4276785" y="2924111"/>
            <a:chExt cx="4645722" cy="3425061"/>
          </a:xfrm>
        </p:grpSpPr>
        <p:pic>
          <p:nvPicPr>
            <p:cNvPr id="2" name="Picture 1" descr="Screen Shot 2013-05-02 at 10.31.45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6785" y="2924111"/>
              <a:ext cx="4645722" cy="3425061"/>
            </a:xfrm>
            <a:prstGeom prst="rect">
              <a:avLst/>
            </a:prstGeom>
          </p:spPr>
        </p:pic>
        <p:sp>
          <p:nvSpPr>
            <p:cNvPr id="9" name="Rectangle 3"/>
            <p:cNvSpPr txBox="1">
              <a:spLocks noChangeArrowheads="1"/>
            </p:cNvSpPr>
            <p:nvPr/>
          </p:nvSpPr>
          <p:spPr bwMode="auto">
            <a:xfrm>
              <a:off x="6558594" y="3618016"/>
              <a:ext cx="2220749" cy="360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prstTxWarp prst="textNoShape">
                <a:avLst/>
              </a:prstTxWarp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en-US" sz="1800" kern="0" dirty="0" smtClean="0">
                  <a:latin typeface="Arial"/>
                  <a:cs typeface="Arial"/>
                </a:rPr>
                <a:t>Bullet Cluster</a:t>
              </a:r>
              <a:endParaRPr lang="en-US" sz="1800" kern="0" baseline="-25000" dirty="0" smtClean="0">
                <a:latin typeface="Arial"/>
                <a:cs typeface="Arial"/>
              </a:endParaRPr>
            </a:p>
            <a:p>
              <a:pPr marL="342900" indent="-342900" algn="l">
                <a:spcBef>
                  <a:spcPct val="20000"/>
                </a:spcBef>
                <a:defRPr/>
              </a:pPr>
              <a:endParaRPr lang="en-US" sz="1800" kern="0" dirty="0">
                <a:latin typeface="Arial"/>
                <a:cs typeface="Arial"/>
              </a:endParaRPr>
            </a:p>
            <a:p>
              <a:pPr marL="342900" indent="-342900" algn="l">
                <a:spcBef>
                  <a:spcPct val="20000"/>
                </a:spcBef>
                <a:defRPr/>
              </a:pPr>
              <a:endParaRPr lang="en-US" sz="1800" kern="0" dirty="0">
                <a:latin typeface="Arial"/>
                <a:cs typeface="Arial"/>
              </a:endParaRPr>
            </a:p>
          </p:txBody>
        </p: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04774" y="3535950"/>
            <a:ext cx="3726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pPr marL="342900" indent="-342900"/>
            <a:r>
              <a:rPr lang="en-US" sz="2000" dirty="0" err="1" smtClean="0">
                <a:latin typeface="Arial"/>
                <a:cs typeface="Arial"/>
              </a:rPr>
              <a:t>NuSTAR</a:t>
            </a:r>
            <a:r>
              <a:rPr lang="en-US" sz="2000" dirty="0" smtClean="0">
                <a:latin typeface="Arial"/>
                <a:cs typeface="Arial"/>
              </a:rPr>
              <a:t> upper limit on IC emission from the Bullet cluster gives a lower limit of B</a:t>
            </a:r>
            <a:r>
              <a:rPr lang="en-US" sz="2000" baseline="-25000" dirty="0" smtClean="0">
                <a:latin typeface="Arial"/>
                <a:cs typeface="Arial"/>
              </a:rPr>
              <a:t>IC</a:t>
            </a:r>
            <a:r>
              <a:rPr lang="en-US" sz="2000" dirty="0" smtClean="0">
                <a:latin typeface="Arial"/>
                <a:cs typeface="Arial"/>
              </a:rPr>
              <a:t> &gt; 0.2 </a:t>
            </a:r>
            <a:r>
              <a:rPr lang="en-US" sz="2000" dirty="0" err="1" smtClean="0">
                <a:latin typeface="Arial"/>
                <a:cs typeface="Arial"/>
              </a:rPr>
              <a:t>μG</a:t>
            </a:r>
            <a:endParaRPr lang="en-US" sz="20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0336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19200" y="228600"/>
            <a:ext cx="533400" cy="381000"/>
          </a:xfrm>
          <a:prstGeom prst="rect">
            <a:avLst/>
          </a:prstGeom>
          <a:solidFill>
            <a:schemeClr val="tx1"/>
          </a:solidFill>
          <a:ln w="28575">
            <a:noFill/>
          </a:ln>
          <a:effectLst>
            <a:softEdge rad="38100"/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GB" sz="1800" b="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41991" name="TextBox 4"/>
          <p:cNvSpPr txBox="1">
            <a:spLocks noChangeArrowheads="1"/>
          </p:cNvSpPr>
          <p:nvPr/>
        </p:nvSpPr>
        <p:spPr bwMode="auto">
          <a:xfrm>
            <a:off x="5683822" y="4261996"/>
            <a:ext cx="28377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0" i="1" dirty="0">
                <a:solidFill>
                  <a:schemeClr val="bg1"/>
                </a:solidFill>
                <a:latin typeface="Monaco" charset="0"/>
              </a:rPr>
              <a:t>Cassano et </a:t>
            </a:r>
            <a:r>
              <a:rPr lang="en-GB" sz="1600" b="0" i="1" dirty="0" smtClean="0">
                <a:solidFill>
                  <a:schemeClr val="bg1"/>
                </a:solidFill>
                <a:latin typeface="Monaco" charset="0"/>
              </a:rPr>
              <a:t>al. (2012)</a:t>
            </a:r>
            <a:endParaRPr lang="en-GB" sz="1600" b="0" i="1" dirty="0">
              <a:solidFill>
                <a:schemeClr val="bg1"/>
              </a:solidFill>
              <a:latin typeface="Monaco" charset="0"/>
            </a:endParaRPr>
          </a:p>
        </p:txBody>
      </p:sp>
      <p:sp>
        <p:nvSpPr>
          <p:cNvPr id="41992" name="TextBox 7"/>
          <p:cNvSpPr txBox="1">
            <a:spLocks noChangeArrowheads="1"/>
          </p:cNvSpPr>
          <p:nvPr/>
        </p:nvSpPr>
        <p:spPr bwMode="auto">
          <a:xfrm>
            <a:off x="-45368" y="1731407"/>
            <a:ext cx="55592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>
                <a:solidFill>
                  <a:srgbClr val="CCFFCC"/>
                </a:solidFill>
              </a:rPr>
              <a:t>Radio halos generated via turbulent re-acceleration</a:t>
            </a:r>
          </a:p>
        </p:txBody>
      </p:sp>
      <p:sp>
        <p:nvSpPr>
          <p:cNvPr id="41993" name="TextBox 8"/>
          <p:cNvSpPr txBox="1">
            <a:spLocks noChangeArrowheads="1"/>
          </p:cNvSpPr>
          <p:nvPr/>
        </p:nvSpPr>
        <p:spPr bwMode="auto">
          <a:xfrm>
            <a:off x="2081" y="2142563"/>
            <a:ext cx="502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>
                <a:solidFill>
                  <a:srgbClr val="CCFFCC"/>
                </a:solidFill>
              </a:rPr>
              <a:t>“Off-state’’ halos generated by </a:t>
            </a:r>
            <a:r>
              <a:rPr lang="en-GB" sz="1800" dirty="0" smtClean="0">
                <a:solidFill>
                  <a:srgbClr val="CCFFCC"/>
                </a:solidFill>
              </a:rPr>
              <a:t>hadronic </a:t>
            </a:r>
            <a:r>
              <a:rPr lang="en-GB" sz="1800" dirty="0" err="1" smtClean="0">
                <a:solidFill>
                  <a:srgbClr val="CCFFCC"/>
                </a:solidFill>
              </a:rPr>
              <a:t>secondaries</a:t>
            </a:r>
            <a:r>
              <a:rPr lang="en-GB" sz="1800" dirty="0" smtClean="0">
                <a:solidFill>
                  <a:srgbClr val="CCFFCC"/>
                </a:solidFill>
              </a:rPr>
              <a:t> </a:t>
            </a:r>
            <a:r>
              <a:rPr lang="en-GB" sz="1800" dirty="0">
                <a:solidFill>
                  <a:srgbClr val="CCFFCC"/>
                </a:solidFill>
              </a:rPr>
              <a:t>in more relaxed clusters</a:t>
            </a:r>
          </a:p>
        </p:txBody>
      </p:sp>
      <p:pic>
        <p:nvPicPr>
          <p:cNvPr id="41994" name="Picture 9" descr="bimodality.jpg"/>
          <p:cNvPicPr>
            <a:picLocks noChangeAspect="1"/>
          </p:cNvPicPr>
          <p:nvPr/>
        </p:nvPicPr>
        <p:blipFill rotWithShape="1">
          <a:blip r:embed="rId3"/>
          <a:srcRect t="5712"/>
          <a:stretch/>
        </p:blipFill>
        <p:spPr bwMode="auto">
          <a:xfrm>
            <a:off x="5448744" y="998253"/>
            <a:ext cx="3523350" cy="332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995" name="Straight Arrow Connector 11"/>
          <p:cNvCxnSpPr>
            <a:cxnSpLocks noChangeShapeType="1"/>
          </p:cNvCxnSpPr>
          <p:nvPr/>
        </p:nvCxnSpPr>
        <p:spPr bwMode="auto">
          <a:xfrm>
            <a:off x="5514326" y="2030642"/>
            <a:ext cx="1784043" cy="325481"/>
          </a:xfrm>
          <a:prstGeom prst="straightConnector1">
            <a:avLst/>
          </a:prstGeom>
          <a:noFill/>
          <a:ln w="25400">
            <a:solidFill>
              <a:srgbClr val="FF2D58"/>
            </a:solidFill>
            <a:round/>
            <a:headEnd/>
            <a:tailEnd type="arrow" w="med" len="med"/>
          </a:ln>
        </p:spPr>
      </p:cxnSp>
      <p:cxnSp>
        <p:nvCxnSpPr>
          <p:cNvPr id="41996" name="Straight Arrow Connector 12"/>
          <p:cNvCxnSpPr>
            <a:cxnSpLocks noChangeShapeType="1"/>
          </p:cNvCxnSpPr>
          <p:nvPr/>
        </p:nvCxnSpPr>
        <p:spPr bwMode="auto">
          <a:xfrm>
            <a:off x="4572908" y="2469588"/>
            <a:ext cx="2514600" cy="609600"/>
          </a:xfrm>
          <a:prstGeom prst="straightConnector1">
            <a:avLst/>
          </a:prstGeom>
          <a:noFill/>
          <a:ln w="25400">
            <a:solidFill>
              <a:srgbClr val="FF2D58"/>
            </a:solidFill>
            <a:round/>
            <a:headEnd/>
            <a:tailEnd type="arrow" w="med" len="med"/>
          </a:ln>
        </p:spPr>
      </p:cxnSp>
      <p:pic>
        <p:nvPicPr>
          <p:cNvPr id="41997" name="Picture 13" descr="RHLF_z_secondary_NewNor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7432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998" name="Straight Connector 15"/>
          <p:cNvCxnSpPr>
            <a:cxnSpLocks noChangeShapeType="1"/>
          </p:cNvCxnSpPr>
          <p:nvPr/>
        </p:nvCxnSpPr>
        <p:spPr bwMode="auto">
          <a:xfrm rot="5400000" flipH="1" flipV="1">
            <a:off x="38100" y="4533900"/>
            <a:ext cx="3125788" cy="1588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</p:cxnSp>
      <p:sp>
        <p:nvSpPr>
          <p:cNvPr id="41999" name="TextBox 19"/>
          <p:cNvSpPr txBox="1">
            <a:spLocks noChangeArrowheads="1"/>
          </p:cNvSpPr>
          <p:nvPr/>
        </p:nvSpPr>
        <p:spPr bwMode="auto">
          <a:xfrm>
            <a:off x="1905000" y="2971800"/>
            <a:ext cx="228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dirty="0">
                <a:solidFill>
                  <a:srgbClr val="FF0000"/>
                </a:solidFill>
              </a:rPr>
              <a:t>EMU+WODAN </a:t>
            </a:r>
            <a:r>
              <a:rPr lang="en-GB" sz="1200" dirty="0"/>
              <a:t>(θ</a:t>
            </a:r>
            <a:r>
              <a:rPr lang="en-GB" sz="1200" baseline="-25000" dirty="0"/>
              <a:t>b</a:t>
            </a:r>
            <a:r>
              <a:rPr lang="en-GB" sz="1200" dirty="0"/>
              <a:t>≈25 </a:t>
            </a:r>
            <a:r>
              <a:rPr lang="en-GB" sz="1200" dirty="0" err="1"/>
              <a:t>arcsec</a:t>
            </a:r>
            <a:r>
              <a:rPr lang="en-GB" sz="1200" dirty="0"/>
              <a:t>)</a:t>
            </a:r>
          </a:p>
        </p:txBody>
      </p:sp>
      <p:cxnSp>
        <p:nvCxnSpPr>
          <p:cNvPr id="42000" name="Straight Arrow Connector 21"/>
          <p:cNvCxnSpPr>
            <a:cxnSpLocks noChangeShapeType="1"/>
          </p:cNvCxnSpPr>
          <p:nvPr/>
        </p:nvCxnSpPr>
        <p:spPr bwMode="auto">
          <a:xfrm>
            <a:off x="1600200" y="3200400"/>
            <a:ext cx="381000" cy="158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2001" name="TextBox 22"/>
          <p:cNvSpPr txBox="1">
            <a:spLocks noChangeArrowheads="1"/>
          </p:cNvSpPr>
          <p:nvPr/>
        </p:nvSpPr>
        <p:spPr bwMode="auto">
          <a:xfrm>
            <a:off x="2667000" y="4191000"/>
            <a:ext cx="16335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500"/>
              <a:t>“turbulent” halos</a:t>
            </a:r>
          </a:p>
        </p:txBody>
      </p:sp>
      <p:sp>
        <p:nvSpPr>
          <p:cNvPr id="42004" name="TextBox 25"/>
          <p:cNvSpPr txBox="1">
            <a:spLocks noChangeArrowheads="1"/>
          </p:cNvSpPr>
          <p:nvPr/>
        </p:nvSpPr>
        <p:spPr bwMode="auto">
          <a:xfrm>
            <a:off x="2362200" y="3505200"/>
            <a:ext cx="15319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500"/>
              <a:t>“off-state” halos</a:t>
            </a:r>
          </a:p>
        </p:txBody>
      </p:sp>
      <p:cxnSp>
        <p:nvCxnSpPr>
          <p:cNvPr id="42011" name="Straight Arrow Connector 31"/>
          <p:cNvCxnSpPr>
            <a:cxnSpLocks noChangeShapeType="1"/>
          </p:cNvCxnSpPr>
          <p:nvPr/>
        </p:nvCxnSpPr>
        <p:spPr bwMode="auto">
          <a:xfrm rot="5400000">
            <a:off x="1600201" y="5029200"/>
            <a:ext cx="1524000" cy="3175"/>
          </a:xfrm>
          <a:prstGeom prst="straightConnector1">
            <a:avLst/>
          </a:prstGeom>
          <a:noFill/>
          <a:ln w="25400">
            <a:solidFill>
              <a:srgbClr val="3366FF"/>
            </a:solidFill>
            <a:prstDash val="dash"/>
            <a:round/>
            <a:headEnd/>
            <a:tailEnd type="arrow" w="med" len="med"/>
          </a:ln>
        </p:spPr>
      </p:cxnSp>
      <p:sp>
        <p:nvSpPr>
          <p:cNvPr id="42012" name="TextBox 32"/>
          <p:cNvSpPr txBox="1">
            <a:spLocks noChangeArrowheads="1"/>
          </p:cNvSpPr>
          <p:nvPr/>
        </p:nvSpPr>
        <p:spPr bwMode="auto">
          <a:xfrm>
            <a:off x="2030036" y="4800600"/>
            <a:ext cx="3000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rgbClr val="3366FF"/>
                </a:solidFill>
              </a:rPr>
              <a:t>z</a:t>
            </a:r>
          </a:p>
        </p:txBody>
      </p:sp>
      <p:sp>
        <p:nvSpPr>
          <p:cNvPr id="42013" name="TextBox 30"/>
          <p:cNvSpPr txBox="1">
            <a:spLocks noChangeArrowheads="1"/>
          </p:cNvSpPr>
          <p:nvPr/>
        </p:nvSpPr>
        <p:spPr bwMode="auto">
          <a:xfrm>
            <a:off x="7085013" y="3405954"/>
            <a:ext cx="992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>
                <a:solidFill>
                  <a:srgbClr val="FF0000"/>
                </a:solidFill>
              </a:rPr>
              <a:t>“off-state”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0" y="0"/>
            <a:ext cx="9144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700" cap="small" dirty="0" smtClean="0">
                <a:solidFill>
                  <a:srgbClr val="FFFF00"/>
                </a:solidFill>
                <a:latin typeface="Arial"/>
                <a:cs typeface="Arial"/>
              </a:rPr>
              <a:t>1) Halos: Near Future</a:t>
            </a:r>
            <a:endParaRPr lang="en-US" sz="2700" cap="small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5621" y="6362358"/>
            <a:ext cx="112082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Halo Power</a:t>
            </a:r>
            <a:endParaRPr lang="en-US" sz="1400" dirty="0"/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152374" y="474282"/>
            <a:ext cx="8991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ASKAP: EMU + WSRT: </a:t>
            </a:r>
            <a:r>
              <a:rPr lang="en-US" sz="2000" dirty="0" smtClean="0">
                <a:latin typeface="Arial"/>
                <a:cs typeface="Arial"/>
              </a:rPr>
              <a:t>WODAN </a:t>
            </a:r>
            <a:r>
              <a:rPr lang="en-US" sz="2000" dirty="0" smtClean="0">
                <a:latin typeface="Arial"/>
                <a:cs typeface="Arial"/>
              </a:rPr>
              <a:t>(LSST &amp; Pan-STARRS complements)</a:t>
            </a:r>
          </a:p>
          <a:p>
            <a:pPr marL="342900" indent="-342900"/>
            <a:r>
              <a:rPr lang="en-US" sz="2000" dirty="0">
                <a:latin typeface="Arial"/>
                <a:cs typeface="Arial"/>
              </a:rPr>
              <a:t>Low frequency survey by </a:t>
            </a:r>
            <a:r>
              <a:rPr lang="en-US" sz="2000" dirty="0" smtClean="0">
                <a:latin typeface="Arial"/>
                <a:cs typeface="Arial"/>
              </a:rPr>
              <a:t>LOFAR</a:t>
            </a:r>
          </a:p>
          <a:p>
            <a:pPr marL="342900" indent="-342900"/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Optical: accurate mass estimates and 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				dynamical 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state 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information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4334938" y="4687550"/>
            <a:ext cx="46324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Off-state clusters dominate at low L</a:t>
            </a:r>
            <a:r>
              <a:rPr lang="en-US" sz="2000" baseline="-25000" dirty="0" smtClean="0">
                <a:latin typeface="Arial"/>
                <a:cs typeface="Arial"/>
              </a:rPr>
              <a:t>R</a:t>
            </a:r>
          </a:p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Predict 200 new halos at z&lt;0.6</a:t>
            </a:r>
          </a:p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Turbulent re-acceleration model predicts much larger number of USS halos will be seen by LOFAR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1866056" y="3809640"/>
            <a:ext cx="829359" cy="90706"/>
          </a:xfrm>
          <a:prstGeom prst="straightConnector1">
            <a:avLst/>
          </a:prstGeom>
          <a:solidFill>
            <a:schemeClr val="accent1"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2980507" y="4509370"/>
            <a:ext cx="401720" cy="246201"/>
          </a:xfrm>
          <a:prstGeom prst="straightConnector1">
            <a:avLst/>
          </a:prstGeom>
          <a:solidFill>
            <a:schemeClr val="accent1"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119991" y="3926262"/>
            <a:ext cx="5839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0.0-0.1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72390" y="4260074"/>
            <a:ext cx="5839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0.1-0.2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95204" y="4555011"/>
            <a:ext cx="5839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0.2-0.3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16125" y="5057276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0.3-0.4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48169" y="5391087"/>
            <a:ext cx="5839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0.4-0.5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69263" y="5750815"/>
            <a:ext cx="5839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0.5-0.6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1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0"/>
            <a:ext cx="9144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700" cap="small" dirty="0" smtClean="0">
                <a:solidFill>
                  <a:srgbClr val="FFFF00"/>
                </a:solidFill>
                <a:latin typeface="Arial"/>
                <a:cs typeface="Arial"/>
              </a:rPr>
              <a:t>1) On-State Halos: Path Forward </a:t>
            </a:r>
            <a:endParaRPr lang="en-US" sz="2700" cap="small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945424" y="6370486"/>
            <a:ext cx="2220749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400" kern="0" dirty="0" err="1" smtClean="0">
                <a:solidFill>
                  <a:schemeClr val="bg1"/>
                </a:solidFill>
                <a:latin typeface="Arial"/>
                <a:cs typeface="Arial"/>
              </a:rPr>
              <a:t>Govoni</a:t>
            </a: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 et al. (2013)</a:t>
            </a:r>
            <a:endParaRPr lang="en-US" sz="14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2374" y="451626"/>
            <a:ext cx="8853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JVLA should detect the first polarization signature in the brightest halos</a:t>
            </a:r>
          </a:p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SKA will see intermediate &amp; faint halos to measure the </a:t>
            </a:r>
            <a:r>
              <a:rPr lang="en-US" sz="2000" dirty="0" err="1" smtClean="0">
                <a:latin typeface="Arial"/>
                <a:cs typeface="Arial"/>
              </a:rPr>
              <a:t>polz</a:t>
            </a:r>
            <a:r>
              <a:rPr lang="en-US" sz="2000" dirty="0" smtClean="0">
                <a:latin typeface="Arial"/>
                <a:cs typeface="Arial"/>
              </a:rPr>
              <a:t>. signature</a:t>
            </a:r>
          </a:p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Need deep </a:t>
            </a:r>
            <a:r>
              <a:rPr lang="en-US" sz="2000" dirty="0">
                <a:latin typeface="Arial"/>
                <a:cs typeface="Arial"/>
              </a:rPr>
              <a:t>o</a:t>
            </a:r>
            <a:r>
              <a:rPr lang="en-US" sz="2000" dirty="0" smtClean="0">
                <a:latin typeface="Arial"/>
                <a:cs typeface="Arial"/>
              </a:rPr>
              <a:t>ptical data to probe dynamical state, cluster mass and target background RM probes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170530" y="2073274"/>
            <a:ext cx="3842521" cy="4365625"/>
            <a:chOff x="4593272" y="1567912"/>
            <a:chExt cx="4419780" cy="4870987"/>
          </a:xfrm>
        </p:grpSpPr>
        <p:pic>
          <p:nvPicPr>
            <p:cNvPr id="5" name="Picture 4" descr="Screen Shot 2013-04-30 at 1.26.4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3272" y="1567912"/>
              <a:ext cx="4419780" cy="487098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477557" y="1827072"/>
              <a:ext cx="6591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Bright</a:t>
              </a:r>
              <a:endParaRPr 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97809" y="3288226"/>
              <a:ext cx="11826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Intermediate</a:t>
              </a:r>
              <a:endParaRPr lang="en-US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63965" y="4713601"/>
              <a:ext cx="5838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Faint</a:t>
              </a:r>
              <a:endParaRPr lang="en-US" sz="1400" dirty="0"/>
            </a:p>
          </p:txBody>
        </p:sp>
      </p:grp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149267" y="1990528"/>
            <a:ext cx="4904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Fractional </a:t>
            </a:r>
            <a:r>
              <a:rPr lang="en-US" sz="2000" dirty="0" err="1" smtClean="0">
                <a:latin typeface="Arial"/>
                <a:cs typeface="Arial"/>
              </a:rPr>
              <a:t>polz</a:t>
            </a:r>
            <a:r>
              <a:rPr lang="en-US" sz="2000" dirty="0" smtClean="0">
                <a:latin typeface="Arial"/>
                <a:cs typeface="Arial"/>
              </a:rPr>
              <a:t>. is a robust indicator of ICM magnetic power spectrum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23486" y="2695544"/>
            <a:ext cx="3645731" cy="2021441"/>
            <a:chOff x="923486" y="2798920"/>
            <a:chExt cx="3645731" cy="2021441"/>
          </a:xfrm>
        </p:grpSpPr>
        <p:pic>
          <p:nvPicPr>
            <p:cNvPr id="14" name="Picture 13" descr="Fig1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275"/>
            <a:stretch/>
          </p:blipFill>
          <p:spPr>
            <a:xfrm>
              <a:off x="923486" y="2798920"/>
              <a:ext cx="3645731" cy="202144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200659" y="3130865"/>
              <a:ext cx="2345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I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32631" y="3135582"/>
              <a:ext cx="3011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P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08049" y="4766252"/>
            <a:ext cx="3462760" cy="2000250"/>
            <a:chOff x="908049" y="4781551"/>
            <a:chExt cx="3462760" cy="200025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908049" y="4781551"/>
              <a:ext cx="300695" cy="200025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994636" y="4784910"/>
              <a:ext cx="3376173" cy="1984482"/>
              <a:chOff x="994636" y="4784910"/>
              <a:chExt cx="3376173" cy="1984482"/>
            </a:xfrm>
          </p:grpSpPr>
          <p:pic>
            <p:nvPicPr>
              <p:cNvPr id="4" name="Picture 3" descr="Screen Shot 2013-05-07 at 9.22.57 A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3588" y="4784910"/>
                <a:ext cx="3197221" cy="1984482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994636" y="5086350"/>
                <a:ext cx="760795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/>
                  <a:t>μJy</a:t>
                </a:r>
                <a:r>
                  <a:rPr lang="en-US" sz="1400" dirty="0" smtClean="0"/>
                  <a:t>/</a:t>
                </a:r>
                <a:r>
                  <a:rPr lang="en-US" sz="1400" dirty="0" smtClean="0">
                    <a:latin typeface="ＭＳ ゴシック"/>
                    <a:ea typeface="ＭＳ ゴシック"/>
                    <a:cs typeface="ＭＳ ゴシック"/>
                  </a:rPr>
                  <a:t>☐</a:t>
                </a:r>
                <a:r>
                  <a:rPr lang="en-US" sz="1400" dirty="0" smtClean="0"/>
                  <a:t>”</a:t>
                </a:r>
                <a:endParaRPr lang="en-US" sz="14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96433" y="5835650"/>
                <a:ext cx="757201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/>
                  <a:t>nJy</a:t>
                </a:r>
                <a:r>
                  <a:rPr lang="en-US" sz="1400" dirty="0" smtClean="0"/>
                  <a:t>/</a:t>
                </a:r>
                <a:r>
                  <a:rPr lang="en-US" sz="1400" dirty="0" smtClean="0">
                    <a:latin typeface="ＭＳ ゴシック"/>
                    <a:ea typeface="ＭＳ ゴシック"/>
                    <a:cs typeface="ＭＳ ゴシック"/>
                  </a:rPr>
                  <a:t>☐</a:t>
                </a:r>
                <a:r>
                  <a:rPr lang="en-US" sz="1400" dirty="0" smtClean="0"/>
                  <a:t>”</a:t>
                </a:r>
                <a:endParaRPr lang="en-US" sz="14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414121" y="5165957"/>
                <a:ext cx="573064" cy="2758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Bright</a:t>
                </a:r>
                <a:endParaRPr lang="en-US" sz="14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324624" y="5741141"/>
                <a:ext cx="1028173" cy="2758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Intermediate</a:t>
                </a:r>
                <a:endParaRPr lang="en-US" sz="14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969025" y="6146564"/>
                <a:ext cx="507552" cy="2758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Faint</a:t>
                </a:r>
                <a:endParaRPr lang="en-US" sz="1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5143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0"/>
            <a:ext cx="9144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700" cap="small" dirty="0" smtClean="0">
                <a:solidFill>
                  <a:srgbClr val="FFFF00"/>
                </a:solidFill>
                <a:latin typeface="Arial"/>
                <a:cs typeface="Arial"/>
              </a:rPr>
              <a:t>2) Intracluster Magnetic Fields: Relics</a:t>
            </a:r>
            <a:endParaRPr lang="en-US" sz="2700" cap="small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2374" y="607122"/>
            <a:ext cx="87113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Relic emission projected at &gt;1.5 Mpc from cluster core in some cases</a:t>
            </a:r>
          </a:p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Emission is highly polarized, fractional polarization gives angle between shock plane and line-of-sight</a:t>
            </a:r>
          </a:p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Use narrow width + spectral aging to estimate field strength in relic: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01642" y="3377133"/>
            <a:ext cx="5028064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pPr marL="0" indent="0">
              <a:buNone/>
            </a:pPr>
            <a:r>
              <a:rPr lang="en-US" sz="2000" dirty="0" smtClean="0">
                <a:latin typeface="Arial"/>
                <a:cs typeface="Arial"/>
              </a:rPr>
              <a:t>Nominal relic numbers:</a:t>
            </a:r>
          </a:p>
          <a:p>
            <a:pPr marL="0" indent="0">
              <a:buNone/>
            </a:pPr>
            <a:r>
              <a:rPr lang="en-US" sz="2000" dirty="0" smtClean="0">
                <a:latin typeface="Arial"/>
                <a:cs typeface="Arial"/>
              </a:rPr>
              <a:t>Polarized 10% - 50% level </a:t>
            </a:r>
          </a:p>
          <a:p>
            <a:pPr marL="0" indent="0">
              <a:buNone/>
            </a:pPr>
            <a:endParaRPr lang="en-US" sz="2000" baseline="30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dirty="0" err="1">
                <a:latin typeface="Arial"/>
                <a:cs typeface="Arial"/>
              </a:rPr>
              <a:t>B</a:t>
            </a:r>
            <a:r>
              <a:rPr lang="en-US" sz="2000" baseline="-25000" dirty="0" err="1">
                <a:latin typeface="Arial"/>
                <a:cs typeface="Arial"/>
              </a:rPr>
              <a:t>l</a:t>
            </a:r>
            <a:r>
              <a:rPr lang="en-US" sz="2000" dirty="0">
                <a:latin typeface="Arial"/>
                <a:cs typeface="Arial"/>
              </a:rPr>
              <a:t> ~ 5 – 7 </a:t>
            </a:r>
            <a:r>
              <a:rPr lang="en-US" sz="2000" dirty="0" err="1">
                <a:latin typeface="Arial"/>
                <a:cs typeface="Arial"/>
              </a:rPr>
              <a:t>μG</a:t>
            </a:r>
            <a:r>
              <a:rPr lang="en-US" sz="2000" dirty="0">
                <a:latin typeface="Arial"/>
                <a:cs typeface="Arial"/>
              </a:rPr>
              <a:t> (compressed field strength)</a:t>
            </a:r>
          </a:p>
          <a:p>
            <a:pPr marL="0" indent="0">
              <a:buNone/>
            </a:pPr>
            <a:r>
              <a:rPr lang="en-US" sz="2000" dirty="0">
                <a:latin typeface="Arial"/>
                <a:cs typeface="Arial"/>
              </a:rPr>
              <a:t>    ~ </a:t>
            </a:r>
            <a:r>
              <a:rPr lang="en-US" sz="2000" u="sng" dirty="0">
                <a:latin typeface="Arial"/>
                <a:cs typeface="Arial"/>
              </a:rPr>
              <a:t>1.7 – 2.3 </a:t>
            </a:r>
            <a:r>
              <a:rPr lang="en-US" sz="2000" u="sng" dirty="0" err="1">
                <a:latin typeface="Arial"/>
                <a:cs typeface="Arial"/>
              </a:rPr>
              <a:t>μ</a:t>
            </a:r>
            <a:r>
              <a:rPr lang="en-US" sz="2000" dirty="0" err="1">
                <a:latin typeface="Arial"/>
                <a:cs typeface="Arial"/>
              </a:rPr>
              <a:t>G</a:t>
            </a:r>
            <a:r>
              <a:rPr lang="en-US" sz="2000" dirty="0">
                <a:latin typeface="Arial"/>
                <a:cs typeface="Arial"/>
              </a:rPr>
              <a:t> (pre-compression)</a:t>
            </a:r>
          </a:p>
          <a:p>
            <a:pPr marL="0" indent="0">
              <a:buNone/>
            </a:pPr>
            <a:r>
              <a:rPr lang="en-US" sz="2000" dirty="0" err="1" smtClean="0">
                <a:latin typeface="Arial"/>
                <a:cs typeface="Arial"/>
              </a:rPr>
              <a:t>B</a:t>
            </a:r>
            <a:r>
              <a:rPr lang="en-US" sz="2000" baseline="-25000" dirty="0" err="1" smtClean="0">
                <a:latin typeface="Arial"/>
                <a:cs typeface="Arial"/>
              </a:rPr>
              <a:t>eq</a:t>
            </a:r>
            <a:r>
              <a:rPr lang="en-US" sz="2000" baseline="-25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~ 0.5 – 2 </a:t>
            </a:r>
            <a:r>
              <a:rPr lang="en-US" sz="2000" dirty="0" err="1" smtClean="0">
                <a:latin typeface="Arial"/>
                <a:cs typeface="Arial"/>
              </a:rPr>
              <a:t>μG</a:t>
            </a:r>
            <a:endParaRPr lang="en-US" sz="20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dirty="0" smtClean="0">
                <a:latin typeface="Arial"/>
                <a:cs typeface="Arial"/>
              </a:rPr>
              <a:t>B</a:t>
            </a:r>
            <a:r>
              <a:rPr lang="en-US" sz="2000" baseline="-25000" dirty="0" smtClean="0">
                <a:latin typeface="Arial"/>
                <a:cs typeface="Arial"/>
              </a:rPr>
              <a:t>FRM </a:t>
            </a:r>
            <a:r>
              <a:rPr lang="en-US" sz="2000" dirty="0" smtClean="0">
                <a:latin typeface="Arial"/>
                <a:cs typeface="Arial"/>
              </a:rPr>
              <a:t>~ 3 – 5 </a:t>
            </a:r>
            <a:r>
              <a:rPr lang="en-US" sz="2000" dirty="0" err="1" smtClean="0">
                <a:latin typeface="Arial"/>
                <a:cs typeface="Arial"/>
              </a:rPr>
              <a:t>μG</a:t>
            </a:r>
            <a:r>
              <a:rPr lang="en-US" sz="2000" dirty="0" smtClean="0">
                <a:latin typeface="Arial"/>
                <a:cs typeface="Arial"/>
              </a:rPr>
              <a:t> (A3667 relic)</a:t>
            </a:r>
          </a:p>
          <a:p>
            <a:pPr marL="0" indent="0">
              <a:buNone/>
            </a:pPr>
            <a:r>
              <a:rPr lang="en-US" sz="2000" dirty="0" smtClean="0">
                <a:latin typeface="Arial"/>
                <a:cs typeface="Arial"/>
              </a:rPr>
              <a:t>B</a:t>
            </a:r>
            <a:r>
              <a:rPr lang="en-US" sz="2000" baseline="-25000" dirty="0" smtClean="0">
                <a:latin typeface="Arial"/>
                <a:cs typeface="Arial"/>
              </a:rPr>
              <a:t>IC </a:t>
            </a:r>
            <a:r>
              <a:rPr lang="en-US" sz="2000" dirty="0" smtClean="0">
                <a:latin typeface="Arial"/>
                <a:cs typeface="Arial"/>
              </a:rPr>
              <a:t>~ &gt; 1.6 </a:t>
            </a:r>
            <a:r>
              <a:rPr lang="en-US" sz="2000" dirty="0" err="1" smtClean="0">
                <a:latin typeface="Arial"/>
                <a:cs typeface="Arial"/>
              </a:rPr>
              <a:t>μG</a:t>
            </a:r>
            <a:r>
              <a:rPr lang="en-US" sz="2000" dirty="0" smtClean="0">
                <a:latin typeface="Arial"/>
                <a:cs typeface="Arial"/>
              </a:rPr>
              <a:t> (Suzaku limits)</a:t>
            </a:r>
            <a:endParaRPr lang="en-US" sz="2000" baseline="-25000" dirty="0" smtClean="0">
              <a:latin typeface="Arial"/>
              <a:cs typeface="Arial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658154" y="6396402"/>
            <a:ext cx="2220749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400" kern="0" dirty="0">
                <a:solidFill>
                  <a:schemeClr val="bg1"/>
                </a:solidFill>
                <a:latin typeface="Arial"/>
                <a:cs typeface="Arial"/>
              </a:rPr>
              <a:t>v</a:t>
            </a: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an </a:t>
            </a:r>
            <a:r>
              <a:rPr lang="en-US" sz="1400" kern="0" dirty="0" err="1" smtClean="0">
                <a:solidFill>
                  <a:schemeClr val="bg1"/>
                </a:solidFill>
                <a:latin typeface="Arial"/>
                <a:cs typeface="Arial"/>
              </a:rPr>
              <a:t>Weeren</a:t>
            </a: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 et al. (2010)</a:t>
            </a:r>
            <a:endParaRPr lang="en-US" sz="14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687417" y="2267643"/>
            <a:ext cx="3404747" cy="4175702"/>
            <a:chOff x="5687417" y="2267643"/>
            <a:chExt cx="3404747" cy="4175702"/>
          </a:xfrm>
        </p:grpSpPr>
        <p:grpSp>
          <p:nvGrpSpPr>
            <p:cNvPr id="15" name="Group 14"/>
            <p:cNvGrpSpPr/>
            <p:nvPr/>
          </p:nvGrpSpPr>
          <p:grpSpPr>
            <a:xfrm>
              <a:off x="5687417" y="2267643"/>
              <a:ext cx="3404747" cy="4175702"/>
              <a:chOff x="5687417" y="2267643"/>
              <a:chExt cx="3404747" cy="417570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87417" y="2267643"/>
                <a:ext cx="3363398" cy="4175702"/>
              </a:xfrm>
              <a:prstGeom prst="rect">
                <a:avLst/>
              </a:prstGeom>
            </p:spPr>
          </p:pic>
          <p:cxnSp>
            <p:nvCxnSpPr>
              <p:cNvPr id="6" name="Straight Arrow Connector 5"/>
              <p:cNvCxnSpPr/>
              <p:nvPr/>
            </p:nvCxnSpPr>
            <p:spPr bwMode="auto">
              <a:xfrm flipV="1">
                <a:off x="6116518" y="2332433"/>
                <a:ext cx="2488075" cy="634940"/>
              </a:xfrm>
              <a:prstGeom prst="straightConnector1">
                <a:avLst/>
              </a:prstGeom>
              <a:solidFill>
                <a:schemeClr val="accent1">
                  <a:alpha val="50000"/>
                </a:schemeClr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7" name="TextBox 6"/>
              <p:cNvSpPr txBox="1"/>
              <p:nvPr/>
            </p:nvSpPr>
            <p:spPr>
              <a:xfrm rot="20681523">
                <a:off x="6170118" y="2436097"/>
                <a:ext cx="6735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2 Mpc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 bwMode="auto">
              <a:xfrm flipH="1">
                <a:off x="8656428" y="2708214"/>
                <a:ext cx="12959" cy="298033"/>
              </a:xfrm>
              <a:prstGeom prst="straightConnector1">
                <a:avLst/>
              </a:prstGeom>
              <a:solidFill>
                <a:schemeClr val="accent1">
                  <a:alpha val="50000"/>
                </a:schemeClr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24" name="TextBox 23"/>
              <p:cNvSpPr txBox="1"/>
              <p:nvPr/>
            </p:nvSpPr>
            <p:spPr>
              <a:xfrm>
                <a:off x="8628112" y="2506691"/>
                <a:ext cx="4640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55 </a:t>
                </a:r>
              </a:p>
              <a:p>
                <a:r>
                  <a:rPr lang="en-US" sz="1400" dirty="0" err="1" smtClean="0">
                    <a:solidFill>
                      <a:srgbClr val="FF0000"/>
                    </a:solidFill>
                  </a:rPr>
                  <a:t>kpc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874904" y="4661771"/>
              <a:ext cx="20309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50% - 60% polarization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8" name="Picture 17" descr="Screen Shot 2013-04-30 at 4.10.2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68" y="2269232"/>
            <a:ext cx="4223460" cy="81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43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0"/>
            <a:ext cx="9144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700" cap="small" dirty="0" smtClean="0">
                <a:solidFill>
                  <a:srgbClr val="FFFF00"/>
                </a:solidFill>
                <a:latin typeface="Arial"/>
                <a:cs typeface="Arial"/>
              </a:rPr>
              <a:t>2) Relics: Near(</a:t>
            </a:r>
            <a:r>
              <a:rPr lang="en-US" sz="2700" cap="small" dirty="0" err="1" smtClean="0">
                <a:solidFill>
                  <a:srgbClr val="FFFF00"/>
                </a:solidFill>
                <a:latin typeface="Arial"/>
                <a:cs typeface="Arial"/>
              </a:rPr>
              <a:t>ish</a:t>
            </a:r>
            <a:r>
              <a:rPr lang="en-US" sz="2700" cap="small" dirty="0" smtClean="0">
                <a:solidFill>
                  <a:srgbClr val="FFFF00"/>
                </a:solidFill>
                <a:latin typeface="Arial"/>
                <a:cs typeface="Arial"/>
              </a:rPr>
              <a:t>) Future</a:t>
            </a:r>
            <a:endParaRPr lang="en-US" sz="2700" cap="small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1577" y="1865950"/>
            <a:ext cx="8729267" cy="3058079"/>
            <a:chOff x="171577" y="544234"/>
            <a:chExt cx="8729267" cy="3058079"/>
          </a:xfrm>
        </p:grpSpPr>
        <p:pic>
          <p:nvPicPr>
            <p:cNvPr id="2" name="Picture 1" descr="Screen Shot 2013-05-01 at 11.56.56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77" y="716023"/>
              <a:ext cx="8729267" cy="288629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 bwMode="auto">
            <a:xfrm>
              <a:off x="3783948" y="544234"/>
              <a:ext cx="1580964" cy="298033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</a:endParaRPr>
            </a:p>
          </p:txBody>
        </p:sp>
      </p:grp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681893" y="4932157"/>
            <a:ext cx="2220749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400" kern="0" dirty="0" err="1" smtClean="0">
                <a:solidFill>
                  <a:schemeClr val="bg1"/>
                </a:solidFill>
                <a:latin typeface="Arial"/>
                <a:cs typeface="Arial"/>
              </a:rPr>
              <a:t>Nuza</a:t>
            </a: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 et al. (2012)</a:t>
            </a:r>
            <a:endParaRPr lang="en-US" sz="14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52374" y="607122"/>
            <a:ext cx="87113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pPr marL="342900" indent="-342900"/>
            <a:r>
              <a:rPr lang="en-US" sz="2000" dirty="0" err="1" smtClean="0">
                <a:latin typeface="Arial"/>
                <a:cs typeface="Arial"/>
              </a:rPr>
              <a:t>Nuza</a:t>
            </a:r>
            <a:r>
              <a:rPr lang="en-US" sz="2000" dirty="0" smtClean="0">
                <a:latin typeface="Arial"/>
                <a:cs typeface="Arial"/>
              </a:rPr>
              <a:t> et al. use </a:t>
            </a:r>
            <a:r>
              <a:rPr lang="en-US" sz="2000" dirty="0"/>
              <a:t>MARENOSTRUM UNIVERSE </a:t>
            </a:r>
            <a:r>
              <a:rPr lang="en-US" sz="2000" dirty="0" smtClean="0"/>
              <a:t>simulation to determine relic power scaling with cluster mass and redshift</a:t>
            </a:r>
          </a:p>
          <a:p>
            <a:pPr marL="342900" indent="-342900"/>
            <a:r>
              <a:rPr lang="en-US" sz="2000" dirty="0" smtClean="0"/>
              <a:t>Predict relic counts(z) for upcoming WODAN and LOFAR surveys, need accurate optical mass reconstructions from Pan-STARRS &amp; LSST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49269" y="5320723"/>
            <a:ext cx="8882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pPr marL="342900" indent="-342900"/>
            <a:r>
              <a:rPr lang="en-US" sz="2000" dirty="0" smtClean="0">
                <a:solidFill>
                  <a:srgbClr val="CCFFCC"/>
                </a:solidFill>
                <a:latin typeface="Arial"/>
                <a:cs typeface="Arial"/>
              </a:rPr>
              <a:t>WODAN: </a:t>
            </a:r>
            <a:r>
              <a:rPr lang="en-US" sz="2000" dirty="0" err="1" smtClean="0">
                <a:solidFill>
                  <a:srgbClr val="CCFFCC"/>
                </a:solidFill>
                <a:latin typeface="Arial"/>
                <a:cs typeface="Arial"/>
              </a:rPr>
              <a:t>Westerbork</a:t>
            </a:r>
            <a:r>
              <a:rPr lang="en-US" sz="2000" dirty="0" smtClean="0">
                <a:solidFill>
                  <a:srgbClr val="CCFFCC"/>
                </a:solidFill>
                <a:latin typeface="Arial"/>
                <a:cs typeface="Arial"/>
              </a:rPr>
              <a:t> Observations of the Deep APERATIF Northern-Sky </a:t>
            </a:r>
          </a:p>
          <a:p>
            <a:pPr marL="342900" indent="-342900"/>
            <a:r>
              <a:rPr lang="en-US" sz="2000" dirty="0" smtClean="0">
                <a:solidFill>
                  <a:srgbClr val="CCFFCC"/>
                </a:solidFill>
                <a:latin typeface="Arial"/>
                <a:cs typeface="Arial"/>
              </a:rPr>
              <a:t>LOFAR – Tier 1: Large area survey</a:t>
            </a:r>
          </a:p>
          <a:p>
            <a:pPr marL="342900" indent="-342900"/>
            <a:r>
              <a:rPr lang="en-US" sz="2000" dirty="0" smtClean="0">
                <a:solidFill>
                  <a:srgbClr val="CCFFCC"/>
                </a:solidFill>
                <a:latin typeface="Arial"/>
                <a:cs typeface="Arial"/>
              </a:rPr>
              <a:t>LOFAR – Tier 2: Deep area survey</a:t>
            </a:r>
          </a:p>
          <a:p>
            <a:pPr marL="342900" indent="-342900"/>
            <a:r>
              <a:rPr lang="en-US" sz="2000" dirty="0" smtClean="0">
                <a:solidFill>
                  <a:srgbClr val="CCFFCC"/>
                </a:solidFill>
                <a:latin typeface="Arial"/>
                <a:cs typeface="Arial"/>
              </a:rPr>
              <a:t>LOFAR – Tier 3: Ultra-deep area survey</a:t>
            </a:r>
          </a:p>
        </p:txBody>
      </p:sp>
    </p:spTree>
    <p:extLst>
      <p:ext uri="{BB962C8B-B14F-4D97-AF65-F5344CB8AC3E}">
        <p14:creationId xmlns:p14="http://schemas.microsoft.com/office/powerpoint/2010/main" val="2288776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1933716"/>
            <a:ext cx="9144000" cy="4623371"/>
            <a:chOff x="0" y="1933716"/>
            <a:chExt cx="9144000" cy="4623371"/>
          </a:xfrm>
        </p:grpSpPr>
        <p:grpSp>
          <p:nvGrpSpPr>
            <p:cNvPr id="12" name="Group 11"/>
            <p:cNvGrpSpPr/>
            <p:nvPr/>
          </p:nvGrpSpPr>
          <p:grpSpPr>
            <a:xfrm>
              <a:off x="0" y="1933716"/>
              <a:ext cx="9144000" cy="4623371"/>
              <a:chOff x="0" y="1104900"/>
              <a:chExt cx="9144000" cy="4623371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0" y="1104900"/>
                <a:ext cx="9144000" cy="4623371"/>
                <a:chOff x="0" y="1104900"/>
                <a:chExt cx="9144000" cy="4623371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0" y="1104900"/>
                  <a:ext cx="9144000" cy="4623371"/>
                  <a:chOff x="0" y="1104900"/>
                  <a:chExt cx="9144000" cy="4623371"/>
                </a:xfrm>
              </p:grpSpPr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0" y="1104900"/>
                    <a:ext cx="9144000" cy="4623371"/>
                  </a:xfrm>
                  <a:prstGeom prst="rect">
                    <a:avLst/>
                  </a:prstGeom>
                </p:spPr>
              </p:pic>
              <p:sp>
                <p:nvSpPr>
                  <p:cNvPr id="5" name="Rectangle 4"/>
                  <p:cNvSpPr/>
                  <p:nvPr/>
                </p:nvSpPr>
                <p:spPr bwMode="auto">
                  <a:xfrm rot="20214623">
                    <a:off x="44317" y="2667231"/>
                    <a:ext cx="2179759" cy="9262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-111" charset="0"/>
                    </a:endParaRPr>
                  </a:p>
                </p:txBody>
              </p:sp>
            </p:grpSp>
            <p:sp>
              <p:nvSpPr>
                <p:cNvPr id="10" name="Rectangle 9"/>
                <p:cNvSpPr/>
                <p:nvPr/>
              </p:nvSpPr>
              <p:spPr bwMode="auto">
                <a:xfrm>
                  <a:off x="94309" y="4753134"/>
                  <a:ext cx="1607814" cy="942770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1" charset="0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 bwMode="auto">
                <a:xfrm>
                  <a:off x="0" y="3988952"/>
                  <a:ext cx="957870" cy="942770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1" charset="0"/>
                  </a:endParaRPr>
                </a:p>
              </p:txBody>
            </p:sp>
          </p:grp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592" b="89791" l="4231" r="9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87897" y="2196879"/>
                <a:ext cx="1959668" cy="1432603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/>
              <a:srcRect t="46250"/>
              <a:stretch/>
            </p:blipFill>
            <p:spPr>
              <a:xfrm>
                <a:off x="0" y="4451971"/>
                <a:ext cx="2376998" cy="852174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3388947" y="2994526"/>
              <a:ext cx="6257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n</a:t>
              </a:r>
              <a:r>
                <a:rPr lang="en-US" sz="1600" baseline="-25000" dirty="0" smtClean="0">
                  <a:solidFill>
                    <a:srgbClr val="000000"/>
                  </a:solidFill>
                </a:rPr>
                <a:t>e</a:t>
              </a:r>
              <a:r>
                <a:rPr lang="en-US" sz="1600" dirty="0" smtClean="0">
                  <a:solidFill>
                    <a:srgbClr val="000000"/>
                  </a:solidFill>
                </a:rPr>
                <a:t>, B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109240" y="0"/>
            <a:ext cx="8819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cap="small" dirty="0" smtClean="0">
                <a:solidFill>
                  <a:srgbClr val="FFFF00"/>
                </a:solidFill>
                <a:latin typeface="Arial"/>
                <a:cs typeface="Arial"/>
              </a:rPr>
              <a:t>3) Intracluster Magnetic Fields: Faraday Rotation</a:t>
            </a:r>
            <a:endParaRPr lang="en-US" sz="2800" cap="small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b="34273"/>
          <a:stretch/>
        </p:blipFill>
        <p:spPr>
          <a:xfrm>
            <a:off x="1409032" y="811458"/>
            <a:ext cx="6286500" cy="10601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85072" y="6029158"/>
            <a:ext cx="1358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Image Credit: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Govoni</a:t>
            </a:r>
            <a:r>
              <a:rPr lang="en-US" sz="1400" dirty="0" smtClean="0">
                <a:solidFill>
                  <a:srgbClr val="000000"/>
                </a:solidFill>
              </a:rPr>
              <a:t> (2011)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586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5334000" y="4438317"/>
            <a:ext cx="3810000" cy="2419684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09240" y="0"/>
            <a:ext cx="8819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cap="small" dirty="0" smtClean="0">
                <a:solidFill>
                  <a:srgbClr val="FFFF00"/>
                </a:solidFill>
                <a:latin typeface="Arial"/>
                <a:cs typeface="Arial"/>
              </a:rPr>
              <a:t>3) Faraday Rotation: Individual Clusters</a:t>
            </a:r>
            <a:endParaRPr lang="en-US" sz="2800" cap="small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2" name="Picture 1" descr="Govoni_A225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47" y="1161773"/>
            <a:ext cx="5063958" cy="518822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27271" y="1133625"/>
            <a:ext cx="5080001" cy="5221723"/>
            <a:chOff x="1951788" y="1173730"/>
            <a:chExt cx="5080001" cy="5221723"/>
          </a:xfrm>
        </p:grpSpPr>
        <p:pic>
          <p:nvPicPr>
            <p:cNvPr id="3" name="Picture 2" descr="Govoni_A2255_b.gi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52" t="50097"/>
            <a:stretch/>
          </p:blipFill>
          <p:spPr>
            <a:xfrm>
              <a:off x="2011418" y="1173730"/>
              <a:ext cx="1678265" cy="1901009"/>
            </a:xfrm>
            <a:prstGeom prst="rect">
              <a:avLst/>
            </a:prstGeom>
          </p:spPr>
        </p:pic>
        <p:pic>
          <p:nvPicPr>
            <p:cNvPr id="15" name="Picture 14" descr="Govoni_A2255_b.gi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19" r="49771"/>
            <a:stretch/>
          </p:blipFill>
          <p:spPr>
            <a:xfrm>
              <a:off x="5452620" y="4638842"/>
              <a:ext cx="1579169" cy="1756611"/>
            </a:xfrm>
            <a:prstGeom prst="rect">
              <a:avLst/>
            </a:prstGeom>
          </p:spPr>
        </p:pic>
        <p:pic>
          <p:nvPicPr>
            <p:cNvPr id="16" name="Picture 15" descr="Govoni_A2255_b.gi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87" b="51618"/>
            <a:stretch/>
          </p:blipFill>
          <p:spPr>
            <a:xfrm>
              <a:off x="1951788" y="4472028"/>
              <a:ext cx="1791369" cy="1918075"/>
            </a:xfrm>
            <a:prstGeom prst="rect">
              <a:avLst/>
            </a:prstGeom>
          </p:spPr>
        </p:pic>
        <p:pic>
          <p:nvPicPr>
            <p:cNvPr id="18" name="Picture 17" descr="Govoni_A2255_b.gi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28" b="51306"/>
            <a:stretch/>
          </p:blipFill>
          <p:spPr>
            <a:xfrm>
              <a:off x="5227193" y="1203157"/>
              <a:ext cx="1777861" cy="1925053"/>
            </a:xfrm>
            <a:prstGeom prst="rect">
              <a:avLst/>
            </a:prstGeom>
          </p:spPr>
        </p:pic>
      </p:grp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273127" y="6350074"/>
            <a:ext cx="1877462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400" kern="0" dirty="0" err="1" smtClean="0">
                <a:solidFill>
                  <a:schemeClr val="bg1"/>
                </a:solidFill>
                <a:latin typeface="Arial"/>
                <a:cs typeface="Arial"/>
              </a:rPr>
              <a:t>Govoni</a:t>
            </a: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 et al. (2006)</a:t>
            </a:r>
            <a:endParaRPr lang="en-US" sz="14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0" name="Picture 19" descr="Govoni_3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/>
          <a:stretch/>
        </p:blipFill>
        <p:spPr>
          <a:xfrm>
            <a:off x="6395687" y="1443789"/>
            <a:ext cx="2201899" cy="2997306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265105" y="700580"/>
            <a:ext cx="1700052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800" kern="0" dirty="0" smtClean="0">
                <a:solidFill>
                  <a:schemeClr val="bg1"/>
                </a:solidFill>
                <a:latin typeface="Arial"/>
                <a:cs typeface="Arial"/>
              </a:rPr>
              <a:t>Abell 2255</a:t>
            </a:r>
            <a:endParaRPr lang="en-US" sz="18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5494421" y="461591"/>
            <a:ext cx="19384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pPr marL="0" indent="0">
              <a:buNone/>
            </a:pPr>
            <a:r>
              <a:rPr lang="en-US" sz="2000" u="sng" dirty="0" smtClean="0">
                <a:latin typeface="Arial"/>
                <a:cs typeface="Arial"/>
              </a:rPr>
              <a:t>3 sources</a:t>
            </a:r>
          </a:p>
          <a:p>
            <a:pPr marL="0" indent="0">
              <a:buNone/>
            </a:pPr>
            <a:r>
              <a:rPr lang="en-US" sz="2000" dirty="0" smtClean="0">
                <a:latin typeface="Arial"/>
                <a:cs typeface="Arial"/>
              </a:rPr>
              <a:t>&lt;B&gt;</a:t>
            </a:r>
            <a:r>
              <a:rPr lang="en-US" sz="2000" baseline="-25000" dirty="0" smtClean="0">
                <a:latin typeface="Arial"/>
                <a:cs typeface="Arial"/>
              </a:rPr>
              <a:t>c</a:t>
            </a:r>
            <a:r>
              <a:rPr lang="en-US" sz="2000" dirty="0" smtClean="0">
                <a:latin typeface="Arial"/>
                <a:cs typeface="Arial"/>
              </a:rPr>
              <a:t> ~ 2.5 </a:t>
            </a:r>
            <a:r>
              <a:rPr lang="en-US" sz="2000" dirty="0" err="1" smtClean="0">
                <a:latin typeface="Arial"/>
                <a:cs typeface="Arial"/>
              </a:rPr>
              <a:t>μG</a:t>
            </a:r>
            <a:r>
              <a:rPr lang="en-US" sz="2000" dirty="0" smtClean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2000" dirty="0" smtClean="0">
                <a:latin typeface="Arial"/>
                <a:cs typeface="Arial"/>
              </a:rPr>
              <a:t>&lt;</a:t>
            </a:r>
            <a:r>
              <a:rPr lang="en-US" sz="2000" dirty="0">
                <a:latin typeface="Arial"/>
                <a:cs typeface="Arial"/>
              </a:rPr>
              <a:t>B</a:t>
            </a:r>
            <a:r>
              <a:rPr lang="en-US" sz="2000" dirty="0" smtClean="0">
                <a:latin typeface="Arial"/>
                <a:cs typeface="Arial"/>
              </a:rPr>
              <a:t>&gt;</a:t>
            </a:r>
            <a:r>
              <a:rPr lang="en-US" sz="2000" baseline="-25000" dirty="0" smtClean="0">
                <a:latin typeface="Arial"/>
                <a:cs typeface="Arial"/>
              </a:rPr>
              <a:t>o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~ </a:t>
            </a:r>
            <a:r>
              <a:rPr lang="en-US" sz="2000" dirty="0" smtClean="0">
                <a:latin typeface="Arial"/>
                <a:cs typeface="Arial"/>
              </a:rPr>
              <a:t>1.2 </a:t>
            </a:r>
            <a:r>
              <a:rPr lang="en-US" sz="2000" dirty="0" err="1">
                <a:latin typeface="Arial"/>
                <a:cs typeface="Arial"/>
              </a:rPr>
              <a:t>μG</a:t>
            </a:r>
            <a:r>
              <a:rPr lang="en-US" sz="2000" dirty="0">
                <a:latin typeface="Arial"/>
                <a:cs typeface="Arial"/>
              </a:rPr>
              <a:t> </a:t>
            </a:r>
            <a:endParaRPr lang="en-US" sz="20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dirty="0" smtClean="0">
                <a:latin typeface="Arial"/>
                <a:cs typeface="Arial"/>
              </a:rPr>
              <a:t>n=3</a:t>
            </a: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462" y="574836"/>
            <a:ext cx="1753574" cy="4455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/>
          <a:srcRect l="52193"/>
          <a:stretch/>
        </p:blipFill>
        <p:spPr>
          <a:xfrm>
            <a:off x="7055822" y="4491791"/>
            <a:ext cx="2088178" cy="2085474"/>
          </a:xfrm>
          <a:prstGeom prst="rect">
            <a:avLst/>
          </a:prstGeom>
        </p:spPr>
      </p:pic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7288874" y="4556032"/>
            <a:ext cx="1700052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  <a:cs typeface="Arial"/>
              </a:rPr>
              <a:t>Coma</a:t>
            </a:r>
            <a:endParaRPr lang="en-US" sz="1800" kern="0" baseline="-25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8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7042894" y="6537230"/>
            <a:ext cx="1980789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400" kern="0" dirty="0" err="1" smtClean="0">
                <a:solidFill>
                  <a:schemeClr val="bg1"/>
                </a:solidFill>
                <a:latin typeface="Arial"/>
                <a:cs typeface="Arial"/>
              </a:rPr>
              <a:t>Bonafede</a:t>
            </a: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 et al. (2010)</a:t>
            </a:r>
            <a:endParaRPr lang="en-US" sz="14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5325979" y="4611141"/>
            <a:ext cx="19384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pPr marL="0" indent="0">
              <a:buNone/>
            </a:pPr>
            <a:r>
              <a:rPr lang="en-US" sz="2000" u="sng" dirty="0" smtClean="0">
                <a:latin typeface="Arial"/>
                <a:cs typeface="Arial"/>
              </a:rPr>
              <a:t>7 sources</a:t>
            </a:r>
          </a:p>
          <a:p>
            <a:pPr marL="0" indent="0">
              <a:buNone/>
            </a:pPr>
            <a:r>
              <a:rPr lang="en-US" sz="2000" dirty="0" smtClean="0">
                <a:latin typeface="Arial"/>
                <a:cs typeface="Arial"/>
              </a:rPr>
              <a:t>&lt;B&gt;</a:t>
            </a:r>
            <a:r>
              <a:rPr lang="en-US" sz="2000" baseline="-25000" dirty="0" smtClean="0">
                <a:latin typeface="Arial"/>
                <a:cs typeface="Arial"/>
              </a:rPr>
              <a:t>c</a:t>
            </a:r>
            <a:r>
              <a:rPr lang="en-US" sz="2000" dirty="0" smtClean="0">
                <a:latin typeface="Arial"/>
                <a:cs typeface="Arial"/>
              </a:rPr>
              <a:t> ~ 4.7 </a:t>
            </a:r>
            <a:r>
              <a:rPr lang="en-US" sz="2000" dirty="0" err="1" smtClean="0">
                <a:latin typeface="Arial"/>
                <a:cs typeface="Arial"/>
              </a:rPr>
              <a:t>μG</a:t>
            </a:r>
            <a:r>
              <a:rPr lang="en-US" sz="2000" dirty="0" smtClean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2000" dirty="0" smtClean="0">
                <a:latin typeface="Arial"/>
                <a:cs typeface="Arial"/>
              </a:rPr>
              <a:t>&lt;</a:t>
            </a:r>
            <a:r>
              <a:rPr lang="en-US" sz="2000" dirty="0">
                <a:latin typeface="Arial"/>
                <a:cs typeface="Arial"/>
              </a:rPr>
              <a:t>B</a:t>
            </a:r>
            <a:r>
              <a:rPr lang="en-US" sz="2000" dirty="0" smtClean="0">
                <a:latin typeface="Arial"/>
                <a:cs typeface="Arial"/>
              </a:rPr>
              <a:t>&gt;</a:t>
            </a:r>
            <a:r>
              <a:rPr lang="en-US" sz="2000" baseline="-25000" dirty="0" smtClean="0">
                <a:latin typeface="Arial"/>
                <a:cs typeface="Arial"/>
              </a:rPr>
              <a:t>o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~ </a:t>
            </a:r>
            <a:r>
              <a:rPr lang="en-US" sz="2000" dirty="0" smtClean="0">
                <a:latin typeface="Arial"/>
                <a:cs typeface="Arial"/>
              </a:rPr>
              <a:t>0.1 </a:t>
            </a:r>
            <a:r>
              <a:rPr lang="en-US" sz="2000" dirty="0" err="1">
                <a:latin typeface="Arial"/>
                <a:cs typeface="Arial"/>
              </a:rPr>
              <a:t>μG</a:t>
            </a:r>
            <a:r>
              <a:rPr lang="en-US" sz="2000" dirty="0">
                <a:latin typeface="Arial"/>
                <a:cs typeface="Arial"/>
              </a:rPr>
              <a:t> </a:t>
            </a:r>
            <a:endParaRPr lang="en-US" sz="20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dirty="0" smtClean="0">
                <a:latin typeface="Arial"/>
                <a:cs typeface="Arial"/>
              </a:rPr>
              <a:t>n=2.4-2.7</a:t>
            </a:r>
          </a:p>
        </p:txBody>
      </p:sp>
    </p:spTree>
    <p:extLst>
      <p:ext uri="{BB962C8B-B14F-4D97-AF65-F5344CB8AC3E}">
        <p14:creationId xmlns:p14="http://schemas.microsoft.com/office/powerpoint/2010/main" val="1483754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109240" y="0"/>
            <a:ext cx="8819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cap="small" dirty="0" smtClean="0">
                <a:solidFill>
                  <a:srgbClr val="FFFF00"/>
                </a:solidFill>
                <a:latin typeface="Arial"/>
                <a:cs typeface="Arial"/>
              </a:rPr>
              <a:t>3) Faraday Rotation: Statistical Approach</a:t>
            </a:r>
            <a:endParaRPr lang="en-US" sz="2800" cap="small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3" name="Picture 2" descr="Screen Shot 2013-04-26 at 2.16.0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r="4487"/>
          <a:stretch/>
        </p:blipFill>
        <p:spPr>
          <a:xfrm>
            <a:off x="254007" y="950579"/>
            <a:ext cx="4478420" cy="5305842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19659" y="6283232"/>
            <a:ext cx="1877462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400" kern="0" dirty="0" err="1" smtClean="0">
                <a:solidFill>
                  <a:schemeClr val="bg1"/>
                </a:solidFill>
                <a:latin typeface="Arial"/>
                <a:cs typeface="Arial"/>
              </a:rPr>
              <a:t>Govoni</a:t>
            </a: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 et al. (2010)</a:t>
            </a:r>
            <a:endParaRPr lang="en-US" sz="14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5117848" y="6288579"/>
            <a:ext cx="1877462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Clarke (2004)</a:t>
            </a:r>
            <a:endParaRPr lang="en-US" sz="14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138153" y="2887579"/>
            <a:ext cx="3638912" cy="3359485"/>
            <a:chOff x="5138153" y="2887579"/>
            <a:chExt cx="3638912" cy="3359485"/>
          </a:xfrm>
        </p:grpSpPr>
        <p:pic>
          <p:nvPicPr>
            <p:cNvPr id="14" name="Picture 13" descr="Screen Shot 2013-04-26 at 2.19.13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8153" y="2887579"/>
              <a:ext cx="3638912" cy="335948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076493" y="3101473"/>
              <a:ext cx="13003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 algn="l">
                <a:buFont typeface="Arial"/>
                <a:buChar char="•"/>
              </a:pPr>
              <a:r>
                <a:rPr lang="en-US" sz="1400" dirty="0" smtClean="0">
                  <a:solidFill>
                    <a:srgbClr val="FF0000"/>
                  </a:solidFill>
                </a:rPr>
                <a:t>Embedded</a:t>
              </a:r>
            </a:p>
            <a:p>
              <a:pPr marL="171450" indent="-171450" algn="l">
                <a:buFont typeface="Arial"/>
                <a:buChar char="•"/>
              </a:pPr>
              <a:r>
                <a:rPr lang="en-US" sz="1400" dirty="0">
                  <a:solidFill>
                    <a:srgbClr val="0000FF"/>
                  </a:solidFill>
                </a:rPr>
                <a:t>B</a:t>
              </a:r>
              <a:r>
                <a:rPr lang="en-US" sz="1400" dirty="0" smtClean="0">
                  <a:solidFill>
                    <a:srgbClr val="0000FF"/>
                  </a:solidFill>
                </a:rPr>
                <a:t>ackground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4774292" y="959164"/>
            <a:ext cx="41945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Cluster RM signal to ~500 </a:t>
            </a:r>
            <a:r>
              <a:rPr lang="en-US" sz="2000" dirty="0" err="1" smtClean="0">
                <a:latin typeface="Arial"/>
                <a:cs typeface="Arial"/>
              </a:rPr>
              <a:t>kpc</a:t>
            </a:r>
            <a:r>
              <a:rPr lang="en-US" sz="2000" dirty="0" smtClean="0">
                <a:latin typeface="Arial"/>
                <a:cs typeface="Arial"/>
              </a:rPr>
              <a:t> </a:t>
            </a:r>
          </a:p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RM dispersion depends on ICM properties</a:t>
            </a:r>
          </a:p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Similar signals for embedded and background sources but need larger samples</a:t>
            </a:r>
          </a:p>
        </p:txBody>
      </p:sp>
    </p:spTree>
    <p:extLst>
      <p:ext uri="{BB962C8B-B14F-4D97-AF65-F5344CB8AC3E}">
        <p14:creationId xmlns:p14="http://schemas.microsoft.com/office/powerpoint/2010/main" val="1483754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109240" y="0"/>
            <a:ext cx="881920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cap="small" dirty="0" smtClean="0">
                <a:solidFill>
                  <a:srgbClr val="FFFF00"/>
                </a:solidFill>
                <a:latin typeface="Arial"/>
                <a:cs typeface="Arial"/>
              </a:rPr>
              <a:t>Formation of a Massive Galaxy Cluster</a:t>
            </a:r>
            <a:endParaRPr lang="en-US" sz="3200" cap="small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37157" y="6455358"/>
            <a:ext cx="1994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Millennium XXL (2010)</a:t>
            </a:r>
            <a:endParaRPr lang="en-US" sz="1400" dirty="0">
              <a:solidFill>
                <a:srgbClr val="FFFF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653698" y="693983"/>
            <a:ext cx="5823571" cy="5823571"/>
            <a:chOff x="1653698" y="693983"/>
            <a:chExt cx="5823571" cy="58235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3698" y="693983"/>
              <a:ext cx="5823571" cy="582357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097808" y="5892315"/>
              <a:ext cx="11084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1000 Mpc</a:t>
              </a:r>
              <a:endParaRPr lang="en-US" sz="1600" b="1" dirty="0"/>
            </a:p>
          </p:txBody>
        </p:sp>
        <p:cxnSp>
          <p:nvCxnSpPr>
            <p:cNvPr id="6" name="Straight Connector 5"/>
            <p:cNvCxnSpPr/>
            <p:nvPr/>
          </p:nvCxnSpPr>
          <p:spPr bwMode="auto">
            <a:xfrm>
              <a:off x="5957430" y="6272042"/>
              <a:ext cx="1395783" cy="13094"/>
            </a:xfrm>
            <a:prstGeom prst="line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6384789" y="4957911"/>
              <a:ext cx="855779" cy="4728"/>
            </a:xfrm>
            <a:prstGeom prst="line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6668121" y="3613953"/>
              <a:ext cx="454608" cy="3638"/>
            </a:xfrm>
            <a:prstGeom prst="line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6301510" y="2265268"/>
              <a:ext cx="716473" cy="3638"/>
            </a:xfrm>
            <a:prstGeom prst="line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6398917" y="4578184"/>
              <a:ext cx="9943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100 Mpc</a:t>
              </a:r>
              <a:endParaRPr lang="en-US" sz="16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403602" y="3281874"/>
              <a:ext cx="8802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10 Mpc</a:t>
              </a:r>
              <a:endParaRPr lang="en-US" sz="16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98821" y="2321281"/>
              <a:ext cx="7661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4</a:t>
              </a:r>
              <a:r>
                <a:rPr lang="en-US" sz="1600" b="1" dirty="0" smtClean="0"/>
                <a:t> Mpc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07586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303"/>
            <a:ext cx="4707360" cy="527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9711" name="Picture 15" descr="cazz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303"/>
            <a:ext cx="4789440" cy="536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2" name="Picture 16" descr="cazzo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20" y="979303"/>
            <a:ext cx="4112640" cy="491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3" name="Picture 17" descr="cazzo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720" y="964902"/>
            <a:ext cx="4112640" cy="491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4" name="Picture 18" descr="A2255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40" y="691273"/>
            <a:ext cx="6552000" cy="2488581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6" name="Picture 20" descr="ultim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01" y="3364193"/>
            <a:ext cx="6518880" cy="25058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109240" y="0"/>
            <a:ext cx="8819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cap="small" dirty="0" smtClean="0">
                <a:solidFill>
                  <a:srgbClr val="FFFF00"/>
                </a:solidFill>
                <a:latin typeface="Arial"/>
                <a:cs typeface="Arial"/>
              </a:rPr>
              <a:t>3) Faraday Rotation: Path Forward</a:t>
            </a:r>
            <a:endParaRPr lang="en-US" sz="2800" cap="small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73127" y="6350074"/>
            <a:ext cx="1877462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400" kern="0" dirty="0" err="1" smtClean="0">
                <a:solidFill>
                  <a:schemeClr val="bg1"/>
                </a:solidFill>
                <a:latin typeface="Arial"/>
                <a:cs typeface="Arial"/>
              </a:rPr>
              <a:t>Govoni</a:t>
            </a: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 (2013)</a:t>
            </a:r>
            <a:endParaRPr lang="en-US" sz="14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0602" y="3160403"/>
            <a:ext cx="8779499" cy="52322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POSSUM 1.4 GHz survey predicted 100 RMs/degree</a:t>
            </a:r>
            <a:r>
              <a:rPr lang="en-US" sz="2800" baseline="30000" dirty="0" smtClean="0"/>
              <a:t>2</a:t>
            </a:r>
            <a:endParaRPr lang="en-US" sz="28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229039" y="3755849"/>
            <a:ext cx="8802585" cy="954107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SKA will map Milky-Way type galaxies to z&lt;1 and their </a:t>
            </a:r>
          </a:p>
          <a:p>
            <a:r>
              <a:rPr lang="en-US" sz="2800" dirty="0"/>
              <a:t>p</a:t>
            </a:r>
            <a:r>
              <a:rPr lang="en-US" sz="2800" dirty="0" smtClean="0"/>
              <a:t>olarization emission to z&lt;0.5.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389886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10600" y="6400800"/>
            <a:ext cx="533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B0914C9-67E6-4D4E-BE9B-A0BDDBB6A9CD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32" y="76200"/>
            <a:ext cx="8143868" cy="7629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en-US" sz="3600" b="0" kern="1200" cap="small" dirty="0" smtClean="0">
                <a:latin typeface="Arial"/>
                <a:ea typeface="+mn-ea"/>
                <a:cs typeface="Arial"/>
              </a:rPr>
              <a:t>Caution</a:t>
            </a:r>
            <a:r>
              <a:rPr lang="en-US" sz="3200" b="0" kern="1200" cap="small" dirty="0" smtClean="0">
                <a:latin typeface="Arial"/>
                <a:ea typeface="+mn-ea"/>
                <a:cs typeface="Arial"/>
              </a:rPr>
              <a:t>: New Regime</a:t>
            </a:r>
            <a:br>
              <a:rPr lang="en-US" sz="3200" b="0" kern="1200" cap="small" dirty="0" smtClean="0">
                <a:latin typeface="Arial"/>
                <a:ea typeface="+mn-ea"/>
                <a:cs typeface="Arial"/>
              </a:rPr>
            </a:br>
            <a:r>
              <a:rPr lang="en-US" sz="3200" b="0" kern="1200" cap="small" dirty="0" smtClean="0">
                <a:latin typeface="Arial"/>
                <a:ea typeface="+mn-ea"/>
                <a:cs typeface="Arial"/>
              </a:rPr>
              <a:t>Polarized Radio Probe Population</a:t>
            </a:r>
            <a:endParaRPr lang="en-US" sz="3200" b="0" kern="1200" cap="small" dirty="0">
              <a:latin typeface="Arial"/>
              <a:ea typeface="+mn-ea"/>
              <a:cs typeface="Arial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4341332" y="6433827"/>
            <a:ext cx="2715931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Rudnick and Owen (in prep.)</a:t>
            </a:r>
            <a:endParaRPr lang="en-US" sz="14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463" y="1073139"/>
            <a:ext cx="8913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Deep JVLA 1.4 GHz fields, Rudnick &amp; Owen (in prep.) now probe the faint end of the polarized source population that can be used for RM studies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They find a break in the cumulative count slope below 1 </a:t>
            </a:r>
            <a:r>
              <a:rPr lang="en-US" sz="2000" dirty="0" err="1" smtClean="0">
                <a:solidFill>
                  <a:schemeClr val="bg1"/>
                </a:solidFill>
              </a:rPr>
              <a:t>mJy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 algn="l">
              <a:buFont typeface="Arial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62100" y="2145008"/>
            <a:ext cx="5442790" cy="4269081"/>
            <a:chOff x="1562100" y="1833368"/>
            <a:chExt cx="5442790" cy="4269081"/>
          </a:xfrm>
        </p:grpSpPr>
        <p:pic>
          <p:nvPicPr>
            <p:cNvPr id="3" name="Picture 2" descr="Screen Shot 2013-04-15 at 1.09.28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100" y="1833368"/>
              <a:ext cx="5442790" cy="4269081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 bwMode="auto">
            <a:xfrm flipH="1" flipV="1">
              <a:off x="4380049" y="2073274"/>
              <a:ext cx="25917" cy="3459775"/>
            </a:xfrm>
            <a:prstGeom prst="line">
              <a:avLst/>
            </a:prstGeom>
            <a:solidFill>
              <a:schemeClr val="accent1">
                <a:alpha val="50000"/>
              </a:schemeClr>
            </a:solidFill>
            <a:ln w="28575" cap="flat" cmpd="sng" algn="ctr">
              <a:solidFill>
                <a:srgbClr val="6100A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Regular Pentagon 1"/>
          <p:cNvSpPr/>
          <p:nvPr/>
        </p:nvSpPr>
        <p:spPr bwMode="auto">
          <a:xfrm>
            <a:off x="3142296" y="2246657"/>
            <a:ext cx="179095" cy="211641"/>
          </a:xfrm>
          <a:prstGeom prst="pentagon">
            <a:avLst/>
          </a:prstGeom>
          <a:solidFill>
            <a:srgbClr val="77FA3A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8668" y="2083857"/>
            <a:ext cx="1073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7FA3A"/>
                </a:solidFill>
              </a:rPr>
              <a:t>POSSUM</a:t>
            </a:r>
            <a:endParaRPr lang="en-US" sz="1600" dirty="0">
              <a:solidFill>
                <a:srgbClr val="77FA3A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3223703" y="2376897"/>
            <a:ext cx="16282" cy="569804"/>
          </a:xfrm>
          <a:prstGeom prst="straightConnector1">
            <a:avLst/>
          </a:prstGeom>
          <a:solidFill>
            <a:schemeClr val="accent1"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200271" y="2490859"/>
            <a:ext cx="589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~1/3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2094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109240" y="0"/>
            <a:ext cx="8819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cap="small" dirty="0" smtClean="0">
                <a:solidFill>
                  <a:srgbClr val="FFFF00"/>
                </a:solidFill>
                <a:latin typeface="Arial"/>
                <a:cs typeface="Arial"/>
              </a:rPr>
              <a:t>4) Cosmic Web: Current Status</a:t>
            </a:r>
            <a:endParaRPr lang="en-US" sz="2800" cap="small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57120" y="541108"/>
            <a:ext cx="88117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Some evidence of faint synchrotron bridges or possible LSS (</a:t>
            </a:r>
            <a:r>
              <a:rPr lang="en-US" sz="2000" dirty="0" err="1" smtClean="0">
                <a:latin typeface="Arial"/>
                <a:cs typeface="Arial"/>
              </a:rPr>
              <a:t>Bagchi</a:t>
            </a:r>
            <a:r>
              <a:rPr lang="en-US" sz="2000" dirty="0" smtClean="0">
                <a:latin typeface="Arial"/>
                <a:cs typeface="Arial"/>
              </a:rPr>
              <a:t> filament field B~0.3 – 0.5 </a:t>
            </a:r>
            <a:r>
              <a:rPr lang="en-US" sz="2000" dirty="0" err="1" smtClean="0">
                <a:latin typeface="Arial"/>
                <a:cs typeface="Arial"/>
              </a:rPr>
              <a:t>μG</a:t>
            </a:r>
            <a:r>
              <a:rPr lang="en-US" sz="2000" dirty="0" smtClean="0">
                <a:latin typeface="Arial"/>
                <a:cs typeface="Arial"/>
              </a:rPr>
              <a:t>) </a:t>
            </a:r>
          </a:p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Cross-correlation of  2MASS and 1.4 GHz Bonn survey placed limits limits around 0.2 </a:t>
            </a:r>
            <a:r>
              <a:rPr lang="en-US" sz="2000" dirty="0" err="1" smtClean="0">
                <a:latin typeface="Arial"/>
                <a:cs typeface="Arial"/>
              </a:rPr>
              <a:t>μG</a:t>
            </a:r>
            <a:r>
              <a:rPr lang="en-US" sz="2000" dirty="0" smtClean="0">
                <a:latin typeface="Arial"/>
                <a:cs typeface="Arial"/>
              </a:rPr>
              <a:t> on fields (Brown et al. 2011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Predictions for </a:t>
            </a:r>
            <a:r>
              <a:rPr lang="en-US" sz="2000" dirty="0" err="1" smtClean="0">
                <a:latin typeface="Arial"/>
                <a:cs typeface="Arial"/>
              </a:rPr>
              <a:t>μJy</a:t>
            </a:r>
            <a:r>
              <a:rPr lang="en-US" sz="2000" dirty="0" smtClean="0">
                <a:latin typeface="Arial"/>
                <a:cs typeface="Arial"/>
              </a:rPr>
              <a:t>/</a:t>
            </a:r>
            <a:r>
              <a:rPr lang="en-US" sz="2000" dirty="0" smtClean="0">
                <a:latin typeface="ＭＳ ゴシック"/>
                <a:ea typeface="ＭＳ ゴシック"/>
                <a:cs typeface="ＭＳ ゴシック"/>
              </a:rPr>
              <a:t>☐</a:t>
            </a:r>
            <a:r>
              <a:rPr lang="en-US" sz="2000" dirty="0" smtClean="0">
                <a:latin typeface="Arial"/>
                <a:cs typeface="Arial"/>
              </a:rPr>
              <a:t>’ radio surface brightness at 1.4 GHz</a:t>
            </a:r>
            <a:endParaRPr lang="en-US" sz="2000" dirty="0" smtClean="0">
              <a:latin typeface="Arial"/>
              <a:cs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72746" y="2139505"/>
            <a:ext cx="3475995" cy="1804709"/>
            <a:chOff x="372746" y="2359791"/>
            <a:chExt cx="3475995" cy="1804709"/>
          </a:xfrm>
        </p:grpSpPr>
        <p:pic>
          <p:nvPicPr>
            <p:cNvPr id="3" name="Picture 2" descr="Screen Shot 2013-05-01 at 4.19.33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46" y="2359791"/>
              <a:ext cx="3475995" cy="1804709"/>
            </a:xfrm>
            <a:prstGeom prst="rect">
              <a:avLst/>
            </a:prstGeom>
          </p:spPr>
        </p:pic>
        <p:sp>
          <p:nvSpPr>
            <p:cNvPr id="10" name="Rectangle 3"/>
            <p:cNvSpPr txBox="1">
              <a:spLocks noChangeArrowheads="1"/>
            </p:cNvSpPr>
            <p:nvPr/>
          </p:nvSpPr>
          <p:spPr bwMode="auto">
            <a:xfrm>
              <a:off x="700765" y="3602988"/>
              <a:ext cx="1877462" cy="360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prstTxWarp prst="textNoShape">
                <a:avLst/>
              </a:prstTxWarp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en-US" sz="1400" kern="0" dirty="0" smtClean="0">
                  <a:solidFill>
                    <a:schemeClr val="bg1"/>
                  </a:solidFill>
                  <a:latin typeface="Arial"/>
                  <a:cs typeface="Arial"/>
                </a:rPr>
                <a:t>Brown et al. (2011)</a:t>
              </a:r>
              <a:endParaRPr lang="en-US" sz="1400" kern="0" baseline="-25000" dirty="0" smtClean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marL="342900" indent="-342900" algn="l">
                <a:spcBef>
                  <a:spcPct val="20000"/>
                </a:spcBef>
                <a:defRPr/>
              </a:pPr>
              <a:endParaRPr lang="en-US" sz="1400" kern="0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marL="342900" indent="-342900" algn="l">
                <a:spcBef>
                  <a:spcPct val="20000"/>
                </a:spcBef>
                <a:defRPr/>
              </a:pPr>
              <a:endParaRPr lang="en-US" sz="1400" kern="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21" name="Picture 20" descr="Screen Shot 2013-05-01 at 4.48.2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90" y="3735132"/>
            <a:ext cx="2767681" cy="275680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34815" y="4167879"/>
            <a:ext cx="2592831" cy="2599415"/>
            <a:chOff x="2317500" y="4258585"/>
            <a:chExt cx="2592831" cy="2599415"/>
          </a:xfrm>
        </p:grpSpPr>
        <p:grpSp>
          <p:nvGrpSpPr>
            <p:cNvPr id="20" name="Group 19"/>
            <p:cNvGrpSpPr/>
            <p:nvPr/>
          </p:nvGrpSpPr>
          <p:grpSpPr>
            <a:xfrm>
              <a:off x="2343008" y="4258585"/>
              <a:ext cx="2567323" cy="2599415"/>
              <a:chOff x="5725236" y="2306515"/>
              <a:chExt cx="2567323" cy="2599415"/>
            </a:xfrm>
          </p:grpSpPr>
          <p:pic>
            <p:nvPicPr>
              <p:cNvPr id="12" name="Picture 11" descr="Screen Shot 2013-05-01 at 4.40.27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5236" y="2306515"/>
                <a:ext cx="2567323" cy="2599415"/>
              </a:xfrm>
              <a:prstGeom prst="rect">
                <a:avLst/>
              </a:prstGeom>
            </p:spPr>
          </p:pic>
          <p:cxnSp>
            <p:nvCxnSpPr>
              <p:cNvPr id="18" name="Straight Arrow Connector 17"/>
              <p:cNvCxnSpPr/>
              <p:nvPr/>
            </p:nvCxnSpPr>
            <p:spPr bwMode="auto">
              <a:xfrm flipV="1">
                <a:off x="6284981" y="2850751"/>
                <a:ext cx="816400" cy="1282838"/>
              </a:xfrm>
              <a:prstGeom prst="straightConnector1">
                <a:avLst/>
              </a:prstGeom>
              <a:solidFill>
                <a:schemeClr val="accent1">
                  <a:alpha val="50000"/>
                </a:schemeClr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19" name="TextBox 18"/>
              <p:cNvSpPr txBox="1"/>
              <p:nvPr/>
            </p:nvSpPr>
            <p:spPr>
              <a:xfrm rot="18026909">
                <a:off x="6302594" y="2988427"/>
                <a:ext cx="8233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FF00"/>
                    </a:solidFill>
                  </a:rPr>
                  <a:t>2.2 Mpc</a:t>
                </a:r>
                <a:endParaRPr lang="en-US" sz="14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7" name="Rectangle 3"/>
            <p:cNvSpPr txBox="1">
              <a:spLocks noChangeArrowheads="1"/>
            </p:cNvSpPr>
            <p:nvPr/>
          </p:nvSpPr>
          <p:spPr bwMode="auto">
            <a:xfrm>
              <a:off x="2317500" y="6497126"/>
              <a:ext cx="2192135" cy="360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prstTxWarp prst="textNoShape">
                <a:avLst/>
              </a:prstTxWarp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en-US" sz="1400" kern="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Giovannini</a:t>
              </a:r>
              <a:r>
                <a:rPr lang="en-US" sz="1400" kern="0" dirty="0" smtClean="0">
                  <a:solidFill>
                    <a:schemeClr val="bg1"/>
                  </a:solidFill>
                  <a:latin typeface="Arial"/>
                  <a:cs typeface="Arial"/>
                </a:rPr>
                <a:t> et al. (2013)</a:t>
              </a:r>
              <a:endParaRPr lang="en-US" sz="1400" kern="0" baseline="-25000" dirty="0" smtClean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marL="342900" indent="-342900" algn="l">
                <a:spcBef>
                  <a:spcPct val="20000"/>
                </a:spcBef>
                <a:defRPr/>
              </a:pPr>
              <a:endParaRPr lang="en-US" sz="1400" kern="0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marL="342900" indent="-342900" algn="l">
                <a:spcBef>
                  <a:spcPct val="20000"/>
                </a:spcBef>
                <a:defRPr/>
              </a:pPr>
              <a:endParaRPr lang="en-US" sz="1400" kern="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4066928" y="6497126"/>
            <a:ext cx="2619774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Planck collaboration (2013)</a:t>
            </a:r>
            <a:endParaRPr lang="en-US" sz="14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5" name="Picture 24" descr="Screen Shot 2013-05-01 at 4.57.3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91" y="2306515"/>
            <a:ext cx="2615035" cy="2623207"/>
          </a:xfrm>
          <a:prstGeom prst="rect">
            <a:avLst/>
          </a:prstGeom>
        </p:spPr>
      </p:pic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6875866" y="4926118"/>
            <a:ext cx="2619774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400" kern="0" dirty="0" err="1" smtClean="0">
                <a:solidFill>
                  <a:schemeClr val="bg1"/>
                </a:solidFill>
                <a:latin typeface="Arial"/>
                <a:cs typeface="Arial"/>
              </a:rPr>
              <a:t>Murgia</a:t>
            </a: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 et al. (2009)</a:t>
            </a:r>
            <a:endParaRPr lang="en-US" sz="14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4916687" y="3350634"/>
            <a:ext cx="1329431" cy="356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A399 &amp; A401</a:t>
            </a:r>
            <a:endParaRPr lang="en-US" sz="14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1110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109240" y="0"/>
            <a:ext cx="8819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cap="small" dirty="0" smtClean="0">
                <a:solidFill>
                  <a:srgbClr val="FFFF00"/>
                </a:solidFill>
                <a:latin typeface="Arial"/>
                <a:cs typeface="Arial"/>
              </a:rPr>
              <a:t>4) Cosmic Web: Path Forward</a:t>
            </a:r>
            <a:endParaRPr lang="en-US" sz="2800" cap="small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73127" y="6350074"/>
            <a:ext cx="1877462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Di </a:t>
            </a:r>
            <a:r>
              <a:rPr lang="en-US" sz="1400" kern="0" dirty="0" err="1" smtClean="0">
                <a:solidFill>
                  <a:schemeClr val="bg1"/>
                </a:solidFill>
                <a:latin typeface="Arial"/>
                <a:cs typeface="Arial"/>
              </a:rPr>
              <a:t>Matteo</a:t>
            </a: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 (2008)</a:t>
            </a:r>
            <a:endParaRPr lang="en-US" sz="14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789" y="1780789"/>
            <a:ext cx="5077211" cy="50772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63714">
            <a:off x="235600" y="2314780"/>
            <a:ext cx="3917980" cy="3917980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921425" y="6201311"/>
            <a:ext cx="1877462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400" kern="0" dirty="0" err="1" smtClean="0">
                <a:solidFill>
                  <a:schemeClr val="bg1"/>
                </a:solidFill>
                <a:latin typeface="Arial"/>
                <a:cs typeface="Arial"/>
              </a:rPr>
              <a:t>Ryu</a:t>
            </a: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 et al. (2008)</a:t>
            </a:r>
            <a:endParaRPr lang="en-US" sz="14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0" y="631814"/>
            <a:ext cx="8968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Pan-STARRS &amp; LSST map cosmic web: cross correlation &amp; stacking</a:t>
            </a:r>
            <a:endParaRPr lang="en-US" sz="2000" dirty="0">
              <a:latin typeface="Arial"/>
              <a:cs typeface="Arial"/>
            </a:endParaRPr>
          </a:p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Faraday rotation and diffuse synchrotron are used to map the magnetic field strength in the filaments as a function of </a:t>
            </a:r>
            <a:r>
              <a:rPr lang="en-US" sz="2000" dirty="0" smtClean="0">
                <a:latin typeface="Arial"/>
                <a:cs typeface="Arial"/>
              </a:rPr>
              <a:t>redshift</a:t>
            </a:r>
          </a:p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Characterizing LSS field may discriminate field origin (</a:t>
            </a:r>
            <a:r>
              <a:rPr lang="en-US" sz="2000" dirty="0" err="1" smtClean="0">
                <a:latin typeface="Arial"/>
                <a:cs typeface="Arial"/>
              </a:rPr>
              <a:t>Donnert</a:t>
            </a:r>
            <a:r>
              <a:rPr lang="en-US" sz="2000" dirty="0" smtClean="0">
                <a:latin typeface="Arial"/>
                <a:cs typeface="Arial"/>
              </a:rPr>
              <a:t> et al. 2009) </a:t>
            </a:r>
            <a:endParaRPr lang="en-US" sz="20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78193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109240" y="0"/>
            <a:ext cx="8819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cap="small" dirty="0" smtClean="0">
                <a:solidFill>
                  <a:srgbClr val="FFFF00"/>
                </a:solidFill>
                <a:latin typeface="Arial"/>
                <a:cs typeface="Arial"/>
              </a:rPr>
              <a:t>4) Cosmic Web: Path Forward</a:t>
            </a:r>
            <a:endParaRPr lang="en-US" sz="2800" cap="small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921425" y="6201311"/>
            <a:ext cx="1877462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Brown (2010)</a:t>
            </a:r>
            <a:endParaRPr lang="en-US" sz="14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5" descr="Screen Shot 2013-05-01 at 5.05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72" y="748171"/>
            <a:ext cx="6999542" cy="525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057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109240" y="0"/>
            <a:ext cx="881920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cap="small" dirty="0" smtClean="0">
                <a:solidFill>
                  <a:srgbClr val="FFFF00"/>
                </a:solidFill>
                <a:latin typeface="Arial"/>
                <a:cs typeface="Arial"/>
              </a:rPr>
              <a:t>Summary: Radio/Optical Synergies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73053" y="3521546"/>
            <a:ext cx="84930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solidFill>
                  <a:srgbClr val="CCFFCC"/>
                </a:solidFill>
                <a:latin typeface="Arial"/>
                <a:cs typeface="Arial"/>
              </a:rPr>
              <a:t>Deeper:</a:t>
            </a:r>
            <a:r>
              <a:rPr lang="en-US" sz="2000" dirty="0" smtClean="0">
                <a:latin typeface="Arial"/>
                <a:cs typeface="Arial"/>
              </a:rPr>
              <a:t> high resolution on individual systems for direct detection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solidFill>
                  <a:srgbClr val="CCFFCC"/>
                </a:solidFill>
                <a:latin typeface="Arial"/>
                <a:cs typeface="Arial"/>
              </a:rPr>
              <a:t>Wider:</a:t>
            </a:r>
            <a:r>
              <a:rPr lang="en-US" sz="2000" dirty="0" smtClean="0">
                <a:latin typeface="Arial"/>
                <a:cs typeface="Arial"/>
              </a:rPr>
              <a:t> statistical cross-correlation and stacking studies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solidFill>
                  <a:srgbClr val="CCFFCC"/>
                </a:solidFill>
                <a:latin typeface="Arial"/>
                <a:cs typeface="Arial"/>
              </a:rPr>
              <a:t>Lower: 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steep spectrum combined with high resolution needed</a:t>
            </a:r>
            <a:endParaRPr lang="en-US" sz="2000" dirty="0" smtClean="0">
              <a:solidFill>
                <a:srgbClr val="CCFFCC"/>
              </a:solidFill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solidFill>
                  <a:srgbClr val="CCFFCC"/>
                </a:solidFill>
                <a:latin typeface="Arial"/>
                <a:cs typeface="Arial"/>
              </a:rPr>
              <a:t>Higher: 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use polarization to trace cosmic shocks</a:t>
            </a:r>
          </a:p>
          <a:p>
            <a:pPr marL="0" indent="0">
              <a:buNone/>
            </a:pPr>
            <a:endParaRPr lang="en-U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latin typeface="Arial"/>
                <a:cs typeface="Arial"/>
              </a:rPr>
              <a:t>Cluster studies need </a:t>
            </a:r>
            <a:r>
              <a:rPr lang="en-US" sz="2000" dirty="0" err="1" smtClean="0">
                <a:latin typeface="Arial"/>
                <a:cs typeface="Arial"/>
              </a:rPr>
              <a:t>I~μJy</a:t>
            </a:r>
            <a:r>
              <a:rPr lang="en-US" sz="2000" dirty="0" smtClean="0">
                <a:latin typeface="Arial"/>
                <a:cs typeface="Arial"/>
              </a:rPr>
              <a:t>/arcsec</a:t>
            </a:r>
            <a:r>
              <a:rPr lang="en-US" sz="2000" baseline="30000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&amp;</a:t>
            </a:r>
            <a:r>
              <a:rPr lang="en-US" sz="2000" dirty="0" smtClean="0">
                <a:latin typeface="Arial"/>
                <a:cs typeface="Arial"/>
              </a:rPr>
              <a:t> P~</a:t>
            </a:r>
            <a:r>
              <a:rPr lang="en-US" sz="2000" dirty="0">
                <a:latin typeface="Arial"/>
                <a:cs typeface="Arial"/>
              </a:rPr>
              <a:t>0.05 </a:t>
            </a:r>
            <a:r>
              <a:rPr lang="en-US" sz="2000" dirty="0" err="1">
                <a:latin typeface="Arial"/>
                <a:cs typeface="Arial"/>
              </a:rPr>
              <a:t>μJy</a:t>
            </a:r>
            <a:r>
              <a:rPr lang="en-US" sz="2000" dirty="0">
                <a:latin typeface="Arial"/>
                <a:cs typeface="Arial"/>
              </a:rPr>
              <a:t>/arcsec</a:t>
            </a:r>
            <a:r>
              <a:rPr lang="en-US" sz="2000" baseline="30000" dirty="0">
                <a:latin typeface="Arial"/>
                <a:cs typeface="Arial"/>
              </a:rPr>
              <a:t>2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at 1.4 GHz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latin typeface="Arial"/>
                <a:cs typeface="Arial"/>
              </a:rPr>
              <a:t>Cosmic Web synchrotron studies need to reach </a:t>
            </a:r>
            <a:r>
              <a:rPr lang="en-US" sz="2000" dirty="0" err="1">
                <a:latin typeface="Arial"/>
                <a:cs typeface="Arial"/>
              </a:rPr>
              <a:t>μJy</a:t>
            </a:r>
            <a:r>
              <a:rPr lang="en-US" sz="2000" dirty="0" smtClean="0">
                <a:latin typeface="Arial"/>
                <a:cs typeface="Arial"/>
              </a:rPr>
              <a:t>/arcmin</a:t>
            </a:r>
            <a:r>
              <a:rPr lang="en-US" sz="2000" baseline="30000" dirty="0" smtClean="0">
                <a:latin typeface="Arial"/>
                <a:cs typeface="Arial"/>
              </a:rPr>
              <a:t>2 </a:t>
            </a:r>
            <a:r>
              <a:rPr lang="en-US" sz="2000" dirty="0" smtClean="0">
                <a:latin typeface="Arial"/>
                <a:cs typeface="Arial"/>
              </a:rPr>
              <a:t>level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latin typeface="Arial"/>
                <a:cs typeface="Arial"/>
              </a:rPr>
              <a:t>RM studies of the cosmic web need to be sensitive to RM~1 rad/m</a:t>
            </a:r>
            <a:r>
              <a:rPr lang="en-US" sz="2000" baseline="30000" dirty="0" smtClean="0">
                <a:latin typeface="Arial"/>
                <a:cs typeface="Arial"/>
              </a:rPr>
              <a:t>2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62813" y="748764"/>
            <a:ext cx="87430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Magnetic fields </a:t>
            </a:r>
            <a:r>
              <a:rPr lang="en-US" sz="2000" dirty="0" smtClean="0">
                <a:latin typeface="Arial"/>
                <a:cs typeface="Arial"/>
              </a:rPr>
              <a:t>traced </a:t>
            </a:r>
            <a:r>
              <a:rPr lang="en-US" sz="2000" dirty="0" smtClean="0">
                <a:latin typeface="Arial"/>
                <a:cs typeface="Arial"/>
              </a:rPr>
              <a:t>through the diffuse synchrotron emission</a:t>
            </a:r>
            <a:r>
              <a:rPr lang="en-US" sz="2000" dirty="0" smtClean="0">
                <a:latin typeface="Arial"/>
                <a:cs typeface="Arial"/>
              </a:rPr>
              <a:t>, physics details depend </a:t>
            </a:r>
            <a:r>
              <a:rPr lang="en-US" sz="2000" dirty="0" smtClean="0">
                <a:latin typeface="Arial"/>
                <a:cs typeface="Arial"/>
              </a:rPr>
              <a:t>on accurate mass and dynamical state information</a:t>
            </a:r>
          </a:p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FRM probes cluster field magnetic power spectrum: </a:t>
            </a:r>
            <a:r>
              <a:rPr lang="en-US" sz="2000" dirty="0" smtClean="0">
                <a:latin typeface="Arial"/>
                <a:cs typeface="Arial"/>
              </a:rPr>
              <a:t>redshift powerful tool for interpreting Faraday depth</a:t>
            </a:r>
            <a:endParaRPr lang="en-US" sz="2000" dirty="0" smtClean="0">
              <a:latin typeface="Arial"/>
              <a:cs typeface="Arial"/>
            </a:endParaRPr>
          </a:p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Photometric redshift mapping of LSS combined with radio synchrotron can give first field measurements of Cosmic </a:t>
            </a:r>
            <a:r>
              <a:rPr lang="en-US" sz="2000" dirty="0" smtClean="0">
                <a:latin typeface="Arial"/>
                <a:cs typeface="Arial"/>
              </a:rPr>
              <a:t>Web</a:t>
            </a:r>
          </a:p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Weak &amp; strong lensing reconstruction of mass and dynamics for scaling relations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3074634"/>
            <a:ext cx="8819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cap="small" dirty="0" smtClean="0">
                <a:solidFill>
                  <a:srgbClr val="CCFFCC"/>
                </a:solidFill>
                <a:latin typeface="Arial"/>
                <a:cs typeface="Arial"/>
              </a:rPr>
              <a:t>Radio Requirements</a:t>
            </a:r>
          </a:p>
        </p:txBody>
      </p:sp>
    </p:spTree>
    <p:extLst>
      <p:ext uri="{BB962C8B-B14F-4D97-AF65-F5344CB8AC3E}">
        <p14:creationId xmlns:p14="http://schemas.microsoft.com/office/powerpoint/2010/main" val="89228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109240" y="0"/>
            <a:ext cx="881920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cap="small" dirty="0" smtClean="0">
                <a:solidFill>
                  <a:srgbClr val="FFFF00"/>
                </a:solidFill>
                <a:latin typeface="Arial"/>
                <a:cs typeface="Arial"/>
              </a:rPr>
              <a:t>Tracing Structure with Redshifts</a:t>
            </a:r>
            <a:endParaRPr lang="en-US" sz="3200" cap="small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4658" y="577069"/>
            <a:ext cx="77512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rgbClr val="CCFFCC"/>
                </a:solidFill>
                <a:latin typeface="Arial"/>
                <a:cs typeface="Arial"/>
              </a:rPr>
              <a:t>Redshift surveys: 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galaxy redshifts map out the 3D large scale structure of the Universe (bubbles, voids, sheets, filaments) </a:t>
            </a:r>
          </a:p>
          <a:p>
            <a:pPr algn="l"/>
            <a:r>
              <a:rPr lang="en-US" sz="2000" dirty="0" smtClean="0">
                <a:solidFill>
                  <a:srgbClr val="CCFFCC"/>
                </a:solidFill>
                <a:latin typeface="Arial"/>
                <a:cs typeface="Arial"/>
              </a:rPr>
              <a:t>LSST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: photometric redshift survey will target a much larger volume,          	ID sources for spectroscopic follow-up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94981" y="6324418"/>
            <a:ext cx="67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SDSS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1370" y="5224519"/>
            <a:ext cx="12292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~150 000 galaxies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491600" y="2002608"/>
            <a:ext cx="4319223" cy="4295012"/>
          </a:xfrm>
          <a:prstGeom prst="rect">
            <a:avLst/>
          </a:prstGeom>
        </p:spPr>
      </p:pic>
      <p:pic>
        <p:nvPicPr>
          <p:cNvPr id="7" name="Picture 6" descr="Screen Shot 2013-05-06 at 9.09.0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5" y="2226089"/>
            <a:ext cx="3822700" cy="4076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6262" y="6314367"/>
            <a:ext cx="1787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LSST Science Book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328962" y="4770141"/>
            <a:ext cx="656835" cy="117509"/>
          </a:xfrm>
          <a:custGeom>
            <a:avLst/>
            <a:gdLst>
              <a:gd name="connsiteX0" fmla="*/ 0 w 656835"/>
              <a:gd name="connsiteY0" fmla="*/ 73841 h 117509"/>
              <a:gd name="connsiteX1" fmla="*/ 73832 w 656835"/>
              <a:gd name="connsiteY1" fmla="*/ 44304 h 117509"/>
              <a:gd name="connsiteX2" fmla="*/ 162429 w 656835"/>
              <a:gd name="connsiteY2" fmla="*/ 29536 h 117509"/>
              <a:gd name="connsiteX3" fmla="*/ 221494 w 656835"/>
              <a:gd name="connsiteY3" fmla="*/ 14768 h 117509"/>
              <a:gd name="connsiteX4" fmla="*/ 295325 w 656835"/>
              <a:gd name="connsiteY4" fmla="*/ 0 h 117509"/>
              <a:gd name="connsiteX5" fmla="*/ 561118 w 656835"/>
              <a:gd name="connsiteY5" fmla="*/ 14768 h 117509"/>
              <a:gd name="connsiteX6" fmla="*/ 605417 w 656835"/>
              <a:gd name="connsiteY6" fmla="*/ 44304 h 117509"/>
              <a:gd name="connsiteX7" fmla="*/ 634949 w 656835"/>
              <a:gd name="connsiteY7" fmla="*/ 103377 h 117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6835" h="117509">
                <a:moveTo>
                  <a:pt x="0" y="73841"/>
                </a:moveTo>
                <a:cubicBezTo>
                  <a:pt x="24611" y="63995"/>
                  <a:pt x="48259" y="51279"/>
                  <a:pt x="73832" y="44304"/>
                </a:cubicBezTo>
                <a:cubicBezTo>
                  <a:pt x="102717" y="36425"/>
                  <a:pt x="133071" y="35408"/>
                  <a:pt x="162429" y="29536"/>
                </a:cubicBezTo>
                <a:cubicBezTo>
                  <a:pt x="182329" y="25555"/>
                  <a:pt x="201683" y="19171"/>
                  <a:pt x="221494" y="14768"/>
                </a:cubicBezTo>
                <a:cubicBezTo>
                  <a:pt x="245994" y="9323"/>
                  <a:pt x="270715" y="4923"/>
                  <a:pt x="295325" y="0"/>
                </a:cubicBezTo>
                <a:cubicBezTo>
                  <a:pt x="383923" y="4923"/>
                  <a:pt x="473276" y="2218"/>
                  <a:pt x="561118" y="14768"/>
                </a:cubicBezTo>
                <a:cubicBezTo>
                  <a:pt x="578687" y="17278"/>
                  <a:pt x="594331" y="30445"/>
                  <a:pt x="605417" y="44304"/>
                </a:cubicBezTo>
                <a:cubicBezTo>
                  <a:pt x="741160" y="214005"/>
                  <a:pt x="556062" y="24479"/>
                  <a:pt x="634949" y="103377"/>
                </a:cubicBezTo>
              </a:path>
            </a:pathLst>
          </a:custGeom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878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-470936" y="4865702"/>
            <a:ext cx="184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2"/>
          <p:cNvPicPr>
            <a:picLocks noChangeArrowheads="1"/>
          </p:cNvPicPr>
          <p:nvPr/>
        </p:nvPicPr>
        <p:blipFill rotWithShape="1">
          <a:blip r:embed="rId3"/>
          <a:srcRect l="1385" t="2418" r="1710" b="18801"/>
          <a:stretch/>
        </p:blipFill>
        <p:spPr bwMode="auto">
          <a:xfrm>
            <a:off x="3692288" y="730414"/>
            <a:ext cx="5302777" cy="35513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2" name="Rectangle 31"/>
          <p:cNvSpPr/>
          <p:nvPr/>
        </p:nvSpPr>
        <p:spPr bwMode="auto">
          <a:xfrm>
            <a:off x="109240" y="0"/>
            <a:ext cx="881920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cap="small" dirty="0" smtClean="0">
                <a:solidFill>
                  <a:srgbClr val="FFFF00"/>
                </a:solidFill>
                <a:latin typeface="Arial"/>
                <a:cs typeface="Arial"/>
              </a:rPr>
              <a:t>Content of Clusters and LSS</a:t>
            </a:r>
            <a:endParaRPr lang="en-US" sz="3200" cap="small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0" y="804856"/>
            <a:ext cx="3692297" cy="5539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r>
              <a:rPr lang="en-US" sz="2400" dirty="0" smtClean="0">
                <a:latin typeface="Arial"/>
                <a:cs typeface="Arial"/>
              </a:rPr>
              <a:t>Clusters:</a:t>
            </a:r>
            <a:endParaRPr lang="en-US" sz="2400" dirty="0">
              <a:solidFill>
                <a:srgbClr val="CCFFCC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CCFFCC"/>
                </a:solidFill>
                <a:latin typeface="Arial"/>
                <a:cs typeface="Arial"/>
              </a:rPr>
              <a:t>        - Optical</a:t>
            </a:r>
            <a:r>
              <a:rPr lang="en-US" sz="1800" dirty="0" smtClean="0">
                <a:latin typeface="Arial"/>
                <a:cs typeface="Arial"/>
              </a:rPr>
              <a:t>: 10</a:t>
            </a:r>
            <a:r>
              <a:rPr lang="en-US" sz="1800" baseline="30000" dirty="0" smtClean="0">
                <a:latin typeface="Arial"/>
                <a:cs typeface="Arial"/>
              </a:rPr>
              <a:t>2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– </a:t>
            </a:r>
            <a:r>
              <a:rPr lang="en-US" sz="1800" dirty="0" smtClean="0">
                <a:latin typeface="Arial"/>
                <a:cs typeface="Arial"/>
              </a:rPr>
              <a:t>10</a:t>
            </a:r>
            <a:r>
              <a:rPr lang="en-US" sz="1800" baseline="30000" dirty="0" smtClean="0">
                <a:latin typeface="Arial"/>
                <a:cs typeface="Arial"/>
              </a:rPr>
              <a:t>3</a:t>
            </a:r>
            <a:r>
              <a:rPr lang="en-US" sz="1800" dirty="0" smtClean="0">
                <a:latin typeface="Arial"/>
                <a:cs typeface="Arial"/>
              </a:rPr>
              <a:t> galaxies 	(~5% of the mass)</a:t>
            </a:r>
            <a:endParaRPr lang="en-US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dirty="0" smtClean="0">
                <a:latin typeface="Arial"/>
                <a:cs typeface="Arial"/>
              </a:rPr>
              <a:t>        </a:t>
            </a:r>
            <a:r>
              <a:rPr lang="en-US" sz="1800" dirty="0" smtClean="0">
                <a:solidFill>
                  <a:srgbClr val="CCFFCC"/>
                </a:solidFill>
                <a:latin typeface="Arial"/>
                <a:cs typeface="Arial"/>
              </a:rPr>
              <a:t>-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CCFFCC"/>
                </a:solidFill>
                <a:latin typeface="Arial"/>
                <a:cs typeface="Arial"/>
              </a:rPr>
              <a:t>X-ray</a:t>
            </a:r>
            <a:r>
              <a:rPr lang="en-US" sz="1800" dirty="0">
                <a:latin typeface="Arial"/>
                <a:cs typeface="Arial"/>
              </a:rPr>
              <a:t>: 10</a:t>
            </a:r>
            <a:r>
              <a:rPr lang="en-US" sz="1800" baseline="30000" dirty="0">
                <a:latin typeface="Arial"/>
                <a:cs typeface="Arial"/>
              </a:rPr>
              <a:t>7</a:t>
            </a:r>
            <a:r>
              <a:rPr lang="en-US" sz="1800" dirty="0">
                <a:latin typeface="Arial"/>
                <a:cs typeface="Arial"/>
              </a:rPr>
              <a:t>-10</a:t>
            </a:r>
            <a:r>
              <a:rPr lang="en-US" sz="1800" baseline="30000" dirty="0">
                <a:latin typeface="Arial"/>
                <a:cs typeface="Arial"/>
              </a:rPr>
              <a:t>8</a:t>
            </a:r>
            <a:r>
              <a:rPr lang="en-US" sz="1800" dirty="0">
                <a:latin typeface="Arial"/>
                <a:cs typeface="Arial"/>
              </a:rPr>
              <a:t> K </a:t>
            </a:r>
            <a:r>
              <a:rPr lang="en-US" sz="1800" dirty="0" smtClean="0">
                <a:latin typeface="Arial"/>
                <a:cs typeface="Arial"/>
              </a:rPr>
              <a:t>gas </a:t>
            </a:r>
          </a:p>
          <a:p>
            <a:pPr marL="0" indent="0">
              <a:buNone/>
            </a:pPr>
            <a:r>
              <a:rPr lang="en-US" sz="1800" dirty="0">
                <a:latin typeface="Arial"/>
                <a:cs typeface="Arial"/>
              </a:rPr>
              <a:t>	</a:t>
            </a:r>
            <a:r>
              <a:rPr lang="en-US" sz="1800" dirty="0" smtClean="0">
                <a:latin typeface="Arial"/>
                <a:cs typeface="Arial"/>
              </a:rPr>
              <a:t>(</a:t>
            </a:r>
            <a:r>
              <a:rPr lang="en-US" sz="1800" dirty="0">
                <a:latin typeface="Arial"/>
                <a:cs typeface="Arial"/>
              </a:rPr>
              <a:t>~20% mass) </a:t>
            </a:r>
          </a:p>
          <a:p>
            <a:pPr marL="0" indent="0">
              <a:buNone/>
            </a:pPr>
            <a:r>
              <a:rPr lang="en-US" sz="1800" dirty="0" smtClean="0">
                <a:latin typeface="Arial"/>
                <a:cs typeface="Arial"/>
              </a:rPr>
              <a:t>        - 75</a:t>
            </a:r>
            <a:r>
              <a:rPr lang="en-US" sz="1800" dirty="0">
                <a:latin typeface="Arial"/>
                <a:cs typeface="Arial"/>
              </a:rPr>
              <a:t>% of mass is Dark Matter</a:t>
            </a:r>
            <a:endParaRPr lang="en-US" sz="18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dirty="0" smtClean="0">
                <a:latin typeface="Arial"/>
                <a:cs typeface="Arial"/>
              </a:rPr>
              <a:t>       </a:t>
            </a:r>
            <a:r>
              <a:rPr lang="en-US" sz="1800" dirty="0" smtClean="0">
                <a:solidFill>
                  <a:srgbClr val="CCFFCC"/>
                </a:solidFill>
                <a:latin typeface="Arial"/>
                <a:cs typeface="Arial"/>
              </a:rPr>
              <a:t> - Radio</a:t>
            </a:r>
            <a:r>
              <a:rPr lang="en-US" sz="1800" dirty="0" smtClean="0">
                <a:latin typeface="Arial"/>
                <a:cs typeface="Arial"/>
              </a:rPr>
              <a:t>: 10&lt;</a:t>
            </a:r>
            <a:r>
              <a:rPr lang="en-US" sz="1800" dirty="0" err="1" smtClean="0">
                <a:latin typeface="Arial"/>
                <a:cs typeface="Arial"/>
              </a:rPr>
              <a:t>γ</a:t>
            </a:r>
            <a:r>
              <a:rPr lang="en-US" sz="1800" dirty="0" smtClean="0">
                <a:latin typeface="Arial"/>
                <a:cs typeface="Arial"/>
              </a:rPr>
              <a:t>&lt;10</a:t>
            </a:r>
            <a:r>
              <a:rPr lang="en-US" sz="1800" baseline="30000" dirty="0" smtClean="0">
                <a:latin typeface="Arial"/>
                <a:cs typeface="Arial"/>
              </a:rPr>
              <a:t>4</a:t>
            </a:r>
            <a:r>
              <a:rPr lang="en-US" sz="1800" dirty="0" smtClean="0">
                <a:latin typeface="Arial"/>
                <a:cs typeface="Arial"/>
              </a:rPr>
              <a:t> relativistic 	electrons &amp; 0.4&lt;B&lt;40 </a:t>
            </a:r>
            <a:r>
              <a:rPr lang="en-US" sz="1800" dirty="0" err="1" smtClean="0">
                <a:latin typeface="Arial"/>
                <a:cs typeface="Arial"/>
              </a:rPr>
              <a:t>μG</a:t>
            </a:r>
            <a:r>
              <a:rPr lang="en-US" sz="1800" dirty="0" smtClean="0">
                <a:latin typeface="Arial"/>
                <a:cs typeface="Arial"/>
              </a:rPr>
              <a:t> 	magnetic fields</a:t>
            </a:r>
          </a:p>
          <a:p>
            <a:pPr marL="0" indent="0">
              <a:buNone/>
            </a:pP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smtClean="0">
                <a:latin typeface="Arial"/>
                <a:cs typeface="Arial"/>
              </a:rPr>
              <a:t>       </a:t>
            </a:r>
          </a:p>
          <a:p>
            <a:r>
              <a:rPr lang="en-US" sz="2400" dirty="0" smtClean="0">
                <a:latin typeface="Arial"/>
                <a:cs typeface="Arial"/>
              </a:rPr>
              <a:t>Filaments:</a:t>
            </a:r>
          </a:p>
          <a:p>
            <a:pPr marL="0" indent="0">
              <a:buNone/>
            </a:pPr>
            <a:r>
              <a:rPr lang="en-US" sz="1800" dirty="0">
                <a:latin typeface="Arial"/>
                <a:cs typeface="Arial"/>
              </a:rPr>
              <a:t>  </a:t>
            </a:r>
            <a:r>
              <a:rPr lang="en-US" sz="1800" dirty="0" smtClean="0">
                <a:latin typeface="Arial"/>
                <a:cs typeface="Arial"/>
              </a:rPr>
              <a:t>      - Majority </a:t>
            </a:r>
            <a:r>
              <a:rPr lang="en-US" sz="1800" dirty="0">
                <a:latin typeface="Arial"/>
                <a:cs typeface="Arial"/>
              </a:rPr>
              <a:t>of </a:t>
            </a:r>
            <a:r>
              <a:rPr lang="en-US" sz="1800" dirty="0" smtClean="0">
                <a:latin typeface="Arial"/>
                <a:cs typeface="Arial"/>
              </a:rPr>
              <a:t>baryons are in 	the WHIM       </a:t>
            </a:r>
          </a:p>
          <a:p>
            <a:pPr marL="0" indent="0">
              <a:buNone/>
            </a:pP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smtClean="0">
                <a:latin typeface="Arial"/>
                <a:cs typeface="Arial"/>
              </a:rPr>
              <a:t>       - 10</a:t>
            </a:r>
            <a:r>
              <a:rPr lang="en-US" sz="1800" baseline="30000" dirty="0" smtClean="0">
                <a:latin typeface="Arial"/>
                <a:cs typeface="Arial"/>
              </a:rPr>
              <a:t>5 </a:t>
            </a:r>
            <a:r>
              <a:rPr lang="en-US" sz="1800" dirty="0" smtClean="0">
                <a:latin typeface="Arial"/>
                <a:cs typeface="Arial"/>
              </a:rPr>
              <a:t>– 10</a:t>
            </a:r>
            <a:r>
              <a:rPr lang="en-US" sz="1800" baseline="30000" dirty="0" smtClean="0">
                <a:latin typeface="Arial"/>
                <a:cs typeface="Arial"/>
              </a:rPr>
              <a:t>7</a:t>
            </a:r>
            <a:r>
              <a:rPr lang="en-US" sz="1800" dirty="0" smtClean="0">
                <a:latin typeface="Arial"/>
                <a:cs typeface="Arial"/>
              </a:rPr>
              <a:t> K gas</a:t>
            </a:r>
          </a:p>
          <a:p>
            <a:pPr marL="0" indent="0">
              <a:buNone/>
            </a:pP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smtClean="0">
                <a:latin typeface="Arial"/>
                <a:cs typeface="Arial"/>
              </a:rPr>
              <a:t>       - 0.01&lt;B&lt;0.1 </a:t>
            </a:r>
            <a:r>
              <a:rPr lang="en-US" sz="1800" dirty="0" err="1" smtClean="0">
                <a:latin typeface="Arial"/>
                <a:cs typeface="Arial"/>
              </a:rPr>
              <a:t>μG</a:t>
            </a:r>
            <a:r>
              <a:rPr lang="en-US" sz="1800" dirty="0" smtClean="0">
                <a:latin typeface="Arial"/>
                <a:cs typeface="Arial"/>
              </a:rPr>
              <a:t> fields</a:t>
            </a:r>
          </a:p>
          <a:p>
            <a:pPr marL="0" indent="0">
              <a:buNone/>
            </a:pP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smtClean="0">
                <a:latin typeface="Arial"/>
                <a:cs typeface="Arial"/>
              </a:rPr>
              <a:t>       - Σ</a:t>
            </a:r>
            <a:r>
              <a:rPr lang="en-US" sz="1800" baseline="-25000" dirty="0" smtClean="0">
                <a:latin typeface="Arial"/>
                <a:cs typeface="Arial"/>
              </a:rPr>
              <a:t>WHIM</a:t>
            </a:r>
            <a:r>
              <a:rPr lang="en-US" sz="1800" dirty="0" smtClean="0">
                <a:latin typeface="Arial"/>
                <a:cs typeface="Arial"/>
              </a:rPr>
              <a:t> ~10</a:t>
            </a:r>
            <a:r>
              <a:rPr lang="en-US" sz="1800" baseline="30000" dirty="0" smtClean="0">
                <a:latin typeface="Arial"/>
                <a:cs typeface="Arial"/>
              </a:rPr>
              <a:t>-3 </a:t>
            </a:r>
            <a:r>
              <a:rPr lang="en-US" sz="1800" dirty="0" smtClean="0">
                <a:latin typeface="Arial"/>
                <a:cs typeface="Arial"/>
              </a:rPr>
              <a:t>– 10</a:t>
            </a:r>
            <a:r>
              <a:rPr lang="en-US" sz="1800" baseline="30000" dirty="0" smtClean="0">
                <a:latin typeface="Arial"/>
                <a:cs typeface="Arial"/>
              </a:rPr>
              <a:t>-5</a:t>
            </a:r>
            <a:r>
              <a:rPr lang="en-US" sz="1800" dirty="0" smtClean="0">
                <a:latin typeface="Arial"/>
                <a:cs typeface="Arial"/>
              </a:rPr>
              <a:t> x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smtClean="0">
                <a:latin typeface="Arial"/>
                <a:cs typeface="Arial"/>
              </a:rPr>
              <a:t>Σ</a:t>
            </a:r>
            <a:r>
              <a:rPr lang="en-US" sz="1800" baseline="-25000" dirty="0" smtClean="0">
                <a:latin typeface="Arial"/>
                <a:cs typeface="Arial"/>
              </a:rPr>
              <a:t>ICM</a:t>
            </a:r>
            <a:endParaRPr lang="en-US" sz="1800" baseline="-25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800" dirty="0">
              <a:latin typeface="Arial"/>
              <a:cs typeface="Arial"/>
            </a:endParaRPr>
          </a:p>
          <a:p>
            <a:endParaRPr lang="en-US" sz="1800" dirty="0">
              <a:latin typeface="Arial"/>
              <a:cs typeface="Arial"/>
            </a:endParaRPr>
          </a:p>
          <a:p>
            <a:endParaRPr lang="en-US" sz="1800" dirty="0">
              <a:latin typeface="Arial"/>
              <a:cs typeface="Arial"/>
            </a:endParaRPr>
          </a:p>
        </p:txBody>
      </p:sp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4"/>
          <a:srcRect l="19878" t="4977" r="14908" b="14934"/>
          <a:stretch>
            <a:fillRect/>
          </a:stretch>
        </p:blipFill>
        <p:spPr bwMode="auto">
          <a:xfrm>
            <a:off x="3669126" y="3827522"/>
            <a:ext cx="2262118" cy="2448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3623544" y="6249343"/>
            <a:ext cx="2320791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Clarke &amp; </a:t>
            </a:r>
            <a:r>
              <a:rPr lang="en-US" sz="1400" kern="0" dirty="0" err="1" smtClean="0">
                <a:solidFill>
                  <a:schemeClr val="bg1"/>
                </a:solidFill>
                <a:latin typeface="Arial"/>
                <a:cs typeface="Arial"/>
              </a:rPr>
              <a:t>Ensslin</a:t>
            </a: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 (2006</a:t>
            </a:r>
            <a:r>
              <a:rPr lang="en-US" sz="1400" kern="0" dirty="0">
                <a:solidFill>
                  <a:schemeClr val="bg1"/>
                </a:solidFill>
                <a:latin typeface="Arial"/>
                <a:cs typeface="Arial"/>
              </a:rPr>
              <a:t>)</a:t>
            </a:r>
            <a:endParaRPr lang="en-US" sz="14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33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0463" t="9165" r="13858" b="8353"/>
          <a:stretch/>
        </p:blipFill>
        <p:spPr>
          <a:xfrm>
            <a:off x="6085458" y="2560478"/>
            <a:ext cx="1783593" cy="1459390"/>
          </a:xfrm>
          <a:prstGeom prst="rect">
            <a:avLst/>
          </a:prstGeom>
        </p:spPr>
      </p:pic>
      <p:sp>
        <p:nvSpPr>
          <p:cNvPr id="39" name="Slide Number Placeholder 3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DDA17-EBC5-854C-AB57-764F621E086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-470936" y="4865702"/>
            <a:ext cx="184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97474">
            <a:off x="134651" y="851089"/>
            <a:ext cx="1885681" cy="1385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rcRect t="22424" b="15152"/>
          <a:stretch>
            <a:fillRect/>
          </a:stretch>
        </p:blipFill>
        <p:spPr>
          <a:xfrm rot="1678128">
            <a:off x="1422530" y="1876316"/>
            <a:ext cx="1685838" cy="9567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rcRect l="6731" r="13068"/>
          <a:stretch>
            <a:fillRect/>
          </a:stretch>
        </p:blipFill>
        <p:spPr>
          <a:xfrm>
            <a:off x="3030870" y="903488"/>
            <a:ext cx="1092789" cy="1811290"/>
          </a:xfrm>
          <a:prstGeom prst="rect">
            <a:avLst/>
          </a:prstGeom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9666" y="65745"/>
            <a:ext cx="8132334" cy="71625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3600" b="0" dirty="0" smtClean="0"/>
              <a:t>Multi-</a:t>
            </a:r>
            <a:r>
              <a:rPr lang="en-US" sz="3600" b="0" dirty="0"/>
              <a:t>W</a:t>
            </a:r>
            <a:r>
              <a:rPr lang="en-US" sz="3600" b="0" dirty="0" smtClean="0"/>
              <a:t>avelength Telescope Toolkit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521" y="3365167"/>
            <a:ext cx="2023630" cy="1349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932" y="5172143"/>
            <a:ext cx="1887887" cy="1208248"/>
          </a:xfrm>
          <a:prstGeom prst="rect">
            <a:avLst/>
          </a:prstGeom>
        </p:spPr>
      </p:pic>
      <p:pic>
        <p:nvPicPr>
          <p:cNvPr id="17" name="Picture 16" descr="lofar-ge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66" y="5171055"/>
            <a:ext cx="1473183" cy="123517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1096" y="846086"/>
            <a:ext cx="971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Chandra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48296" y="2564419"/>
            <a:ext cx="663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XMM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62810" y="2147801"/>
            <a:ext cx="708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Fermi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9077" y="4786001"/>
            <a:ext cx="675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JVLA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4417" y="6395018"/>
            <a:ext cx="785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GMRT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98463" y="6397273"/>
            <a:ext cx="857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LOFAR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9329" y="811103"/>
            <a:ext cx="2196493" cy="19386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54958" y="2326389"/>
            <a:ext cx="979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NuSTAR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9523" y="1165370"/>
            <a:ext cx="1178927" cy="180185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6664465" y="802754"/>
            <a:ext cx="1047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eROSITA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3572" y="5017704"/>
            <a:ext cx="1816232" cy="14747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01918" y="3365166"/>
            <a:ext cx="1720669" cy="129206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04653" y="4703414"/>
            <a:ext cx="678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MWA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96108" y="6459979"/>
            <a:ext cx="595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SKA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5884" y="3299697"/>
            <a:ext cx="1265858" cy="142282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238125" y="4632918"/>
            <a:ext cx="606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GBT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98940" y="4268654"/>
            <a:ext cx="2220098" cy="208895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6308827" y="6383084"/>
            <a:ext cx="697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LSST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18684" y="3327445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Helvetica"/>
                <a:cs typeface="Helvetica"/>
              </a:rPr>
              <a:t>H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ST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07755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80074" y="4255560"/>
            <a:ext cx="3157367" cy="2602440"/>
            <a:chOff x="262234" y="4255560"/>
            <a:chExt cx="3157367" cy="26024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238" y="4255560"/>
              <a:ext cx="3105363" cy="2244110"/>
            </a:xfrm>
            <a:prstGeom prst="rect">
              <a:avLst/>
            </a:prstGeom>
          </p:spPr>
        </p:pic>
        <p:sp>
          <p:nvSpPr>
            <p:cNvPr id="18" name="Rectangle 3"/>
            <p:cNvSpPr txBox="1">
              <a:spLocks noChangeArrowheads="1"/>
            </p:cNvSpPr>
            <p:nvPr/>
          </p:nvSpPr>
          <p:spPr bwMode="auto">
            <a:xfrm>
              <a:off x="262234" y="6497126"/>
              <a:ext cx="1877462" cy="360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prstTxWarp prst="textNoShape">
                <a:avLst/>
              </a:prstTxWarp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en-US" sz="1400" kern="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Clowe</a:t>
              </a:r>
              <a:r>
                <a:rPr lang="en-US" sz="1400" kern="0" dirty="0" smtClean="0">
                  <a:solidFill>
                    <a:schemeClr val="bg1"/>
                  </a:solidFill>
                  <a:latin typeface="Arial"/>
                  <a:cs typeface="Arial"/>
                </a:rPr>
                <a:t> et al. (2004)</a:t>
              </a:r>
              <a:endParaRPr lang="en-US" sz="1400" kern="0" baseline="-25000" dirty="0" smtClean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marL="342900" indent="-342900" algn="l">
                <a:spcBef>
                  <a:spcPct val="20000"/>
                </a:spcBef>
                <a:defRPr/>
              </a:pPr>
              <a:endParaRPr lang="en-US" sz="1400" kern="0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marL="342900" indent="-342900" algn="l">
                <a:spcBef>
                  <a:spcPct val="20000"/>
                </a:spcBef>
                <a:defRPr/>
              </a:pPr>
              <a:endParaRPr lang="en-US" sz="1400" kern="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4" name="Picture 3" descr="A2256_P.jpg"/>
          <p:cNvPicPr>
            <a:picLocks noChangeAspect="1"/>
          </p:cNvPicPr>
          <p:nvPr/>
        </p:nvPicPr>
        <p:blipFill>
          <a:blip r:embed="rId4"/>
          <a:srcRect l="18530" t="2443" r="16694" b="7234"/>
          <a:stretch>
            <a:fillRect/>
          </a:stretch>
        </p:blipFill>
        <p:spPr>
          <a:xfrm>
            <a:off x="5409431" y="902576"/>
            <a:ext cx="2474845" cy="238402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109240" y="0"/>
            <a:ext cx="881920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cap="small" dirty="0" smtClean="0">
                <a:solidFill>
                  <a:srgbClr val="FFFF00"/>
                </a:solidFill>
                <a:latin typeface="Arial"/>
                <a:cs typeface="Arial"/>
              </a:rPr>
              <a:t>Astrophysics &amp; Cosmology with Clusters</a:t>
            </a:r>
            <a:endParaRPr lang="en-US" sz="3200" cap="small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1487" y="532126"/>
            <a:ext cx="2276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Particle Acceleration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0325" y="540491"/>
            <a:ext cx="1775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AGN Feedback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8227" y="3874741"/>
            <a:ext cx="139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Dark Matter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39174" y="3765260"/>
            <a:ext cx="3404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Dark Energy (Cluster Counting)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9207" t="9587" r="18133" b="6424"/>
          <a:stretch/>
        </p:blipFill>
        <p:spPr>
          <a:xfrm>
            <a:off x="811782" y="903489"/>
            <a:ext cx="2179579" cy="2435490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0413" y="3237716"/>
            <a:ext cx="1877462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Clarke et al. (2011)</a:t>
            </a:r>
            <a:endParaRPr lang="en-US" sz="14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59750" y="3350833"/>
            <a:ext cx="1877462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Blanton et al. (2011)</a:t>
            </a:r>
            <a:endParaRPr lang="en-US" sz="14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5943" y="4076245"/>
            <a:ext cx="3841233" cy="2285534"/>
          </a:xfrm>
          <a:prstGeom prst="rect">
            <a:avLst/>
          </a:prstGeom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412600" y="6375555"/>
            <a:ext cx="1877462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400" kern="0" dirty="0" err="1" smtClean="0">
                <a:solidFill>
                  <a:schemeClr val="bg1"/>
                </a:solidFill>
                <a:latin typeface="Arial"/>
                <a:cs typeface="Arial"/>
              </a:rPr>
              <a:t>Guzzo</a:t>
            </a: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 et al. (2013)</a:t>
            </a:r>
            <a:endParaRPr lang="en-US" sz="14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21" name="Straight Connector 20"/>
          <p:cNvCxnSpPr>
            <a:endCxn id="17" idx="2"/>
          </p:cNvCxnSpPr>
          <p:nvPr/>
        </p:nvCxnSpPr>
        <p:spPr bwMode="auto">
          <a:xfrm flipV="1">
            <a:off x="4504079" y="584776"/>
            <a:ext cx="14762" cy="6145559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91653" y="3705611"/>
            <a:ext cx="9052347" cy="2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07586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109240" y="0"/>
            <a:ext cx="881920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cap="small" dirty="0" smtClean="0">
                <a:solidFill>
                  <a:srgbClr val="FFFF00"/>
                </a:solidFill>
                <a:latin typeface="Arial"/>
                <a:cs typeface="Arial"/>
              </a:rPr>
              <a:t>Cosmic Magnetism: The Next Frontier</a:t>
            </a:r>
            <a:endParaRPr lang="en-US" sz="3200" cap="small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3866" y1="92340" x2="83866" y2="92340"/>
                        <a14:foregroundMark x1="79553" y1="92754" x2="79553" y2="92754"/>
                        <a14:foregroundMark x1="76038" y1="92133" x2="76038" y2="92133"/>
                        <a14:foregroundMark x1="32109" y1="98137" x2="32109" y2="98137"/>
                        <a14:foregroundMark x1="19649" y1="40994" x2="19649" y2="40994"/>
                        <a14:foregroundMark x1="21725" y1="40373" x2="21725" y2="40373"/>
                        <a14:foregroundMark x1="22843" y1="37474" x2="22843" y2="37474"/>
                        <a14:foregroundMark x1="20607" y1="42857" x2="20607" y2="42857"/>
                        <a14:foregroundMark x1="19968" y1="43892" x2="19968" y2="43892"/>
                        <a14:foregroundMark x1="21246" y1="41822" x2="21246" y2="41822"/>
                        <a14:foregroundMark x1="3994" y1="46377" x2="3994" y2="46377"/>
                        <a14:foregroundMark x1="3035" y1="48240" x2="3035" y2="48240"/>
                        <a14:foregroundMark x1="1757" y1="49482" x2="1757" y2="49482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387" y="605780"/>
            <a:ext cx="7950200" cy="6134100"/>
          </a:xfrm>
          <a:prstGeom prst="rect">
            <a:avLst/>
          </a:prstGeom>
          <a:ln>
            <a:noFill/>
          </a:ln>
          <a:scene3d>
            <a:camera prst="orthographicFront">
              <a:rot lat="0" lon="10799977" rev="0"/>
            </a:camera>
            <a:lightRig rig="threePt" dir="t"/>
          </a:scene3d>
        </p:spPr>
      </p:pic>
      <p:sp>
        <p:nvSpPr>
          <p:cNvPr id="4" name="Freeform 3"/>
          <p:cNvSpPr/>
          <p:nvPr/>
        </p:nvSpPr>
        <p:spPr>
          <a:xfrm>
            <a:off x="981995" y="471385"/>
            <a:ext cx="7176081" cy="6154196"/>
          </a:xfrm>
          <a:custGeom>
            <a:avLst/>
            <a:gdLst>
              <a:gd name="connsiteX0" fmla="*/ 2579371 w 7176081"/>
              <a:gd name="connsiteY0" fmla="*/ 667796 h 6154196"/>
              <a:gd name="connsiteX1" fmla="*/ 2579371 w 7176081"/>
              <a:gd name="connsiteY1" fmla="*/ 667796 h 6154196"/>
              <a:gd name="connsiteX2" fmla="*/ 2461532 w 7176081"/>
              <a:gd name="connsiteY2" fmla="*/ 680890 h 6154196"/>
              <a:gd name="connsiteX3" fmla="*/ 2382972 w 7176081"/>
              <a:gd name="connsiteY3" fmla="*/ 707078 h 6154196"/>
              <a:gd name="connsiteX4" fmla="*/ 2343692 w 7176081"/>
              <a:gd name="connsiteY4" fmla="*/ 720172 h 6154196"/>
              <a:gd name="connsiteX5" fmla="*/ 2225853 w 7176081"/>
              <a:gd name="connsiteY5" fmla="*/ 772548 h 6154196"/>
              <a:gd name="connsiteX6" fmla="*/ 2186573 w 7176081"/>
              <a:gd name="connsiteY6" fmla="*/ 785642 h 6154196"/>
              <a:gd name="connsiteX7" fmla="*/ 2108014 w 7176081"/>
              <a:gd name="connsiteY7" fmla="*/ 824924 h 6154196"/>
              <a:gd name="connsiteX8" fmla="*/ 2029454 w 7176081"/>
              <a:gd name="connsiteY8" fmla="*/ 864206 h 6154196"/>
              <a:gd name="connsiteX9" fmla="*/ 1990175 w 7176081"/>
              <a:gd name="connsiteY9" fmla="*/ 890394 h 6154196"/>
              <a:gd name="connsiteX10" fmla="*/ 1846149 w 7176081"/>
              <a:gd name="connsiteY10" fmla="*/ 929677 h 6154196"/>
              <a:gd name="connsiteX11" fmla="*/ 1767589 w 7176081"/>
              <a:gd name="connsiteY11" fmla="*/ 955865 h 6154196"/>
              <a:gd name="connsiteX12" fmla="*/ 916528 w 7176081"/>
              <a:gd name="connsiteY12" fmla="*/ 982053 h 6154196"/>
              <a:gd name="connsiteX13" fmla="*/ 837968 w 7176081"/>
              <a:gd name="connsiteY13" fmla="*/ 1008241 h 6154196"/>
              <a:gd name="connsiteX14" fmla="*/ 680849 w 7176081"/>
              <a:gd name="connsiteY14" fmla="*/ 1112993 h 6154196"/>
              <a:gd name="connsiteX15" fmla="*/ 602290 w 7176081"/>
              <a:gd name="connsiteY15" fmla="*/ 1165369 h 6154196"/>
              <a:gd name="connsiteX16" fmla="*/ 549917 w 7176081"/>
              <a:gd name="connsiteY16" fmla="*/ 1178463 h 6154196"/>
              <a:gd name="connsiteX17" fmla="*/ 523730 w 7176081"/>
              <a:gd name="connsiteY17" fmla="*/ 1217745 h 6154196"/>
              <a:gd name="connsiteX18" fmla="*/ 458264 w 7176081"/>
              <a:gd name="connsiteY18" fmla="*/ 1283215 h 6154196"/>
              <a:gd name="connsiteX19" fmla="*/ 418984 w 7176081"/>
              <a:gd name="connsiteY19" fmla="*/ 1374874 h 6154196"/>
              <a:gd name="connsiteX20" fmla="*/ 353518 w 7176081"/>
              <a:gd name="connsiteY20" fmla="*/ 1453438 h 6154196"/>
              <a:gd name="connsiteX21" fmla="*/ 288052 w 7176081"/>
              <a:gd name="connsiteY21" fmla="*/ 1571284 h 6154196"/>
              <a:gd name="connsiteX22" fmla="*/ 274958 w 7176081"/>
              <a:gd name="connsiteY22" fmla="*/ 1610566 h 6154196"/>
              <a:gd name="connsiteX23" fmla="*/ 261865 w 7176081"/>
              <a:gd name="connsiteY23" fmla="*/ 1662942 h 6154196"/>
              <a:gd name="connsiteX24" fmla="*/ 235679 w 7176081"/>
              <a:gd name="connsiteY24" fmla="*/ 1689131 h 6154196"/>
              <a:gd name="connsiteX25" fmla="*/ 209492 w 7176081"/>
              <a:gd name="connsiteY25" fmla="*/ 1728413 h 6154196"/>
              <a:gd name="connsiteX26" fmla="*/ 196399 w 7176081"/>
              <a:gd name="connsiteY26" fmla="*/ 1767695 h 6154196"/>
              <a:gd name="connsiteX27" fmla="*/ 170212 w 7176081"/>
              <a:gd name="connsiteY27" fmla="*/ 1806977 h 6154196"/>
              <a:gd name="connsiteX28" fmla="*/ 117839 w 7176081"/>
              <a:gd name="connsiteY28" fmla="*/ 1924823 h 6154196"/>
              <a:gd name="connsiteX29" fmla="*/ 104746 w 7176081"/>
              <a:gd name="connsiteY29" fmla="*/ 1964105 h 6154196"/>
              <a:gd name="connsiteX30" fmla="*/ 78560 w 7176081"/>
              <a:gd name="connsiteY30" fmla="*/ 2108140 h 6154196"/>
              <a:gd name="connsiteX31" fmla="*/ 65466 w 7176081"/>
              <a:gd name="connsiteY31" fmla="*/ 2147422 h 6154196"/>
              <a:gd name="connsiteX32" fmla="*/ 52373 w 7176081"/>
              <a:gd name="connsiteY32" fmla="*/ 2252174 h 6154196"/>
              <a:gd name="connsiteX33" fmla="*/ 39280 w 7176081"/>
              <a:gd name="connsiteY33" fmla="*/ 2317644 h 6154196"/>
              <a:gd name="connsiteX34" fmla="*/ 26187 w 7176081"/>
              <a:gd name="connsiteY34" fmla="*/ 2435490 h 6154196"/>
              <a:gd name="connsiteX35" fmla="*/ 0 w 7176081"/>
              <a:gd name="connsiteY35" fmla="*/ 2540243 h 6154196"/>
              <a:gd name="connsiteX36" fmla="*/ 39280 w 7176081"/>
              <a:gd name="connsiteY36" fmla="*/ 2972346 h 6154196"/>
              <a:gd name="connsiteX37" fmla="*/ 104746 w 7176081"/>
              <a:gd name="connsiteY37" fmla="*/ 3168756 h 6154196"/>
              <a:gd name="connsiteX38" fmla="*/ 130933 w 7176081"/>
              <a:gd name="connsiteY38" fmla="*/ 3247320 h 6154196"/>
              <a:gd name="connsiteX39" fmla="*/ 157119 w 7176081"/>
              <a:gd name="connsiteY39" fmla="*/ 3286603 h 6154196"/>
              <a:gd name="connsiteX40" fmla="*/ 183306 w 7176081"/>
              <a:gd name="connsiteY40" fmla="*/ 3365167 h 6154196"/>
              <a:gd name="connsiteX41" fmla="*/ 196399 w 7176081"/>
              <a:gd name="connsiteY41" fmla="*/ 3404449 h 6154196"/>
              <a:gd name="connsiteX42" fmla="*/ 261865 w 7176081"/>
              <a:gd name="connsiteY42" fmla="*/ 3496107 h 6154196"/>
              <a:gd name="connsiteX43" fmla="*/ 301145 w 7176081"/>
              <a:gd name="connsiteY43" fmla="*/ 3600859 h 6154196"/>
              <a:gd name="connsiteX44" fmla="*/ 314238 w 7176081"/>
              <a:gd name="connsiteY44" fmla="*/ 3640141 h 6154196"/>
              <a:gd name="connsiteX45" fmla="*/ 353518 w 7176081"/>
              <a:gd name="connsiteY45" fmla="*/ 3731800 h 6154196"/>
              <a:gd name="connsiteX46" fmla="*/ 379704 w 7176081"/>
              <a:gd name="connsiteY46" fmla="*/ 3849646 h 6154196"/>
              <a:gd name="connsiteX47" fmla="*/ 432077 w 7176081"/>
              <a:gd name="connsiteY47" fmla="*/ 3967492 h 6154196"/>
              <a:gd name="connsiteX48" fmla="*/ 458264 w 7176081"/>
              <a:gd name="connsiteY48" fmla="*/ 4046057 h 6154196"/>
              <a:gd name="connsiteX49" fmla="*/ 523730 w 7176081"/>
              <a:gd name="connsiteY49" fmla="*/ 4124621 h 6154196"/>
              <a:gd name="connsiteX50" fmla="*/ 576103 w 7176081"/>
              <a:gd name="connsiteY50" fmla="*/ 4203185 h 6154196"/>
              <a:gd name="connsiteX51" fmla="*/ 602290 w 7176081"/>
              <a:gd name="connsiteY51" fmla="*/ 4242467 h 6154196"/>
              <a:gd name="connsiteX52" fmla="*/ 628476 w 7176081"/>
              <a:gd name="connsiteY52" fmla="*/ 4321031 h 6154196"/>
              <a:gd name="connsiteX53" fmla="*/ 641570 w 7176081"/>
              <a:gd name="connsiteY53" fmla="*/ 4360313 h 6154196"/>
              <a:gd name="connsiteX54" fmla="*/ 628476 w 7176081"/>
              <a:gd name="connsiteY54" fmla="*/ 4556724 h 6154196"/>
              <a:gd name="connsiteX55" fmla="*/ 576103 w 7176081"/>
              <a:gd name="connsiteY55" fmla="*/ 4635288 h 6154196"/>
              <a:gd name="connsiteX56" fmla="*/ 549917 w 7176081"/>
              <a:gd name="connsiteY56" fmla="*/ 4713852 h 6154196"/>
              <a:gd name="connsiteX57" fmla="*/ 536824 w 7176081"/>
              <a:gd name="connsiteY57" fmla="*/ 4766228 h 6154196"/>
              <a:gd name="connsiteX58" fmla="*/ 484451 w 7176081"/>
              <a:gd name="connsiteY58" fmla="*/ 4844793 h 6154196"/>
              <a:gd name="connsiteX59" fmla="*/ 418984 w 7176081"/>
              <a:gd name="connsiteY59" fmla="*/ 4936451 h 6154196"/>
              <a:gd name="connsiteX60" fmla="*/ 353518 w 7176081"/>
              <a:gd name="connsiteY60" fmla="*/ 5015015 h 6154196"/>
              <a:gd name="connsiteX61" fmla="*/ 327331 w 7176081"/>
              <a:gd name="connsiteY61" fmla="*/ 5106673 h 6154196"/>
              <a:gd name="connsiteX62" fmla="*/ 340425 w 7176081"/>
              <a:gd name="connsiteY62" fmla="*/ 5355460 h 6154196"/>
              <a:gd name="connsiteX63" fmla="*/ 353518 w 7176081"/>
              <a:gd name="connsiteY63" fmla="*/ 5394742 h 6154196"/>
              <a:gd name="connsiteX64" fmla="*/ 392798 w 7176081"/>
              <a:gd name="connsiteY64" fmla="*/ 5420930 h 6154196"/>
              <a:gd name="connsiteX65" fmla="*/ 432077 w 7176081"/>
              <a:gd name="connsiteY65" fmla="*/ 5460212 h 6154196"/>
              <a:gd name="connsiteX66" fmla="*/ 628476 w 7176081"/>
              <a:gd name="connsiteY66" fmla="*/ 5473306 h 6154196"/>
              <a:gd name="connsiteX67" fmla="*/ 707036 w 7176081"/>
              <a:gd name="connsiteY67" fmla="*/ 5499494 h 6154196"/>
              <a:gd name="connsiteX68" fmla="*/ 720129 w 7176081"/>
              <a:gd name="connsiteY68" fmla="*/ 5551870 h 6154196"/>
              <a:gd name="connsiteX69" fmla="*/ 746316 w 7176081"/>
              <a:gd name="connsiteY69" fmla="*/ 5695905 h 6154196"/>
              <a:gd name="connsiteX70" fmla="*/ 772502 w 7176081"/>
              <a:gd name="connsiteY70" fmla="*/ 5774469 h 6154196"/>
              <a:gd name="connsiteX71" fmla="*/ 811782 w 7176081"/>
              <a:gd name="connsiteY71" fmla="*/ 5800657 h 6154196"/>
              <a:gd name="connsiteX72" fmla="*/ 851062 w 7176081"/>
              <a:gd name="connsiteY72" fmla="*/ 5839939 h 6154196"/>
              <a:gd name="connsiteX73" fmla="*/ 929621 w 7176081"/>
              <a:gd name="connsiteY73" fmla="*/ 5866127 h 6154196"/>
              <a:gd name="connsiteX74" fmla="*/ 968901 w 7176081"/>
              <a:gd name="connsiteY74" fmla="*/ 5879221 h 6154196"/>
              <a:gd name="connsiteX75" fmla="*/ 1008181 w 7176081"/>
              <a:gd name="connsiteY75" fmla="*/ 5892315 h 6154196"/>
              <a:gd name="connsiteX76" fmla="*/ 1492631 w 7176081"/>
              <a:gd name="connsiteY76" fmla="*/ 5879221 h 6154196"/>
              <a:gd name="connsiteX77" fmla="*/ 1545004 w 7176081"/>
              <a:gd name="connsiteY77" fmla="*/ 5866127 h 6154196"/>
              <a:gd name="connsiteX78" fmla="*/ 1662843 w 7176081"/>
              <a:gd name="connsiteY78" fmla="*/ 5800657 h 6154196"/>
              <a:gd name="connsiteX79" fmla="*/ 1702123 w 7176081"/>
              <a:gd name="connsiteY79" fmla="*/ 5669717 h 6154196"/>
              <a:gd name="connsiteX80" fmla="*/ 1662843 w 7176081"/>
              <a:gd name="connsiteY80" fmla="*/ 5381648 h 6154196"/>
              <a:gd name="connsiteX81" fmla="*/ 1623563 w 7176081"/>
              <a:gd name="connsiteY81" fmla="*/ 5342366 h 6154196"/>
              <a:gd name="connsiteX82" fmla="*/ 1571190 w 7176081"/>
              <a:gd name="connsiteY82" fmla="*/ 5263802 h 6154196"/>
              <a:gd name="connsiteX83" fmla="*/ 1545004 w 7176081"/>
              <a:gd name="connsiteY83" fmla="*/ 5224520 h 6154196"/>
              <a:gd name="connsiteX84" fmla="*/ 1531911 w 7176081"/>
              <a:gd name="connsiteY84" fmla="*/ 5185237 h 6154196"/>
              <a:gd name="connsiteX85" fmla="*/ 1505724 w 7176081"/>
              <a:gd name="connsiteY85" fmla="*/ 5132861 h 6154196"/>
              <a:gd name="connsiteX86" fmla="*/ 1492631 w 7176081"/>
              <a:gd name="connsiteY86" fmla="*/ 5080485 h 6154196"/>
              <a:gd name="connsiteX87" fmla="*/ 1479538 w 7176081"/>
              <a:gd name="connsiteY87" fmla="*/ 4910263 h 6154196"/>
              <a:gd name="connsiteX88" fmla="*/ 1492631 w 7176081"/>
              <a:gd name="connsiteY88" fmla="*/ 4425783 h 6154196"/>
              <a:gd name="connsiteX89" fmla="*/ 1505724 w 7176081"/>
              <a:gd name="connsiteY89" fmla="*/ 4347219 h 6154196"/>
              <a:gd name="connsiteX90" fmla="*/ 1558097 w 7176081"/>
              <a:gd name="connsiteY90" fmla="*/ 4242467 h 6154196"/>
              <a:gd name="connsiteX91" fmla="*/ 1597377 w 7176081"/>
              <a:gd name="connsiteY91" fmla="*/ 4216279 h 6154196"/>
              <a:gd name="connsiteX92" fmla="*/ 1715216 w 7176081"/>
              <a:gd name="connsiteY92" fmla="*/ 4124621 h 6154196"/>
              <a:gd name="connsiteX93" fmla="*/ 1728309 w 7176081"/>
              <a:gd name="connsiteY93" fmla="*/ 4085339 h 6154196"/>
              <a:gd name="connsiteX94" fmla="*/ 1833055 w 7176081"/>
              <a:gd name="connsiteY94" fmla="*/ 3993680 h 6154196"/>
              <a:gd name="connsiteX95" fmla="*/ 1911615 w 7176081"/>
              <a:gd name="connsiteY95" fmla="*/ 3967492 h 6154196"/>
              <a:gd name="connsiteX96" fmla="*/ 2016361 w 7176081"/>
              <a:gd name="connsiteY96" fmla="*/ 3993680 h 6154196"/>
              <a:gd name="connsiteX97" fmla="*/ 2068734 w 7176081"/>
              <a:gd name="connsiteY97" fmla="*/ 4019868 h 6154196"/>
              <a:gd name="connsiteX98" fmla="*/ 2173480 w 7176081"/>
              <a:gd name="connsiteY98" fmla="*/ 4046057 h 6154196"/>
              <a:gd name="connsiteX99" fmla="*/ 2762676 w 7176081"/>
              <a:gd name="connsiteY99" fmla="*/ 4059151 h 6154196"/>
              <a:gd name="connsiteX100" fmla="*/ 2893609 w 7176081"/>
              <a:gd name="connsiteY100" fmla="*/ 4072245 h 6154196"/>
              <a:gd name="connsiteX101" fmla="*/ 3613738 w 7176081"/>
              <a:gd name="connsiteY101" fmla="*/ 4046057 h 6154196"/>
              <a:gd name="connsiteX102" fmla="*/ 3653018 w 7176081"/>
              <a:gd name="connsiteY102" fmla="*/ 4032962 h 6154196"/>
              <a:gd name="connsiteX103" fmla="*/ 3744670 w 7176081"/>
              <a:gd name="connsiteY103" fmla="*/ 4006774 h 6154196"/>
              <a:gd name="connsiteX104" fmla="*/ 3783950 w 7176081"/>
              <a:gd name="connsiteY104" fmla="*/ 3980586 h 6154196"/>
              <a:gd name="connsiteX105" fmla="*/ 3862510 w 7176081"/>
              <a:gd name="connsiteY105" fmla="*/ 3993680 h 6154196"/>
              <a:gd name="connsiteX106" fmla="*/ 3901789 w 7176081"/>
              <a:gd name="connsiteY106" fmla="*/ 4006774 h 6154196"/>
              <a:gd name="connsiteX107" fmla="*/ 3927976 w 7176081"/>
              <a:gd name="connsiteY107" fmla="*/ 4085339 h 6154196"/>
              <a:gd name="connsiteX108" fmla="*/ 3954162 w 7176081"/>
              <a:gd name="connsiteY108" fmla="*/ 4163903 h 6154196"/>
              <a:gd name="connsiteX109" fmla="*/ 3967256 w 7176081"/>
              <a:gd name="connsiteY109" fmla="*/ 4203185 h 6154196"/>
              <a:gd name="connsiteX110" fmla="*/ 4006535 w 7176081"/>
              <a:gd name="connsiteY110" fmla="*/ 4242467 h 6154196"/>
              <a:gd name="connsiteX111" fmla="*/ 4045815 w 7176081"/>
              <a:gd name="connsiteY111" fmla="*/ 4321031 h 6154196"/>
              <a:gd name="connsiteX112" fmla="*/ 4085095 w 7176081"/>
              <a:gd name="connsiteY112" fmla="*/ 4347219 h 6154196"/>
              <a:gd name="connsiteX113" fmla="*/ 4124375 w 7176081"/>
              <a:gd name="connsiteY113" fmla="*/ 4386501 h 6154196"/>
              <a:gd name="connsiteX114" fmla="*/ 4163654 w 7176081"/>
              <a:gd name="connsiteY114" fmla="*/ 4399595 h 6154196"/>
              <a:gd name="connsiteX115" fmla="*/ 4202934 w 7176081"/>
              <a:gd name="connsiteY115" fmla="*/ 4425783 h 6154196"/>
              <a:gd name="connsiteX116" fmla="*/ 4242214 w 7176081"/>
              <a:gd name="connsiteY116" fmla="*/ 4438878 h 6154196"/>
              <a:gd name="connsiteX117" fmla="*/ 4320773 w 7176081"/>
              <a:gd name="connsiteY117" fmla="*/ 4491254 h 6154196"/>
              <a:gd name="connsiteX118" fmla="*/ 4399333 w 7176081"/>
              <a:gd name="connsiteY118" fmla="*/ 4609100 h 6154196"/>
              <a:gd name="connsiteX119" fmla="*/ 4425519 w 7176081"/>
              <a:gd name="connsiteY119" fmla="*/ 4648382 h 6154196"/>
              <a:gd name="connsiteX120" fmla="*/ 4451706 w 7176081"/>
              <a:gd name="connsiteY120" fmla="*/ 4687664 h 6154196"/>
              <a:gd name="connsiteX121" fmla="*/ 4490986 w 7176081"/>
              <a:gd name="connsiteY121" fmla="*/ 4779322 h 6154196"/>
              <a:gd name="connsiteX122" fmla="*/ 4504079 w 7176081"/>
              <a:gd name="connsiteY122" fmla="*/ 4818604 h 6154196"/>
              <a:gd name="connsiteX123" fmla="*/ 4464799 w 7176081"/>
              <a:gd name="connsiteY123" fmla="*/ 5185237 h 6154196"/>
              <a:gd name="connsiteX124" fmla="*/ 4451706 w 7176081"/>
              <a:gd name="connsiteY124" fmla="*/ 5263802 h 6154196"/>
              <a:gd name="connsiteX125" fmla="*/ 4438613 w 7176081"/>
              <a:gd name="connsiteY125" fmla="*/ 5303084 h 6154196"/>
              <a:gd name="connsiteX126" fmla="*/ 4373146 w 7176081"/>
              <a:gd name="connsiteY126" fmla="*/ 5434024 h 6154196"/>
              <a:gd name="connsiteX127" fmla="*/ 4346960 w 7176081"/>
              <a:gd name="connsiteY127" fmla="*/ 5473306 h 6154196"/>
              <a:gd name="connsiteX128" fmla="*/ 4320773 w 7176081"/>
              <a:gd name="connsiteY128" fmla="*/ 5512588 h 6154196"/>
              <a:gd name="connsiteX129" fmla="*/ 4281494 w 7176081"/>
              <a:gd name="connsiteY129" fmla="*/ 5669717 h 6154196"/>
              <a:gd name="connsiteX130" fmla="*/ 4294587 w 7176081"/>
              <a:gd name="connsiteY130" fmla="*/ 6010162 h 6154196"/>
              <a:gd name="connsiteX131" fmla="*/ 4333867 w 7176081"/>
              <a:gd name="connsiteY131" fmla="*/ 6036350 h 6154196"/>
              <a:gd name="connsiteX132" fmla="*/ 4373146 w 7176081"/>
              <a:gd name="connsiteY132" fmla="*/ 6049444 h 6154196"/>
              <a:gd name="connsiteX133" fmla="*/ 4504079 w 7176081"/>
              <a:gd name="connsiteY133" fmla="*/ 6075632 h 6154196"/>
              <a:gd name="connsiteX134" fmla="*/ 4687384 w 7176081"/>
              <a:gd name="connsiteY134" fmla="*/ 6101820 h 6154196"/>
              <a:gd name="connsiteX135" fmla="*/ 4765944 w 7176081"/>
              <a:gd name="connsiteY135" fmla="*/ 6128008 h 6154196"/>
              <a:gd name="connsiteX136" fmla="*/ 4805224 w 7176081"/>
              <a:gd name="connsiteY136" fmla="*/ 6141102 h 6154196"/>
              <a:gd name="connsiteX137" fmla="*/ 4883783 w 7176081"/>
              <a:gd name="connsiteY137" fmla="*/ 6154196 h 6154196"/>
              <a:gd name="connsiteX138" fmla="*/ 5263488 w 7176081"/>
              <a:gd name="connsiteY138" fmla="*/ 6141102 h 6154196"/>
              <a:gd name="connsiteX139" fmla="*/ 5315861 w 7176081"/>
              <a:gd name="connsiteY139" fmla="*/ 6128008 h 6154196"/>
              <a:gd name="connsiteX140" fmla="*/ 5368234 w 7176081"/>
              <a:gd name="connsiteY140" fmla="*/ 6088726 h 6154196"/>
              <a:gd name="connsiteX141" fmla="*/ 5381327 w 7176081"/>
              <a:gd name="connsiteY141" fmla="*/ 6049444 h 6154196"/>
              <a:gd name="connsiteX142" fmla="*/ 5355140 w 7176081"/>
              <a:gd name="connsiteY142" fmla="*/ 5879221 h 6154196"/>
              <a:gd name="connsiteX143" fmla="*/ 5368234 w 7176081"/>
              <a:gd name="connsiteY143" fmla="*/ 5826845 h 6154196"/>
              <a:gd name="connsiteX144" fmla="*/ 5420607 w 7176081"/>
              <a:gd name="connsiteY144" fmla="*/ 5813751 h 6154196"/>
              <a:gd name="connsiteX145" fmla="*/ 5538446 w 7176081"/>
              <a:gd name="connsiteY145" fmla="*/ 5761375 h 6154196"/>
              <a:gd name="connsiteX146" fmla="*/ 5551539 w 7176081"/>
              <a:gd name="connsiteY146" fmla="*/ 5617341 h 6154196"/>
              <a:gd name="connsiteX147" fmla="*/ 5486073 w 7176081"/>
              <a:gd name="connsiteY147" fmla="*/ 5551870 h 6154196"/>
              <a:gd name="connsiteX148" fmla="*/ 5420607 w 7176081"/>
              <a:gd name="connsiteY148" fmla="*/ 5434024 h 6154196"/>
              <a:gd name="connsiteX149" fmla="*/ 5394420 w 7176081"/>
              <a:gd name="connsiteY149" fmla="*/ 5394742 h 6154196"/>
              <a:gd name="connsiteX150" fmla="*/ 5381327 w 7176081"/>
              <a:gd name="connsiteY150" fmla="*/ 5355460 h 6154196"/>
              <a:gd name="connsiteX151" fmla="*/ 5420607 w 7176081"/>
              <a:gd name="connsiteY151" fmla="*/ 5106673 h 6154196"/>
              <a:gd name="connsiteX152" fmla="*/ 5446793 w 7176081"/>
              <a:gd name="connsiteY152" fmla="*/ 5067391 h 6154196"/>
              <a:gd name="connsiteX153" fmla="*/ 5486073 w 7176081"/>
              <a:gd name="connsiteY153" fmla="*/ 4975733 h 6154196"/>
              <a:gd name="connsiteX154" fmla="*/ 5512259 w 7176081"/>
              <a:gd name="connsiteY154" fmla="*/ 4936451 h 6154196"/>
              <a:gd name="connsiteX155" fmla="*/ 5525353 w 7176081"/>
              <a:gd name="connsiteY155" fmla="*/ 4884075 h 6154196"/>
              <a:gd name="connsiteX156" fmla="*/ 5512259 w 7176081"/>
              <a:gd name="connsiteY156" fmla="*/ 4831699 h 6154196"/>
              <a:gd name="connsiteX157" fmla="*/ 5472980 w 7176081"/>
              <a:gd name="connsiteY157" fmla="*/ 4740040 h 6154196"/>
              <a:gd name="connsiteX158" fmla="*/ 5459886 w 7176081"/>
              <a:gd name="connsiteY158" fmla="*/ 4700758 h 6154196"/>
              <a:gd name="connsiteX159" fmla="*/ 5472980 w 7176081"/>
              <a:gd name="connsiteY159" fmla="*/ 4386501 h 6154196"/>
              <a:gd name="connsiteX160" fmla="*/ 5499166 w 7176081"/>
              <a:gd name="connsiteY160" fmla="*/ 4307937 h 6154196"/>
              <a:gd name="connsiteX161" fmla="*/ 5525353 w 7176081"/>
              <a:gd name="connsiteY161" fmla="*/ 4268655 h 6154196"/>
              <a:gd name="connsiteX162" fmla="*/ 5538446 w 7176081"/>
              <a:gd name="connsiteY162" fmla="*/ 4229373 h 6154196"/>
              <a:gd name="connsiteX163" fmla="*/ 5617005 w 7176081"/>
              <a:gd name="connsiteY163" fmla="*/ 4137715 h 6154196"/>
              <a:gd name="connsiteX164" fmla="*/ 5669378 w 7176081"/>
              <a:gd name="connsiteY164" fmla="*/ 4072245 h 6154196"/>
              <a:gd name="connsiteX165" fmla="*/ 5708658 w 7176081"/>
              <a:gd name="connsiteY165" fmla="*/ 3915116 h 6154196"/>
              <a:gd name="connsiteX166" fmla="*/ 5721751 w 7176081"/>
              <a:gd name="connsiteY166" fmla="*/ 3875834 h 6154196"/>
              <a:gd name="connsiteX167" fmla="*/ 5721751 w 7176081"/>
              <a:gd name="connsiteY167" fmla="*/ 2697371 h 6154196"/>
              <a:gd name="connsiteX168" fmla="*/ 5761031 w 7176081"/>
              <a:gd name="connsiteY168" fmla="*/ 2514055 h 6154196"/>
              <a:gd name="connsiteX169" fmla="*/ 5826497 w 7176081"/>
              <a:gd name="connsiteY169" fmla="*/ 2566431 h 6154196"/>
              <a:gd name="connsiteX170" fmla="*/ 5865777 w 7176081"/>
              <a:gd name="connsiteY170" fmla="*/ 2605713 h 6154196"/>
              <a:gd name="connsiteX171" fmla="*/ 5918150 w 7176081"/>
              <a:gd name="connsiteY171" fmla="*/ 2684277 h 6154196"/>
              <a:gd name="connsiteX172" fmla="*/ 5944337 w 7176081"/>
              <a:gd name="connsiteY172" fmla="*/ 2723559 h 6154196"/>
              <a:gd name="connsiteX173" fmla="*/ 5970523 w 7176081"/>
              <a:gd name="connsiteY173" fmla="*/ 2762841 h 6154196"/>
              <a:gd name="connsiteX174" fmla="*/ 5983616 w 7176081"/>
              <a:gd name="connsiteY174" fmla="*/ 2802123 h 6154196"/>
              <a:gd name="connsiteX175" fmla="*/ 6035989 w 7176081"/>
              <a:gd name="connsiteY175" fmla="*/ 2867594 h 6154196"/>
              <a:gd name="connsiteX176" fmla="*/ 6062176 w 7176081"/>
              <a:gd name="connsiteY176" fmla="*/ 2946158 h 6154196"/>
              <a:gd name="connsiteX177" fmla="*/ 6114549 w 7176081"/>
              <a:gd name="connsiteY177" fmla="*/ 3024722 h 6154196"/>
              <a:gd name="connsiteX178" fmla="*/ 6140735 w 7176081"/>
              <a:gd name="connsiteY178" fmla="*/ 3064004 h 6154196"/>
              <a:gd name="connsiteX179" fmla="*/ 6166922 w 7176081"/>
              <a:gd name="connsiteY179" fmla="*/ 3116380 h 6154196"/>
              <a:gd name="connsiteX180" fmla="*/ 6180015 w 7176081"/>
              <a:gd name="connsiteY180" fmla="*/ 3155662 h 6154196"/>
              <a:gd name="connsiteX181" fmla="*/ 6219295 w 7176081"/>
              <a:gd name="connsiteY181" fmla="*/ 3208038 h 6154196"/>
              <a:gd name="connsiteX182" fmla="*/ 6232388 w 7176081"/>
              <a:gd name="connsiteY182" fmla="*/ 3286603 h 6154196"/>
              <a:gd name="connsiteX183" fmla="*/ 6245481 w 7176081"/>
              <a:gd name="connsiteY183" fmla="*/ 3430637 h 6154196"/>
              <a:gd name="connsiteX184" fmla="*/ 6258575 w 7176081"/>
              <a:gd name="connsiteY184" fmla="*/ 3548483 h 6154196"/>
              <a:gd name="connsiteX185" fmla="*/ 6284761 w 7176081"/>
              <a:gd name="connsiteY185" fmla="*/ 3705612 h 6154196"/>
              <a:gd name="connsiteX186" fmla="*/ 6310948 w 7176081"/>
              <a:gd name="connsiteY186" fmla="*/ 3784176 h 6154196"/>
              <a:gd name="connsiteX187" fmla="*/ 6324041 w 7176081"/>
              <a:gd name="connsiteY187" fmla="*/ 3823458 h 6154196"/>
              <a:gd name="connsiteX188" fmla="*/ 6389507 w 7176081"/>
              <a:gd name="connsiteY188" fmla="*/ 3915116 h 6154196"/>
              <a:gd name="connsiteX189" fmla="*/ 6415694 w 7176081"/>
              <a:gd name="connsiteY189" fmla="*/ 3993680 h 6154196"/>
              <a:gd name="connsiteX190" fmla="*/ 6468067 w 7176081"/>
              <a:gd name="connsiteY190" fmla="*/ 4059151 h 6154196"/>
              <a:gd name="connsiteX191" fmla="*/ 6494253 w 7176081"/>
              <a:gd name="connsiteY191" fmla="*/ 4176997 h 6154196"/>
              <a:gd name="connsiteX192" fmla="*/ 6507347 w 7176081"/>
              <a:gd name="connsiteY192" fmla="*/ 4216279 h 6154196"/>
              <a:gd name="connsiteX193" fmla="*/ 6520440 w 7176081"/>
              <a:gd name="connsiteY193" fmla="*/ 4268655 h 6154196"/>
              <a:gd name="connsiteX194" fmla="*/ 6533533 w 7176081"/>
              <a:gd name="connsiteY194" fmla="*/ 4307937 h 6154196"/>
              <a:gd name="connsiteX195" fmla="*/ 6546626 w 7176081"/>
              <a:gd name="connsiteY195" fmla="*/ 4360313 h 6154196"/>
              <a:gd name="connsiteX196" fmla="*/ 6572813 w 7176081"/>
              <a:gd name="connsiteY196" fmla="*/ 4438878 h 6154196"/>
              <a:gd name="connsiteX197" fmla="*/ 6625186 w 7176081"/>
              <a:gd name="connsiteY197" fmla="*/ 4596006 h 6154196"/>
              <a:gd name="connsiteX198" fmla="*/ 6651372 w 7176081"/>
              <a:gd name="connsiteY198" fmla="*/ 4674570 h 6154196"/>
              <a:gd name="connsiteX199" fmla="*/ 6664466 w 7176081"/>
              <a:gd name="connsiteY199" fmla="*/ 4713852 h 6154196"/>
              <a:gd name="connsiteX200" fmla="*/ 6677559 w 7176081"/>
              <a:gd name="connsiteY200" fmla="*/ 4766228 h 6154196"/>
              <a:gd name="connsiteX201" fmla="*/ 6598999 w 7176081"/>
              <a:gd name="connsiteY201" fmla="*/ 4753134 h 6154196"/>
              <a:gd name="connsiteX202" fmla="*/ 6559720 w 7176081"/>
              <a:gd name="connsiteY202" fmla="*/ 4740040 h 6154196"/>
              <a:gd name="connsiteX203" fmla="*/ 6481160 w 7176081"/>
              <a:gd name="connsiteY203" fmla="*/ 4687664 h 6154196"/>
              <a:gd name="connsiteX204" fmla="*/ 6441880 w 7176081"/>
              <a:gd name="connsiteY204" fmla="*/ 4674570 h 6154196"/>
              <a:gd name="connsiteX205" fmla="*/ 6153829 w 7176081"/>
              <a:gd name="connsiteY205" fmla="*/ 4687664 h 6154196"/>
              <a:gd name="connsiteX206" fmla="*/ 6114549 w 7176081"/>
              <a:gd name="connsiteY206" fmla="*/ 4700758 h 6154196"/>
              <a:gd name="connsiteX207" fmla="*/ 6088362 w 7176081"/>
              <a:gd name="connsiteY207" fmla="*/ 4740040 h 6154196"/>
              <a:gd name="connsiteX208" fmla="*/ 6127642 w 7176081"/>
              <a:gd name="connsiteY208" fmla="*/ 4831699 h 6154196"/>
              <a:gd name="connsiteX209" fmla="*/ 6166922 w 7176081"/>
              <a:gd name="connsiteY209" fmla="*/ 4857887 h 6154196"/>
              <a:gd name="connsiteX210" fmla="*/ 6206202 w 7176081"/>
              <a:gd name="connsiteY210" fmla="*/ 4897169 h 6154196"/>
              <a:gd name="connsiteX211" fmla="*/ 6337134 w 7176081"/>
              <a:gd name="connsiteY211" fmla="*/ 4923357 h 6154196"/>
              <a:gd name="connsiteX212" fmla="*/ 6389507 w 7176081"/>
              <a:gd name="connsiteY212" fmla="*/ 4936451 h 6154196"/>
              <a:gd name="connsiteX213" fmla="*/ 6468067 w 7176081"/>
              <a:gd name="connsiteY213" fmla="*/ 4949545 h 6154196"/>
              <a:gd name="connsiteX214" fmla="*/ 6559720 w 7176081"/>
              <a:gd name="connsiteY214" fmla="*/ 4975733 h 6154196"/>
              <a:gd name="connsiteX215" fmla="*/ 6585906 w 7176081"/>
              <a:gd name="connsiteY215" fmla="*/ 5015015 h 6154196"/>
              <a:gd name="connsiteX216" fmla="*/ 6625186 w 7176081"/>
              <a:gd name="connsiteY216" fmla="*/ 5028109 h 6154196"/>
              <a:gd name="connsiteX217" fmla="*/ 6664466 w 7176081"/>
              <a:gd name="connsiteY217" fmla="*/ 5054297 h 6154196"/>
              <a:gd name="connsiteX218" fmla="*/ 6939424 w 7176081"/>
              <a:gd name="connsiteY218" fmla="*/ 5041203 h 6154196"/>
              <a:gd name="connsiteX219" fmla="*/ 7017983 w 7176081"/>
              <a:gd name="connsiteY219" fmla="*/ 5015015 h 6154196"/>
              <a:gd name="connsiteX220" fmla="*/ 7057263 w 7176081"/>
              <a:gd name="connsiteY220" fmla="*/ 5001921 h 6154196"/>
              <a:gd name="connsiteX221" fmla="*/ 7070356 w 7176081"/>
              <a:gd name="connsiteY221" fmla="*/ 4962639 h 6154196"/>
              <a:gd name="connsiteX222" fmla="*/ 7096543 w 7176081"/>
              <a:gd name="connsiteY222" fmla="*/ 4910263 h 6154196"/>
              <a:gd name="connsiteX223" fmla="*/ 7109636 w 7176081"/>
              <a:gd name="connsiteY223" fmla="*/ 4844793 h 6154196"/>
              <a:gd name="connsiteX224" fmla="*/ 7122729 w 7176081"/>
              <a:gd name="connsiteY224" fmla="*/ 4805510 h 6154196"/>
              <a:gd name="connsiteX225" fmla="*/ 7148916 w 7176081"/>
              <a:gd name="connsiteY225" fmla="*/ 4569818 h 6154196"/>
              <a:gd name="connsiteX226" fmla="*/ 7109636 w 7176081"/>
              <a:gd name="connsiteY226" fmla="*/ 4347219 h 6154196"/>
              <a:gd name="connsiteX227" fmla="*/ 7083450 w 7176081"/>
              <a:gd name="connsiteY227" fmla="*/ 4268655 h 6154196"/>
              <a:gd name="connsiteX228" fmla="*/ 7017983 w 7176081"/>
              <a:gd name="connsiteY228" fmla="*/ 4176997 h 6154196"/>
              <a:gd name="connsiteX229" fmla="*/ 6978704 w 7176081"/>
              <a:gd name="connsiteY229" fmla="*/ 4032962 h 6154196"/>
              <a:gd name="connsiteX230" fmla="*/ 6965610 w 7176081"/>
              <a:gd name="connsiteY230" fmla="*/ 3980586 h 6154196"/>
              <a:gd name="connsiteX231" fmla="*/ 6939424 w 7176081"/>
              <a:gd name="connsiteY231" fmla="*/ 3862740 h 6154196"/>
              <a:gd name="connsiteX232" fmla="*/ 6926331 w 7176081"/>
              <a:gd name="connsiteY232" fmla="*/ 3744894 h 6154196"/>
              <a:gd name="connsiteX233" fmla="*/ 6900144 w 7176081"/>
              <a:gd name="connsiteY233" fmla="*/ 3155662 h 6154196"/>
              <a:gd name="connsiteX234" fmla="*/ 6887051 w 7176081"/>
              <a:gd name="connsiteY234" fmla="*/ 3116380 h 6154196"/>
              <a:gd name="connsiteX235" fmla="*/ 6873958 w 7176081"/>
              <a:gd name="connsiteY235" fmla="*/ 3064004 h 6154196"/>
              <a:gd name="connsiteX236" fmla="*/ 6821585 w 7176081"/>
              <a:gd name="connsiteY236" fmla="*/ 3103286 h 6154196"/>
              <a:gd name="connsiteX237" fmla="*/ 6795398 w 7176081"/>
              <a:gd name="connsiteY237" fmla="*/ 3142568 h 6154196"/>
              <a:gd name="connsiteX238" fmla="*/ 6743025 w 7176081"/>
              <a:gd name="connsiteY238" fmla="*/ 3155662 h 6154196"/>
              <a:gd name="connsiteX239" fmla="*/ 6808491 w 7176081"/>
              <a:gd name="connsiteY239" fmla="*/ 3142568 h 6154196"/>
              <a:gd name="connsiteX240" fmla="*/ 6900144 w 7176081"/>
              <a:gd name="connsiteY240" fmla="*/ 3116380 h 6154196"/>
              <a:gd name="connsiteX241" fmla="*/ 6913237 w 7176081"/>
              <a:gd name="connsiteY241" fmla="*/ 3077098 h 6154196"/>
              <a:gd name="connsiteX242" fmla="*/ 6873958 w 7176081"/>
              <a:gd name="connsiteY242" fmla="*/ 2906876 h 6154196"/>
              <a:gd name="connsiteX243" fmla="*/ 6834678 w 7176081"/>
              <a:gd name="connsiteY243" fmla="*/ 2762841 h 6154196"/>
              <a:gd name="connsiteX244" fmla="*/ 6808491 w 7176081"/>
              <a:gd name="connsiteY244" fmla="*/ 2370020 h 6154196"/>
              <a:gd name="connsiteX245" fmla="*/ 6782305 w 7176081"/>
              <a:gd name="connsiteY245" fmla="*/ 2291456 h 6154196"/>
              <a:gd name="connsiteX246" fmla="*/ 6743025 w 7176081"/>
              <a:gd name="connsiteY246" fmla="*/ 2147422 h 6154196"/>
              <a:gd name="connsiteX247" fmla="*/ 6756118 w 7176081"/>
              <a:gd name="connsiteY247" fmla="*/ 2042669 h 6154196"/>
              <a:gd name="connsiteX248" fmla="*/ 6978704 w 7176081"/>
              <a:gd name="connsiteY248" fmla="*/ 2068857 h 6154196"/>
              <a:gd name="connsiteX249" fmla="*/ 7031077 w 7176081"/>
              <a:gd name="connsiteY249" fmla="*/ 2095046 h 6154196"/>
              <a:gd name="connsiteX250" fmla="*/ 7070356 w 7176081"/>
              <a:gd name="connsiteY250" fmla="*/ 2121234 h 6154196"/>
              <a:gd name="connsiteX251" fmla="*/ 7122729 w 7176081"/>
              <a:gd name="connsiteY251" fmla="*/ 2134328 h 6154196"/>
              <a:gd name="connsiteX252" fmla="*/ 7148916 w 7176081"/>
              <a:gd name="connsiteY252" fmla="*/ 2081952 h 6154196"/>
              <a:gd name="connsiteX253" fmla="*/ 7175102 w 7176081"/>
              <a:gd name="connsiteY253" fmla="*/ 2055763 h 6154196"/>
              <a:gd name="connsiteX254" fmla="*/ 7162009 w 7176081"/>
              <a:gd name="connsiteY254" fmla="*/ 1676036 h 6154196"/>
              <a:gd name="connsiteX255" fmla="*/ 7148916 w 7176081"/>
              <a:gd name="connsiteY255" fmla="*/ 1623660 h 6154196"/>
              <a:gd name="connsiteX256" fmla="*/ 7122729 w 7176081"/>
              <a:gd name="connsiteY256" fmla="*/ 1518908 h 6154196"/>
              <a:gd name="connsiteX257" fmla="*/ 7044170 w 7176081"/>
              <a:gd name="connsiteY257" fmla="*/ 1440344 h 6154196"/>
              <a:gd name="connsiteX258" fmla="*/ 6978704 w 7176081"/>
              <a:gd name="connsiteY258" fmla="*/ 1361780 h 6154196"/>
              <a:gd name="connsiteX259" fmla="*/ 6965610 w 7176081"/>
              <a:gd name="connsiteY259" fmla="*/ 1322498 h 6154196"/>
              <a:gd name="connsiteX260" fmla="*/ 6939424 w 7176081"/>
              <a:gd name="connsiteY260" fmla="*/ 1139181 h 6154196"/>
              <a:gd name="connsiteX261" fmla="*/ 6900144 w 7176081"/>
              <a:gd name="connsiteY261" fmla="*/ 1008241 h 6154196"/>
              <a:gd name="connsiteX262" fmla="*/ 6887051 w 7176081"/>
              <a:gd name="connsiteY262" fmla="*/ 968959 h 6154196"/>
              <a:gd name="connsiteX263" fmla="*/ 6795398 w 7176081"/>
              <a:gd name="connsiteY263" fmla="*/ 916583 h 6154196"/>
              <a:gd name="connsiteX264" fmla="*/ 6625186 w 7176081"/>
              <a:gd name="connsiteY264" fmla="*/ 785642 h 6154196"/>
              <a:gd name="connsiteX265" fmla="*/ 6585906 w 7176081"/>
              <a:gd name="connsiteY265" fmla="*/ 759454 h 6154196"/>
              <a:gd name="connsiteX266" fmla="*/ 6507347 w 7176081"/>
              <a:gd name="connsiteY266" fmla="*/ 680890 h 6154196"/>
              <a:gd name="connsiteX267" fmla="*/ 6481160 w 7176081"/>
              <a:gd name="connsiteY267" fmla="*/ 602326 h 6154196"/>
              <a:gd name="connsiteX268" fmla="*/ 6428787 w 7176081"/>
              <a:gd name="connsiteY268" fmla="*/ 484479 h 6154196"/>
              <a:gd name="connsiteX269" fmla="*/ 6389507 w 7176081"/>
              <a:gd name="connsiteY269" fmla="*/ 353539 h 6154196"/>
              <a:gd name="connsiteX270" fmla="*/ 6232388 w 7176081"/>
              <a:gd name="connsiteY270" fmla="*/ 314257 h 6154196"/>
              <a:gd name="connsiteX271" fmla="*/ 6153829 w 7176081"/>
              <a:gd name="connsiteY271" fmla="*/ 274975 h 6154196"/>
              <a:gd name="connsiteX272" fmla="*/ 6049083 w 7176081"/>
              <a:gd name="connsiteY272" fmla="*/ 235693 h 6154196"/>
              <a:gd name="connsiteX273" fmla="*/ 5852684 w 7176081"/>
              <a:gd name="connsiteY273" fmla="*/ 144035 h 6154196"/>
              <a:gd name="connsiteX274" fmla="*/ 5813404 w 7176081"/>
              <a:gd name="connsiteY274" fmla="*/ 130941 h 6154196"/>
              <a:gd name="connsiteX275" fmla="*/ 5643192 w 7176081"/>
              <a:gd name="connsiteY275" fmla="*/ 117847 h 6154196"/>
              <a:gd name="connsiteX276" fmla="*/ 5486073 w 7176081"/>
              <a:gd name="connsiteY276" fmla="*/ 91658 h 6154196"/>
              <a:gd name="connsiteX277" fmla="*/ 5420607 w 7176081"/>
              <a:gd name="connsiteY277" fmla="*/ 78564 h 6154196"/>
              <a:gd name="connsiteX278" fmla="*/ 5342047 w 7176081"/>
              <a:gd name="connsiteY278" fmla="*/ 52376 h 6154196"/>
              <a:gd name="connsiteX279" fmla="*/ 5237301 w 7176081"/>
              <a:gd name="connsiteY279" fmla="*/ 26188 h 6154196"/>
              <a:gd name="connsiteX280" fmla="*/ 5158742 w 7176081"/>
              <a:gd name="connsiteY280" fmla="*/ 0 h 6154196"/>
              <a:gd name="connsiteX281" fmla="*/ 5040902 w 7176081"/>
              <a:gd name="connsiteY281" fmla="*/ 13094 h 6154196"/>
              <a:gd name="connsiteX282" fmla="*/ 5027809 w 7176081"/>
              <a:gd name="connsiteY282" fmla="*/ 52376 h 6154196"/>
              <a:gd name="connsiteX283" fmla="*/ 4988529 w 7176081"/>
              <a:gd name="connsiteY283" fmla="*/ 78564 h 6154196"/>
              <a:gd name="connsiteX284" fmla="*/ 4962343 w 7176081"/>
              <a:gd name="connsiteY284" fmla="*/ 117847 h 6154196"/>
              <a:gd name="connsiteX285" fmla="*/ 4909970 w 7176081"/>
              <a:gd name="connsiteY285" fmla="*/ 130941 h 6154196"/>
              <a:gd name="connsiteX286" fmla="*/ 4870690 w 7176081"/>
              <a:gd name="connsiteY286" fmla="*/ 144035 h 6154196"/>
              <a:gd name="connsiteX287" fmla="*/ 4831410 w 7176081"/>
              <a:gd name="connsiteY287" fmla="*/ 170223 h 6154196"/>
              <a:gd name="connsiteX288" fmla="*/ 4752851 w 7176081"/>
              <a:gd name="connsiteY288" fmla="*/ 196411 h 6154196"/>
              <a:gd name="connsiteX289" fmla="*/ 4674291 w 7176081"/>
              <a:gd name="connsiteY289" fmla="*/ 222599 h 6154196"/>
              <a:gd name="connsiteX290" fmla="*/ 4595732 w 7176081"/>
              <a:gd name="connsiteY290" fmla="*/ 248787 h 6154196"/>
              <a:gd name="connsiteX291" fmla="*/ 4556452 w 7176081"/>
              <a:gd name="connsiteY291" fmla="*/ 274975 h 6154196"/>
              <a:gd name="connsiteX292" fmla="*/ 4464799 w 7176081"/>
              <a:gd name="connsiteY292" fmla="*/ 340445 h 6154196"/>
              <a:gd name="connsiteX293" fmla="*/ 4412426 w 7176081"/>
              <a:gd name="connsiteY293" fmla="*/ 419009 h 6154196"/>
              <a:gd name="connsiteX294" fmla="*/ 4386240 w 7176081"/>
              <a:gd name="connsiteY294" fmla="*/ 458291 h 6154196"/>
              <a:gd name="connsiteX295" fmla="*/ 4346960 w 7176081"/>
              <a:gd name="connsiteY295" fmla="*/ 484479 h 6154196"/>
              <a:gd name="connsiteX296" fmla="*/ 4320773 w 7176081"/>
              <a:gd name="connsiteY296" fmla="*/ 510668 h 6154196"/>
              <a:gd name="connsiteX297" fmla="*/ 4229121 w 7176081"/>
              <a:gd name="connsiteY297" fmla="*/ 549950 h 6154196"/>
              <a:gd name="connsiteX298" fmla="*/ 4163654 w 7176081"/>
              <a:gd name="connsiteY298" fmla="*/ 576138 h 6154196"/>
              <a:gd name="connsiteX299" fmla="*/ 3927976 w 7176081"/>
              <a:gd name="connsiteY299" fmla="*/ 589232 h 6154196"/>
              <a:gd name="connsiteX300" fmla="*/ 3810137 w 7176081"/>
              <a:gd name="connsiteY300" fmla="*/ 602326 h 6154196"/>
              <a:gd name="connsiteX301" fmla="*/ 3731577 w 7176081"/>
              <a:gd name="connsiteY301" fmla="*/ 641608 h 6154196"/>
              <a:gd name="connsiteX302" fmla="*/ 3666111 w 7176081"/>
              <a:gd name="connsiteY302" fmla="*/ 720172 h 6154196"/>
              <a:gd name="connsiteX303" fmla="*/ 3535178 w 7176081"/>
              <a:gd name="connsiteY303" fmla="*/ 759454 h 6154196"/>
              <a:gd name="connsiteX304" fmla="*/ 3417339 w 7176081"/>
              <a:gd name="connsiteY304" fmla="*/ 733266 h 6154196"/>
              <a:gd name="connsiteX305" fmla="*/ 3338779 w 7176081"/>
              <a:gd name="connsiteY305" fmla="*/ 707078 h 6154196"/>
              <a:gd name="connsiteX306" fmla="*/ 3286406 w 7176081"/>
              <a:gd name="connsiteY306" fmla="*/ 693984 h 6154196"/>
              <a:gd name="connsiteX307" fmla="*/ 3207847 w 7176081"/>
              <a:gd name="connsiteY307" fmla="*/ 667796 h 6154196"/>
              <a:gd name="connsiteX308" fmla="*/ 2880516 w 7176081"/>
              <a:gd name="connsiteY308" fmla="*/ 667796 h 615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7176081" h="6154196">
                <a:moveTo>
                  <a:pt x="2579371" y="667796"/>
                </a:moveTo>
                <a:lnTo>
                  <a:pt x="2579371" y="667796"/>
                </a:lnTo>
                <a:cubicBezTo>
                  <a:pt x="2540091" y="672161"/>
                  <a:pt x="2500286" y="673139"/>
                  <a:pt x="2461532" y="680890"/>
                </a:cubicBezTo>
                <a:cubicBezTo>
                  <a:pt x="2434465" y="686304"/>
                  <a:pt x="2409159" y="698349"/>
                  <a:pt x="2382972" y="707078"/>
                </a:cubicBezTo>
                <a:lnTo>
                  <a:pt x="2343692" y="720172"/>
                </a:lnTo>
                <a:cubicBezTo>
                  <a:pt x="2281446" y="761672"/>
                  <a:pt x="2319342" y="741384"/>
                  <a:pt x="2225853" y="772548"/>
                </a:cubicBezTo>
                <a:lnTo>
                  <a:pt x="2186573" y="785642"/>
                </a:lnTo>
                <a:cubicBezTo>
                  <a:pt x="2074010" y="860690"/>
                  <a:pt x="2216426" y="770715"/>
                  <a:pt x="2108014" y="824924"/>
                </a:cubicBezTo>
                <a:cubicBezTo>
                  <a:pt x="2006487" y="875690"/>
                  <a:pt x="2128185" y="831294"/>
                  <a:pt x="2029454" y="864206"/>
                </a:cubicBezTo>
                <a:cubicBezTo>
                  <a:pt x="2016361" y="872935"/>
                  <a:pt x="2004786" y="884549"/>
                  <a:pt x="1990175" y="890394"/>
                </a:cubicBezTo>
                <a:cubicBezTo>
                  <a:pt x="1932284" y="913552"/>
                  <a:pt x="1900427" y="913393"/>
                  <a:pt x="1846149" y="929677"/>
                </a:cubicBezTo>
                <a:cubicBezTo>
                  <a:pt x="1819710" y="937609"/>
                  <a:pt x="1795179" y="955016"/>
                  <a:pt x="1767589" y="955865"/>
                </a:cubicBezTo>
                <a:lnTo>
                  <a:pt x="916528" y="982053"/>
                </a:lnTo>
                <a:cubicBezTo>
                  <a:pt x="890341" y="990782"/>
                  <a:pt x="860935" y="992929"/>
                  <a:pt x="837968" y="1008241"/>
                </a:cubicBezTo>
                <a:lnTo>
                  <a:pt x="680849" y="1112993"/>
                </a:lnTo>
                <a:cubicBezTo>
                  <a:pt x="680847" y="1112994"/>
                  <a:pt x="602292" y="1165368"/>
                  <a:pt x="602290" y="1165369"/>
                </a:cubicBezTo>
                <a:lnTo>
                  <a:pt x="549917" y="1178463"/>
                </a:lnTo>
                <a:cubicBezTo>
                  <a:pt x="541188" y="1191557"/>
                  <a:pt x="534857" y="1206617"/>
                  <a:pt x="523730" y="1217745"/>
                </a:cubicBezTo>
                <a:cubicBezTo>
                  <a:pt x="436441" y="1305039"/>
                  <a:pt x="528097" y="1178461"/>
                  <a:pt x="458264" y="1283215"/>
                </a:cubicBezTo>
                <a:cubicBezTo>
                  <a:pt x="447579" y="1315274"/>
                  <a:pt x="439210" y="1346556"/>
                  <a:pt x="418984" y="1374874"/>
                </a:cubicBezTo>
                <a:cubicBezTo>
                  <a:pt x="382706" y="1425665"/>
                  <a:pt x="377967" y="1398424"/>
                  <a:pt x="353518" y="1453438"/>
                </a:cubicBezTo>
                <a:cubicBezTo>
                  <a:pt x="302251" y="1568795"/>
                  <a:pt x="359745" y="1499585"/>
                  <a:pt x="288052" y="1571284"/>
                </a:cubicBezTo>
                <a:cubicBezTo>
                  <a:pt x="283687" y="1584378"/>
                  <a:pt x="278750" y="1597295"/>
                  <a:pt x="274958" y="1610566"/>
                </a:cubicBezTo>
                <a:cubicBezTo>
                  <a:pt x="270014" y="1627870"/>
                  <a:pt x="269912" y="1646846"/>
                  <a:pt x="261865" y="1662942"/>
                </a:cubicBezTo>
                <a:cubicBezTo>
                  <a:pt x="256345" y="1673984"/>
                  <a:pt x="243390" y="1679491"/>
                  <a:pt x="235679" y="1689131"/>
                </a:cubicBezTo>
                <a:cubicBezTo>
                  <a:pt x="225849" y="1701420"/>
                  <a:pt x="218221" y="1715319"/>
                  <a:pt x="209492" y="1728413"/>
                </a:cubicBezTo>
                <a:cubicBezTo>
                  <a:pt x="205128" y="1741507"/>
                  <a:pt x="202571" y="1755350"/>
                  <a:pt x="196399" y="1767695"/>
                </a:cubicBezTo>
                <a:cubicBezTo>
                  <a:pt x="189362" y="1781771"/>
                  <a:pt x="176603" y="1792596"/>
                  <a:pt x="170212" y="1806977"/>
                </a:cubicBezTo>
                <a:cubicBezTo>
                  <a:pt x="107887" y="1947217"/>
                  <a:pt x="177103" y="1835923"/>
                  <a:pt x="117839" y="1924823"/>
                </a:cubicBezTo>
                <a:cubicBezTo>
                  <a:pt x="113475" y="1937917"/>
                  <a:pt x="107740" y="1950631"/>
                  <a:pt x="104746" y="1964105"/>
                </a:cubicBezTo>
                <a:cubicBezTo>
                  <a:pt x="81408" y="2069132"/>
                  <a:pt x="102380" y="2012855"/>
                  <a:pt x="78560" y="2108140"/>
                </a:cubicBezTo>
                <a:cubicBezTo>
                  <a:pt x="75213" y="2121530"/>
                  <a:pt x="69831" y="2134328"/>
                  <a:pt x="65466" y="2147422"/>
                </a:cubicBezTo>
                <a:cubicBezTo>
                  <a:pt x="61102" y="2182339"/>
                  <a:pt x="57723" y="2217394"/>
                  <a:pt x="52373" y="2252174"/>
                </a:cubicBezTo>
                <a:cubicBezTo>
                  <a:pt x="48989" y="2274171"/>
                  <a:pt x="42427" y="2295612"/>
                  <a:pt x="39280" y="2317644"/>
                </a:cubicBezTo>
                <a:cubicBezTo>
                  <a:pt x="33691" y="2356771"/>
                  <a:pt x="33055" y="2396568"/>
                  <a:pt x="26187" y="2435490"/>
                </a:cubicBezTo>
                <a:cubicBezTo>
                  <a:pt x="19932" y="2470935"/>
                  <a:pt x="0" y="2540243"/>
                  <a:pt x="0" y="2540243"/>
                </a:cubicBezTo>
                <a:cubicBezTo>
                  <a:pt x="3580" y="2608272"/>
                  <a:pt x="10831" y="2886994"/>
                  <a:pt x="39280" y="2972346"/>
                </a:cubicBezTo>
                <a:lnTo>
                  <a:pt x="104746" y="3168756"/>
                </a:lnTo>
                <a:cubicBezTo>
                  <a:pt x="104748" y="3168761"/>
                  <a:pt x="130930" y="3247316"/>
                  <a:pt x="130933" y="3247320"/>
                </a:cubicBezTo>
                <a:cubicBezTo>
                  <a:pt x="139662" y="3260414"/>
                  <a:pt x="150728" y="3272222"/>
                  <a:pt x="157119" y="3286603"/>
                </a:cubicBezTo>
                <a:cubicBezTo>
                  <a:pt x="168330" y="3311829"/>
                  <a:pt x="174577" y="3338979"/>
                  <a:pt x="183306" y="3365167"/>
                </a:cubicBezTo>
                <a:cubicBezTo>
                  <a:pt x="187670" y="3378261"/>
                  <a:pt x="188743" y="3392965"/>
                  <a:pt x="196399" y="3404449"/>
                </a:cubicBezTo>
                <a:cubicBezTo>
                  <a:pt x="234690" y="3461889"/>
                  <a:pt x="213143" y="3431141"/>
                  <a:pt x="261865" y="3496107"/>
                </a:cubicBezTo>
                <a:cubicBezTo>
                  <a:pt x="286004" y="3592672"/>
                  <a:pt x="260063" y="3504997"/>
                  <a:pt x="301145" y="3600859"/>
                </a:cubicBezTo>
                <a:cubicBezTo>
                  <a:pt x="306582" y="3613545"/>
                  <a:pt x="308801" y="3627455"/>
                  <a:pt x="314238" y="3640141"/>
                </a:cubicBezTo>
                <a:cubicBezTo>
                  <a:pt x="336722" y="3692607"/>
                  <a:pt x="341236" y="3682666"/>
                  <a:pt x="353518" y="3731800"/>
                </a:cubicBezTo>
                <a:cubicBezTo>
                  <a:pt x="363277" y="3770839"/>
                  <a:pt x="368650" y="3810954"/>
                  <a:pt x="379704" y="3849646"/>
                </a:cubicBezTo>
                <a:cubicBezTo>
                  <a:pt x="401796" y="3926972"/>
                  <a:pt x="404801" y="3899297"/>
                  <a:pt x="432077" y="3967492"/>
                </a:cubicBezTo>
                <a:cubicBezTo>
                  <a:pt x="442329" y="3993123"/>
                  <a:pt x="442952" y="4023088"/>
                  <a:pt x="458264" y="4046057"/>
                </a:cubicBezTo>
                <a:cubicBezTo>
                  <a:pt x="551848" y="4186439"/>
                  <a:pt x="406105" y="3973379"/>
                  <a:pt x="523730" y="4124621"/>
                </a:cubicBezTo>
                <a:cubicBezTo>
                  <a:pt x="543052" y="4149465"/>
                  <a:pt x="558645" y="4176997"/>
                  <a:pt x="576103" y="4203185"/>
                </a:cubicBezTo>
                <a:lnTo>
                  <a:pt x="602290" y="4242467"/>
                </a:lnTo>
                <a:lnTo>
                  <a:pt x="628476" y="4321031"/>
                </a:lnTo>
                <a:lnTo>
                  <a:pt x="641570" y="4360313"/>
                </a:lnTo>
                <a:cubicBezTo>
                  <a:pt x="637205" y="4425783"/>
                  <a:pt x="643673" y="4492893"/>
                  <a:pt x="628476" y="4556724"/>
                </a:cubicBezTo>
                <a:cubicBezTo>
                  <a:pt x="621186" y="4587342"/>
                  <a:pt x="576103" y="4635288"/>
                  <a:pt x="576103" y="4635288"/>
                </a:cubicBezTo>
                <a:cubicBezTo>
                  <a:pt x="567374" y="4661476"/>
                  <a:pt x="556612" y="4687072"/>
                  <a:pt x="549917" y="4713852"/>
                </a:cubicBezTo>
                <a:cubicBezTo>
                  <a:pt x="545553" y="4731311"/>
                  <a:pt x="544872" y="4750132"/>
                  <a:pt x="536824" y="4766228"/>
                </a:cubicBezTo>
                <a:cubicBezTo>
                  <a:pt x="522749" y="4794379"/>
                  <a:pt x="501909" y="4818605"/>
                  <a:pt x="484451" y="4844793"/>
                </a:cubicBezTo>
                <a:cubicBezTo>
                  <a:pt x="463729" y="4875878"/>
                  <a:pt x="443341" y="4908033"/>
                  <a:pt x="418984" y="4936451"/>
                </a:cubicBezTo>
                <a:cubicBezTo>
                  <a:pt x="384234" y="4976994"/>
                  <a:pt x="376669" y="4968710"/>
                  <a:pt x="353518" y="5015015"/>
                </a:cubicBezTo>
                <a:cubicBezTo>
                  <a:pt x="344128" y="5033797"/>
                  <a:pt x="331525" y="5089896"/>
                  <a:pt x="327331" y="5106673"/>
                </a:cubicBezTo>
                <a:cubicBezTo>
                  <a:pt x="331696" y="5189602"/>
                  <a:pt x="332907" y="5272757"/>
                  <a:pt x="340425" y="5355460"/>
                </a:cubicBezTo>
                <a:cubicBezTo>
                  <a:pt x="341675" y="5369206"/>
                  <a:pt x="344896" y="5383964"/>
                  <a:pt x="353518" y="5394742"/>
                </a:cubicBezTo>
                <a:cubicBezTo>
                  <a:pt x="363348" y="5407030"/>
                  <a:pt x="380709" y="5410855"/>
                  <a:pt x="392798" y="5420930"/>
                </a:cubicBezTo>
                <a:cubicBezTo>
                  <a:pt x="407023" y="5432785"/>
                  <a:pt x="414001" y="5456195"/>
                  <a:pt x="432077" y="5460212"/>
                </a:cubicBezTo>
                <a:cubicBezTo>
                  <a:pt x="496126" y="5474446"/>
                  <a:pt x="563010" y="5468941"/>
                  <a:pt x="628476" y="5473306"/>
                </a:cubicBezTo>
                <a:cubicBezTo>
                  <a:pt x="654663" y="5482035"/>
                  <a:pt x="700342" y="5472715"/>
                  <a:pt x="707036" y="5499494"/>
                </a:cubicBezTo>
                <a:cubicBezTo>
                  <a:pt x="711400" y="5516953"/>
                  <a:pt x="716910" y="5534164"/>
                  <a:pt x="720129" y="5551870"/>
                </a:cubicBezTo>
                <a:cubicBezTo>
                  <a:pt x="735737" y="5637722"/>
                  <a:pt x="725754" y="5627361"/>
                  <a:pt x="746316" y="5695905"/>
                </a:cubicBezTo>
                <a:cubicBezTo>
                  <a:pt x="754248" y="5722345"/>
                  <a:pt x="749534" y="5759156"/>
                  <a:pt x="772502" y="5774469"/>
                </a:cubicBezTo>
                <a:cubicBezTo>
                  <a:pt x="785595" y="5783198"/>
                  <a:pt x="799693" y="5790582"/>
                  <a:pt x="811782" y="5800657"/>
                </a:cubicBezTo>
                <a:cubicBezTo>
                  <a:pt x="826007" y="5812512"/>
                  <a:pt x="834875" y="5830946"/>
                  <a:pt x="851062" y="5839939"/>
                </a:cubicBezTo>
                <a:cubicBezTo>
                  <a:pt x="875191" y="5853345"/>
                  <a:pt x="903435" y="5857398"/>
                  <a:pt x="929621" y="5866127"/>
                </a:cubicBezTo>
                <a:lnTo>
                  <a:pt x="968901" y="5879221"/>
                </a:lnTo>
                <a:lnTo>
                  <a:pt x="1008181" y="5892315"/>
                </a:lnTo>
                <a:cubicBezTo>
                  <a:pt x="1169664" y="5887950"/>
                  <a:pt x="1331281" y="5887092"/>
                  <a:pt x="1492631" y="5879221"/>
                </a:cubicBezTo>
                <a:cubicBezTo>
                  <a:pt x="1510605" y="5878344"/>
                  <a:pt x="1528909" y="5874175"/>
                  <a:pt x="1545004" y="5866127"/>
                </a:cubicBezTo>
                <a:cubicBezTo>
                  <a:pt x="1725088" y="5776080"/>
                  <a:pt x="1554220" y="5836867"/>
                  <a:pt x="1662843" y="5800657"/>
                </a:cubicBezTo>
                <a:cubicBezTo>
                  <a:pt x="1698338" y="5747412"/>
                  <a:pt x="1702123" y="5753975"/>
                  <a:pt x="1702123" y="5669717"/>
                </a:cubicBezTo>
                <a:cubicBezTo>
                  <a:pt x="1702123" y="5582833"/>
                  <a:pt x="1720702" y="5462654"/>
                  <a:pt x="1662843" y="5381648"/>
                </a:cubicBezTo>
                <a:cubicBezTo>
                  <a:pt x="1652080" y="5366580"/>
                  <a:pt x="1634931" y="5356983"/>
                  <a:pt x="1623563" y="5342366"/>
                </a:cubicBezTo>
                <a:cubicBezTo>
                  <a:pt x="1604241" y="5317522"/>
                  <a:pt x="1588648" y="5289990"/>
                  <a:pt x="1571190" y="5263802"/>
                </a:cubicBezTo>
                <a:lnTo>
                  <a:pt x="1545004" y="5224520"/>
                </a:lnTo>
                <a:cubicBezTo>
                  <a:pt x="1540640" y="5211426"/>
                  <a:pt x="1537348" y="5197924"/>
                  <a:pt x="1531911" y="5185237"/>
                </a:cubicBezTo>
                <a:cubicBezTo>
                  <a:pt x="1524222" y="5167296"/>
                  <a:pt x="1512577" y="5151138"/>
                  <a:pt x="1505724" y="5132861"/>
                </a:cubicBezTo>
                <a:cubicBezTo>
                  <a:pt x="1499405" y="5116011"/>
                  <a:pt x="1496995" y="5097944"/>
                  <a:pt x="1492631" y="5080485"/>
                </a:cubicBezTo>
                <a:cubicBezTo>
                  <a:pt x="1488267" y="5023744"/>
                  <a:pt x="1479538" y="4967171"/>
                  <a:pt x="1479538" y="4910263"/>
                </a:cubicBezTo>
                <a:cubicBezTo>
                  <a:pt x="1479538" y="4748711"/>
                  <a:pt x="1485126" y="4587161"/>
                  <a:pt x="1492631" y="4425783"/>
                </a:cubicBezTo>
                <a:cubicBezTo>
                  <a:pt x="1493864" y="4399262"/>
                  <a:pt x="1498739" y="4372833"/>
                  <a:pt x="1505724" y="4347219"/>
                </a:cubicBezTo>
                <a:cubicBezTo>
                  <a:pt x="1512756" y="4321434"/>
                  <a:pt x="1535611" y="4264954"/>
                  <a:pt x="1558097" y="4242467"/>
                </a:cubicBezTo>
                <a:cubicBezTo>
                  <a:pt x="1569224" y="4231339"/>
                  <a:pt x="1585616" y="4226734"/>
                  <a:pt x="1597377" y="4216279"/>
                </a:cubicBezTo>
                <a:cubicBezTo>
                  <a:pt x="1703359" y="4122067"/>
                  <a:pt x="1634219" y="4151621"/>
                  <a:pt x="1715216" y="4124621"/>
                </a:cubicBezTo>
                <a:cubicBezTo>
                  <a:pt x="1719580" y="4111527"/>
                  <a:pt x="1720028" y="4096381"/>
                  <a:pt x="1728309" y="4085339"/>
                </a:cubicBezTo>
                <a:cubicBezTo>
                  <a:pt x="1744329" y="4063977"/>
                  <a:pt x="1798983" y="4008824"/>
                  <a:pt x="1833055" y="3993680"/>
                </a:cubicBezTo>
                <a:cubicBezTo>
                  <a:pt x="1858279" y="3982469"/>
                  <a:pt x="1911615" y="3967492"/>
                  <a:pt x="1911615" y="3967492"/>
                </a:cubicBezTo>
                <a:cubicBezTo>
                  <a:pt x="1950040" y="3975177"/>
                  <a:pt x="1981133" y="3978581"/>
                  <a:pt x="2016361" y="3993680"/>
                </a:cubicBezTo>
                <a:cubicBezTo>
                  <a:pt x="2034301" y="4001369"/>
                  <a:pt x="2050794" y="4012179"/>
                  <a:pt x="2068734" y="4019868"/>
                </a:cubicBezTo>
                <a:cubicBezTo>
                  <a:pt x="2094148" y="4030760"/>
                  <a:pt x="2150881" y="4045153"/>
                  <a:pt x="2173480" y="4046057"/>
                </a:cubicBezTo>
                <a:cubicBezTo>
                  <a:pt x="2369770" y="4053909"/>
                  <a:pt x="2566277" y="4054786"/>
                  <a:pt x="2762676" y="4059151"/>
                </a:cubicBezTo>
                <a:cubicBezTo>
                  <a:pt x="2806320" y="4063516"/>
                  <a:pt x="2849747" y="4072245"/>
                  <a:pt x="2893609" y="4072245"/>
                </a:cubicBezTo>
                <a:cubicBezTo>
                  <a:pt x="3433437" y="4072245"/>
                  <a:pt x="3324393" y="4082227"/>
                  <a:pt x="3613738" y="4046057"/>
                </a:cubicBezTo>
                <a:cubicBezTo>
                  <a:pt x="3626831" y="4041692"/>
                  <a:pt x="3639747" y="4036754"/>
                  <a:pt x="3653018" y="4032962"/>
                </a:cubicBezTo>
                <a:cubicBezTo>
                  <a:pt x="3672598" y="4027367"/>
                  <a:pt x="3723740" y="4017240"/>
                  <a:pt x="3744670" y="4006774"/>
                </a:cubicBezTo>
                <a:cubicBezTo>
                  <a:pt x="3758745" y="3999736"/>
                  <a:pt x="3770857" y="3989315"/>
                  <a:pt x="3783950" y="3980586"/>
                </a:cubicBezTo>
                <a:cubicBezTo>
                  <a:pt x="3810137" y="3984951"/>
                  <a:pt x="3836594" y="3987921"/>
                  <a:pt x="3862510" y="3993680"/>
                </a:cubicBezTo>
                <a:cubicBezTo>
                  <a:pt x="3875983" y="3996674"/>
                  <a:pt x="3893768" y="3995543"/>
                  <a:pt x="3901789" y="4006774"/>
                </a:cubicBezTo>
                <a:cubicBezTo>
                  <a:pt x="3917833" y="4029237"/>
                  <a:pt x="3919247" y="4059151"/>
                  <a:pt x="3927976" y="4085339"/>
                </a:cubicBezTo>
                <a:lnTo>
                  <a:pt x="3954162" y="4163903"/>
                </a:lnTo>
                <a:cubicBezTo>
                  <a:pt x="3958527" y="4176997"/>
                  <a:pt x="3957497" y="4193425"/>
                  <a:pt x="3967256" y="4203185"/>
                </a:cubicBezTo>
                <a:lnTo>
                  <a:pt x="4006535" y="4242467"/>
                </a:lnTo>
                <a:cubicBezTo>
                  <a:pt x="4017184" y="4274414"/>
                  <a:pt x="4020435" y="4295649"/>
                  <a:pt x="4045815" y="4321031"/>
                </a:cubicBezTo>
                <a:cubicBezTo>
                  <a:pt x="4056942" y="4332159"/>
                  <a:pt x="4073006" y="4337144"/>
                  <a:pt x="4085095" y="4347219"/>
                </a:cubicBezTo>
                <a:cubicBezTo>
                  <a:pt x="4099320" y="4359074"/>
                  <a:pt x="4108968" y="4376229"/>
                  <a:pt x="4124375" y="4386501"/>
                </a:cubicBezTo>
                <a:cubicBezTo>
                  <a:pt x="4135858" y="4394157"/>
                  <a:pt x="4151310" y="4393423"/>
                  <a:pt x="4163654" y="4399595"/>
                </a:cubicBezTo>
                <a:cubicBezTo>
                  <a:pt x="4177729" y="4406633"/>
                  <a:pt x="4188859" y="4418745"/>
                  <a:pt x="4202934" y="4425783"/>
                </a:cubicBezTo>
                <a:cubicBezTo>
                  <a:pt x="4215278" y="4431956"/>
                  <a:pt x="4230149" y="4432175"/>
                  <a:pt x="4242214" y="4438878"/>
                </a:cubicBezTo>
                <a:cubicBezTo>
                  <a:pt x="4269726" y="4454163"/>
                  <a:pt x="4320773" y="4491254"/>
                  <a:pt x="4320773" y="4491254"/>
                </a:cubicBezTo>
                <a:lnTo>
                  <a:pt x="4399333" y="4609100"/>
                </a:lnTo>
                <a:lnTo>
                  <a:pt x="4425519" y="4648382"/>
                </a:lnTo>
                <a:lnTo>
                  <a:pt x="4451706" y="4687664"/>
                </a:lnTo>
                <a:cubicBezTo>
                  <a:pt x="4482411" y="4779787"/>
                  <a:pt x="4442448" y="4666060"/>
                  <a:pt x="4490986" y="4779322"/>
                </a:cubicBezTo>
                <a:cubicBezTo>
                  <a:pt x="4496423" y="4792008"/>
                  <a:pt x="4499715" y="4805510"/>
                  <a:pt x="4504079" y="4818604"/>
                </a:cubicBezTo>
                <a:cubicBezTo>
                  <a:pt x="4488340" y="5023226"/>
                  <a:pt x="4495699" y="4968926"/>
                  <a:pt x="4464799" y="5185237"/>
                </a:cubicBezTo>
                <a:cubicBezTo>
                  <a:pt x="4461045" y="5211520"/>
                  <a:pt x="4457465" y="5237885"/>
                  <a:pt x="4451706" y="5263802"/>
                </a:cubicBezTo>
                <a:cubicBezTo>
                  <a:pt x="4448712" y="5277276"/>
                  <a:pt x="4442405" y="5289813"/>
                  <a:pt x="4438613" y="5303084"/>
                </a:cubicBezTo>
                <a:cubicBezTo>
                  <a:pt x="4412705" y="5393765"/>
                  <a:pt x="4444561" y="5326894"/>
                  <a:pt x="4373146" y="5434024"/>
                </a:cubicBezTo>
                <a:lnTo>
                  <a:pt x="4346960" y="5473306"/>
                </a:lnTo>
                <a:lnTo>
                  <a:pt x="4320773" y="5512588"/>
                </a:lnTo>
                <a:cubicBezTo>
                  <a:pt x="4286192" y="5616339"/>
                  <a:pt x="4299125" y="5563923"/>
                  <a:pt x="4281494" y="5669717"/>
                </a:cubicBezTo>
                <a:cubicBezTo>
                  <a:pt x="4285858" y="5783199"/>
                  <a:pt x="4278527" y="5897738"/>
                  <a:pt x="4294587" y="6010162"/>
                </a:cubicBezTo>
                <a:cubicBezTo>
                  <a:pt x="4296812" y="6025740"/>
                  <a:pt x="4319792" y="6029312"/>
                  <a:pt x="4333867" y="6036350"/>
                </a:cubicBezTo>
                <a:cubicBezTo>
                  <a:pt x="4346211" y="6042522"/>
                  <a:pt x="4359876" y="6045652"/>
                  <a:pt x="4373146" y="6049444"/>
                </a:cubicBezTo>
                <a:cubicBezTo>
                  <a:pt x="4422697" y="6063602"/>
                  <a:pt x="4449929" y="6067509"/>
                  <a:pt x="4504079" y="6075632"/>
                </a:cubicBezTo>
                <a:lnTo>
                  <a:pt x="4687384" y="6101820"/>
                </a:lnTo>
                <a:lnTo>
                  <a:pt x="4765944" y="6128008"/>
                </a:lnTo>
                <a:cubicBezTo>
                  <a:pt x="4779037" y="6132373"/>
                  <a:pt x="4791610" y="6138833"/>
                  <a:pt x="4805224" y="6141102"/>
                </a:cubicBezTo>
                <a:lnTo>
                  <a:pt x="4883783" y="6154196"/>
                </a:lnTo>
                <a:cubicBezTo>
                  <a:pt x="5010351" y="6149831"/>
                  <a:pt x="5137076" y="6148764"/>
                  <a:pt x="5263488" y="6141102"/>
                </a:cubicBezTo>
                <a:cubicBezTo>
                  <a:pt x="5281450" y="6140013"/>
                  <a:pt x="5299766" y="6136056"/>
                  <a:pt x="5315861" y="6128008"/>
                </a:cubicBezTo>
                <a:cubicBezTo>
                  <a:pt x="5335379" y="6118248"/>
                  <a:pt x="5350776" y="6101820"/>
                  <a:pt x="5368234" y="6088726"/>
                </a:cubicBezTo>
                <a:cubicBezTo>
                  <a:pt x="5372598" y="6075632"/>
                  <a:pt x="5381327" y="6063246"/>
                  <a:pt x="5381327" y="6049444"/>
                </a:cubicBezTo>
                <a:cubicBezTo>
                  <a:pt x="5381327" y="5974032"/>
                  <a:pt x="5370954" y="5942476"/>
                  <a:pt x="5355140" y="5879221"/>
                </a:cubicBezTo>
                <a:cubicBezTo>
                  <a:pt x="5359505" y="5861762"/>
                  <a:pt x="5355509" y="5839570"/>
                  <a:pt x="5368234" y="5826845"/>
                </a:cubicBezTo>
                <a:cubicBezTo>
                  <a:pt x="5380958" y="5814120"/>
                  <a:pt x="5403371" y="5818922"/>
                  <a:pt x="5420607" y="5813751"/>
                </a:cubicBezTo>
                <a:cubicBezTo>
                  <a:pt x="5505596" y="5788253"/>
                  <a:pt x="5481045" y="5799644"/>
                  <a:pt x="5538446" y="5761375"/>
                </a:cubicBezTo>
                <a:cubicBezTo>
                  <a:pt x="5565900" y="5706462"/>
                  <a:pt x="5587209" y="5688686"/>
                  <a:pt x="5551539" y="5617341"/>
                </a:cubicBezTo>
                <a:cubicBezTo>
                  <a:pt x="5537738" y="5589737"/>
                  <a:pt x="5486073" y="5551870"/>
                  <a:pt x="5486073" y="5551870"/>
                </a:cubicBezTo>
                <a:cubicBezTo>
                  <a:pt x="5463028" y="5482730"/>
                  <a:pt x="5480635" y="5524071"/>
                  <a:pt x="5420607" y="5434024"/>
                </a:cubicBezTo>
                <a:lnTo>
                  <a:pt x="5394420" y="5394742"/>
                </a:lnTo>
                <a:cubicBezTo>
                  <a:pt x="5390056" y="5381648"/>
                  <a:pt x="5381327" y="5369262"/>
                  <a:pt x="5381327" y="5355460"/>
                </a:cubicBezTo>
                <a:cubicBezTo>
                  <a:pt x="5381327" y="5242008"/>
                  <a:pt x="5377335" y="5193222"/>
                  <a:pt x="5420607" y="5106673"/>
                </a:cubicBezTo>
                <a:cubicBezTo>
                  <a:pt x="5427644" y="5092598"/>
                  <a:pt x="5438986" y="5081054"/>
                  <a:pt x="5446793" y="5067391"/>
                </a:cubicBezTo>
                <a:cubicBezTo>
                  <a:pt x="5555768" y="4876674"/>
                  <a:pt x="5412632" y="5122626"/>
                  <a:pt x="5486073" y="4975733"/>
                </a:cubicBezTo>
                <a:cubicBezTo>
                  <a:pt x="5493110" y="4961657"/>
                  <a:pt x="5503530" y="4949545"/>
                  <a:pt x="5512259" y="4936451"/>
                </a:cubicBezTo>
                <a:cubicBezTo>
                  <a:pt x="5516624" y="4918992"/>
                  <a:pt x="5525353" y="4902071"/>
                  <a:pt x="5525353" y="4884075"/>
                </a:cubicBezTo>
                <a:cubicBezTo>
                  <a:pt x="5525353" y="4866079"/>
                  <a:pt x="5517203" y="4849003"/>
                  <a:pt x="5512259" y="4831699"/>
                </a:cubicBezTo>
                <a:cubicBezTo>
                  <a:pt x="5494711" y="4770279"/>
                  <a:pt x="5502910" y="4809880"/>
                  <a:pt x="5472980" y="4740040"/>
                </a:cubicBezTo>
                <a:cubicBezTo>
                  <a:pt x="5467543" y="4727354"/>
                  <a:pt x="5464251" y="4713852"/>
                  <a:pt x="5459886" y="4700758"/>
                </a:cubicBezTo>
                <a:cubicBezTo>
                  <a:pt x="5464251" y="4596006"/>
                  <a:pt x="5462548" y="4490824"/>
                  <a:pt x="5472980" y="4386501"/>
                </a:cubicBezTo>
                <a:cubicBezTo>
                  <a:pt x="5475727" y="4359034"/>
                  <a:pt x="5483854" y="4330905"/>
                  <a:pt x="5499166" y="4307937"/>
                </a:cubicBezTo>
                <a:lnTo>
                  <a:pt x="5525353" y="4268655"/>
                </a:lnTo>
                <a:cubicBezTo>
                  <a:pt x="5529717" y="4255561"/>
                  <a:pt x="5532274" y="4241718"/>
                  <a:pt x="5538446" y="4229373"/>
                </a:cubicBezTo>
                <a:cubicBezTo>
                  <a:pt x="5558387" y="4189489"/>
                  <a:pt x="5584789" y="4169933"/>
                  <a:pt x="5617005" y="4137715"/>
                </a:cubicBezTo>
                <a:cubicBezTo>
                  <a:pt x="5664763" y="3994442"/>
                  <a:pt x="5584768" y="4207630"/>
                  <a:pt x="5669378" y="4072245"/>
                </a:cubicBezTo>
                <a:cubicBezTo>
                  <a:pt x="5696748" y="4028450"/>
                  <a:pt x="5697963" y="3963245"/>
                  <a:pt x="5708658" y="3915116"/>
                </a:cubicBezTo>
                <a:cubicBezTo>
                  <a:pt x="5711652" y="3901642"/>
                  <a:pt x="5717387" y="3888928"/>
                  <a:pt x="5721751" y="3875834"/>
                </a:cubicBezTo>
                <a:cubicBezTo>
                  <a:pt x="5759422" y="3310773"/>
                  <a:pt x="5721751" y="3954565"/>
                  <a:pt x="5721751" y="2697371"/>
                </a:cubicBezTo>
                <a:cubicBezTo>
                  <a:pt x="5721751" y="2559445"/>
                  <a:pt x="5712844" y="2586341"/>
                  <a:pt x="5761031" y="2514055"/>
                </a:cubicBezTo>
                <a:cubicBezTo>
                  <a:pt x="5825515" y="2535551"/>
                  <a:pt x="5780940" y="2511760"/>
                  <a:pt x="5826497" y="2566431"/>
                </a:cubicBezTo>
                <a:cubicBezTo>
                  <a:pt x="5838351" y="2580657"/>
                  <a:pt x="5854409" y="2591096"/>
                  <a:pt x="5865777" y="2605713"/>
                </a:cubicBezTo>
                <a:cubicBezTo>
                  <a:pt x="5885099" y="2630557"/>
                  <a:pt x="5900692" y="2658089"/>
                  <a:pt x="5918150" y="2684277"/>
                </a:cubicBezTo>
                <a:lnTo>
                  <a:pt x="5944337" y="2723559"/>
                </a:lnTo>
                <a:cubicBezTo>
                  <a:pt x="5953066" y="2736653"/>
                  <a:pt x="5965547" y="2747912"/>
                  <a:pt x="5970523" y="2762841"/>
                </a:cubicBezTo>
                <a:cubicBezTo>
                  <a:pt x="5974887" y="2775935"/>
                  <a:pt x="5977444" y="2789778"/>
                  <a:pt x="5983616" y="2802123"/>
                </a:cubicBezTo>
                <a:cubicBezTo>
                  <a:pt x="6000132" y="2835156"/>
                  <a:pt x="6011634" y="2843237"/>
                  <a:pt x="6035989" y="2867594"/>
                </a:cubicBezTo>
                <a:cubicBezTo>
                  <a:pt x="6044718" y="2893782"/>
                  <a:pt x="6046864" y="2923189"/>
                  <a:pt x="6062176" y="2946158"/>
                </a:cubicBezTo>
                <a:lnTo>
                  <a:pt x="6114549" y="3024722"/>
                </a:lnTo>
                <a:cubicBezTo>
                  <a:pt x="6123278" y="3037816"/>
                  <a:pt x="6133698" y="3049929"/>
                  <a:pt x="6140735" y="3064004"/>
                </a:cubicBezTo>
                <a:cubicBezTo>
                  <a:pt x="6149464" y="3081463"/>
                  <a:pt x="6159233" y="3098439"/>
                  <a:pt x="6166922" y="3116380"/>
                </a:cubicBezTo>
                <a:cubicBezTo>
                  <a:pt x="6172359" y="3129066"/>
                  <a:pt x="6173167" y="3143678"/>
                  <a:pt x="6180015" y="3155662"/>
                </a:cubicBezTo>
                <a:cubicBezTo>
                  <a:pt x="6190842" y="3174610"/>
                  <a:pt x="6206202" y="3190579"/>
                  <a:pt x="6219295" y="3208038"/>
                </a:cubicBezTo>
                <a:cubicBezTo>
                  <a:pt x="6223659" y="3234226"/>
                  <a:pt x="6229286" y="3260235"/>
                  <a:pt x="6232388" y="3286603"/>
                </a:cubicBezTo>
                <a:cubicBezTo>
                  <a:pt x="6238020" y="3334482"/>
                  <a:pt x="6240684" y="3382667"/>
                  <a:pt x="6245481" y="3430637"/>
                </a:cubicBezTo>
                <a:cubicBezTo>
                  <a:pt x="6249414" y="3469965"/>
                  <a:pt x="6253673" y="3509264"/>
                  <a:pt x="6258575" y="3548483"/>
                </a:cubicBezTo>
                <a:cubicBezTo>
                  <a:pt x="6262898" y="3583069"/>
                  <a:pt x="6274210" y="3666921"/>
                  <a:pt x="6284761" y="3705612"/>
                </a:cubicBezTo>
                <a:cubicBezTo>
                  <a:pt x="6292024" y="3732244"/>
                  <a:pt x="6302219" y="3757988"/>
                  <a:pt x="6310948" y="3784176"/>
                </a:cubicBezTo>
                <a:cubicBezTo>
                  <a:pt x="6315312" y="3797270"/>
                  <a:pt x="6315760" y="3812416"/>
                  <a:pt x="6324041" y="3823458"/>
                </a:cubicBezTo>
                <a:cubicBezTo>
                  <a:pt x="6329320" y="3830496"/>
                  <a:pt x="6382544" y="3899447"/>
                  <a:pt x="6389507" y="3915116"/>
                </a:cubicBezTo>
                <a:cubicBezTo>
                  <a:pt x="6400718" y="3940342"/>
                  <a:pt x="6404483" y="3968454"/>
                  <a:pt x="6415694" y="3993680"/>
                </a:cubicBezTo>
                <a:cubicBezTo>
                  <a:pt x="6428908" y="4023413"/>
                  <a:pt x="6446301" y="4037383"/>
                  <a:pt x="6468067" y="4059151"/>
                </a:cubicBezTo>
                <a:cubicBezTo>
                  <a:pt x="6477065" y="4104146"/>
                  <a:pt x="6481927" y="4133855"/>
                  <a:pt x="6494253" y="4176997"/>
                </a:cubicBezTo>
                <a:cubicBezTo>
                  <a:pt x="6498045" y="4190268"/>
                  <a:pt x="6503555" y="4203008"/>
                  <a:pt x="6507347" y="4216279"/>
                </a:cubicBezTo>
                <a:cubicBezTo>
                  <a:pt x="6512291" y="4233583"/>
                  <a:pt x="6515496" y="4251351"/>
                  <a:pt x="6520440" y="4268655"/>
                </a:cubicBezTo>
                <a:cubicBezTo>
                  <a:pt x="6524231" y="4281926"/>
                  <a:pt x="6529742" y="4294666"/>
                  <a:pt x="6533533" y="4307937"/>
                </a:cubicBezTo>
                <a:cubicBezTo>
                  <a:pt x="6538477" y="4325241"/>
                  <a:pt x="6541455" y="4343076"/>
                  <a:pt x="6546626" y="4360313"/>
                </a:cubicBezTo>
                <a:cubicBezTo>
                  <a:pt x="6554558" y="4386754"/>
                  <a:pt x="6564084" y="4412690"/>
                  <a:pt x="6572813" y="4438878"/>
                </a:cubicBezTo>
                <a:lnTo>
                  <a:pt x="6625186" y="4596006"/>
                </a:lnTo>
                <a:lnTo>
                  <a:pt x="6651372" y="4674570"/>
                </a:lnTo>
                <a:cubicBezTo>
                  <a:pt x="6655737" y="4687664"/>
                  <a:pt x="6661119" y="4700462"/>
                  <a:pt x="6664466" y="4713852"/>
                </a:cubicBezTo>
                <a:cubicBezTo>
                  <a:pt x="6668830" y="4731311"/>
                  <a:pt x="6692990" y="4756969"/>
                  <a:pt x="6677559" y="4766228"/>
                </a:cubicBezTo>
                <a:cubicBezTo>
                  <a:pt x="6654795" y="4779887"/>
                  <a:pt x="6625186" y="4757499"/>
                  <a:pt x="6598999" y="4753134"/>
                </a:cubicBezTo>
                <a:cubicBezTo>
                  <a:pt x="6585906" y="4748769"/>
                  <a:pt x="6571784" y="4746743"/>
                  <a:pt x="6559720" y="4740040"/>
                </a:cubicBezTo>
                <a:cubicBezTo>
                  <a:pt x="6532208" y="4724755"/>
                  <a:pt x="6511018" y="4697617"/>
                  <a:pt x="6481160" y="4687664"/>
                </a:cubicBezTo>
                <a:lnTo>
                  <a:pt x="6441880" y="4674570"/>
                </a:lnTo>
                <a:cubicBezTo>
                  <a:pt x="6345863" y="4678935"/>
                  <a:pt x="6249639" y="4679999"/>
                  <a:pt x="6153829" y="4687664"/>
                </a:cubicBezTo>
                <a:cubicBezTo>
                  <a:pt x="6140071" y="4688765"/>
                  <a:pt x="6125326" y="4692136"/>
                  <a:pt x="6114549" y="4700758"/>
                </a:cubicBezTo>
                <a:cubicBezTo>
                  <a:pt x="6102261" y="4710589"/>
                  <a:pt x="6097091" y="4726946"/>
                  <a:pt x="6088362" y="4740040"/>
                </a:cubicBezTo>
                <a:cubicBezTo>
                  <a:pt x="6098378" y="4780105"/>
                  <a:pt x="6097503" y="4801558"/>
                  <a:pt x="6127642" y="4831699"/>
                </a:cubicBezTo>
                <a:cubicBezTo>
                  <a:pt x="6138769" y="4842827"/>
                  <a:pt x="6154833" y="4847812"/>
                  <a:pt x="6166922" y="4857887"/>
                </a:cubicBezTo>
                <a:cubicBezTo>
                  <a:pt x="6181147" y="4869742"/>
                  <a:pt x="6190795" y="4886897"/>
                  <a:pt x="6206202" y="4897169"/>
                </a:cubicBezTo>
                <a:cubicBezTo>
                  <a:pt x="6231411" y="4913976"/>
                  <a:pt x="6328747" y="4921832"/>
                  <a:pt x="6337134" y="4923357"/>
                </a:cubicBezTo>
                <a:cubicBezTo>
                  <a:pt x="6354839" y="4926576"/>
                  <a:pt x="6371861" y="4932922"/>
                  <a:pt x="6389507" y="4936451"/>
                </a:cubicBezTo>
                <a:cubicBezTo>
                  <a:pt x="6415539" y="4941658"/>
                  <a:pt x="6442035" y="4944338"/>
                  <a:pt x="6468067" y="4949545"/>
                </a:cubicBezTo>
                <a:cubicBezTo>
                  <a:pt x="6509168" y="4957766"/>
                  <a:pt x="6522283" y="4963253"/>
                  <a:pt x="6559720" y="4975733"/>
                </a:cubicBezTo>
                <a:cubicBezTo>
                  <a:pt x="6568449" y="4988827"/>
                  <a:pt x="6573618" y="5005184"/>
                  <a:pt x="6585906" y="5015015"/>
                </a:cubicBezTo>
                <a:cubicBezTo>
                  <a:pt x="6596683" y="5023637"/>
                  <a:pt x="6612842" y="5021936"/>
                  <a:pt x="6625186" y="5028109"/>
                </a:cubicBezTo>
                <a:cubicBezTo>
                  <a:pt x="6639261" y="5035147"/>
                  <a:pt x="6651373" y="5045568"/>
                  <a:pt x="6664466" y="5054297"/>
                </a:cubicBezTo>
                <a:cubicBezTo>
                  <a:pt x="6756119" y="5049932"/>
                  <a:pt x="6848229" y="5051336"/>
                  <a:pt x="6939424" y="5041203"/>
                </a:cubicBezTo>
                <a:cubicBezTo>
                  <a:pt x="6966858" y="5038155"/>
                  <a:pt x="6991797" y="5023744"/>
                  <a:pt x="7017983" y="5015015"/>
                </a:cubicBezTo>
                <a:lnTo>
                  <a:pt x="7057263" y="5001921"/>
                </a:lnTo>
                <a:cubicBezTo>
                  <a:pt x="7061627" y="4988827"/>
                  <a:pt x="7064919" y="4975325"/>
                  <a:pt x="7070356" y="4962639"/>
                </a:cubicBezTo>
                <a:cubicBezTo>
                  <a:pt x="7078045" y="4944698"/>
                  <a:pt x="7090371" y="4928781"/>
                  <a:pt x="7096543" y="4910263"/>
                </a:cubicBezTo>
                <a:cubicBezTo>
                  <a:pt x="7103580" y="4889150"/>
                  <a:pt x="7104239" y="4866384"/>
                  <a:pt x="7109636" y="4844793"/>
                </a:cubicBezTo>
                <a:cubicBezTo>
                  <a:pt x="7112983" y="4831403"/>
                  <a:pt x="7118365" y="4818604"/>
                  <a:pt x="7122729" y="4805510"/>
                </a:cubicBezTo>
                <a:cubicBezTo>
                  <a:pt x="7127951" y="4763731"/>
                  <a:pt x="7148916" y="4603019"/>
                  <a:pt x="7148916" y="4569818"/>
                </a:cubicBezTo>
                <a:cubicBezTo>
                  <a:pt x="7148916" y="4392126"/>
                  <a:pt x="7166152" y="4431997"/>
                  <a:pt x="7109636" y="4347219"/>
                </a:cubicBezTo>
                <a:cubicBezTo>
                  <a:pt x="7100907" y="4321031"/>
                  <a:pt x="7100012" y="4290739"/>
                  <a:pt x="7083450" y="4268655"/>
                </a:cubicBezTo>
                <a:cubicBezTo>
                  <a:pt x="7034728" y="4203689"/>
                  <a:pt x="7056275" y="4234437"/>
                  <a:pt x="7017983" y="4176997"/>
                </a:cubicBezTo>
                <a:cubicBezTo>
                  <a:pt x="6993508" y="4103566"/>
                  <a:pt x="7008241" y="4151115"/>
                  <a:pt x="6978704" y="4032962"/>
                </a:cubicBezTo>
                <a:cubicBezTo>
                  <a:pt x="6974340" y="4015503"/>
                  <a:pt x="6969139" y="3998233"/>
                  <a:pt x="6965610" y="3980586"/>
                </a:cubicBezTo>
                <a:cubicBezTo>
                  <a:pt x="6948988" y="3897470"/>
                  <a:pt x="6957914" y="3936707"/>
                  <a:pt x="6939424" y="3862740"/>
                </a:cubicBezTo>
                <a:cubicBezTo>
                  <a:pt x="6935060" y="3823458"/>
                  <a:pt x="6928086" y="3784379"/>
                  <a:pt x="6926331" y="3744894"/>
                </a:cubicBezTo>
                <a:cubicBezTo>
                  <a:pt x="6922549" y="3659801"/>
                  <a:pt x="6927977" y="3322672"/>
                  <a:pt x="6900144" y="3155662"/>
                </a:cubicBezTo>
                <a:cubicBezTo>
                  <a:pt x="6897875" y="3142048"/>
                  <a:pt x="6890842" y="3129651"/>
                  <a:pt x="6887051" y="3116380"/>
                </a:cubicBezTo>
                <a:cubicBezTo>
                  <a:pt x="6882107" y="3099076"/>
                  <a:pt x="6878322" y="3081463"/>
                  <a:pt x="6873958" y="3064004"/>
                </a:cubicBezTo>
                <a:cubicBezTo>
                  <a:pt x="6856500" y="3077098"/>
                  <a:pt x="6837015" y="3087855"/>
                  <a:pt x="6821585" y="3103286"/>
                </a:cubicBezTo>
                <a:cubicBezTo>
                  <a:pt x="6810458" y="3114414"/>
                  <a:pt x="6808492" y="3133838"/>
                  <a:pt x="6795398" y="3142568"/>
                </a:cubicBezTo>
                <a:cubicBezTo>
                  <a:pt x="6780425" y="3152550"/>
                  <a:pt x="6725030" y="3155662"/>
                  <a:pt x="6743025" y="3155662"/>
                </a:cubicBezTo>
                <a:cubicBezTo>
                  <a:pt x="6765279" y="3155662"/>
                  <a:pt x="6786767" y="3147396"/>
                  <a:pt x="6808491" y="3142568"/>
                </a:cubicBezTo>
                <a:cubicBezTo>
                  <a:pt x="6857813" y="3131607"/>
                  <a:pt x="6856402" y="3130961"/>
                  <a:pt x="6900144" y="3116380"/>
                </a:cubicBezTo>
                <a:cubicBezTo>
                  <a:pt x="6904508" y="3103286"/>
                  <a:pt x="6914295" y="3090860"/>
                  <a:pt x="6913237" y="3077098"/>
                </a:cubicBezTo>
                <a:cubicBezTo>
                  <a:pt x="6902852" y="2942081"/>
                  <a:pt x="6895387" y="2985452"/>
                  <a:pt x="6873958" y="2906876"/>
                </a:cubicBezTo>
                <a:cubicBezTo>
                  <a:pt x="6829657" y="2744430"/>
                  <a:pt x="6864815" y="2853258"/>
                  <a:pt x="6834678" y="2762841"/>
                </a:cubicBezTo>
                <a:cubicBezTo>
                  <a:pt x="6833126" y="2728705"/>
                  <a:pt x="6828697" y="2464321"/>
                  <a:pt x="6808491" y="2370020"/>
                </a:cubicBezTo>
                <a:cubicBezTo>
                  <a:pt x="6802707" y="2343028"/>
                  <a:pt x="6789000" y="2318236"/>
                  <a:pt x="6782305" y="2291456"/>
                </a:cubicBezTo>
                <a:cubicBezTo>
                  <a:pt x="6752771" y="2173314"/>
                  <a:pt x="6767499" y="2220849"/>
                  <a:pt x="6743025" y="2147422"/>
                </a:cubicBezTo>
                <a:cubicBezTo>
                  <a:pt x="6747389" y="2112504"/>
                  <a:pt x="6727290" y="2062850"/>
                  <a:pt x="6756118" y="2042669"/>
                </a:cubicBezTo>
                <a:cubicBezTo>
                  <a:pt x="6758691" y="2040868"/>
                  <a:pt x="6968503" y="2067582"/>
                  <a:pt x="6978704" y="2068857"/>
                </a:cubicBezTo>
                <a:cubicBezTo>
                  <a:pt x="6996162" y="2077587"/>
                  <a:pt x="7014130" y="2085361"/>
                  <a:pt x="7031077" y="2095046"/>
                </a:cubicBezTo>
                <a:cubicBezTo>
                  <a:pt x="7044740" y="2102854"/>
                  <a:pt x="7055892" y="2115035"/>
                  <a:pt x="7070356" y="2121234"/>
                </a:cubicBezTo>
                <a:cubicBezTo>
                  <a:pt x="7086896" y="2128323"/>
                  <a:pt x="7105271" y="2129963"/>
                  <a:pt x="7122729" y="2134328"/>
                </a:cubicBezTo>
                <a:cubicBezTo>
                  <a:pt x="7131458" y="2116869"/>
                  <a:pt x="7138089" y="2098193"/>
                  <a:pt x="7148916" y="2081952"/>
                </a:cubicBezTo>
                <a:cubicBezTo>
                  <a:pt x="7155763" y="2071680"/>
                  <a:pt x="7174704" y="2068101"/>
                  <a:pt x="7175102" y="2055763"/>
                </a:cubicBezTo>
                <a:cubicBezTo>
                  <a:pt x="7179185" y="1929178"/>
                  <a:pt x="7169670" y="1802455"/>
                  <a:pt x="7162009" y="1676036"/>
                </a:cubicBezTo>
                <a:cubicBezTo>
                  <a:pt x="7160920" y="1658073"/>
                  <a:pt x="7152820" y="1641227"/>
                  <a:pt x="7148916" y="1623660"/>
                </a:cubicBezTo>
                <a:cubicBezTo>
                  <a:pt x="7147969" y="1619399"/>
                  <a:pt x="7133649" y="1532949"/>
                  <a:pt x="7122729" y="1518908"/>
                </a:cubicBezTo>
                <a:cubicBezTo>
                  <a:pt x="7099993" y="1489674"/>
                  <a:pt x="7070356" y="1466532"/>
                  <a:pt x="7044170" y="1440344"/>
                </a:cubicBezTo>
                <a:cubicBezTo>
                  <a:pt x="7015210" y="1411383"/>
                  <a:pt x="6996934" y="1398242"/>
                  <a:pt x="6978704" y="1361780"/>
                </a:cubicBezTo>
                <a:cubicBezTo>
                  <a:pt x="6972532" y="1349435"/>
                  <a:pt x="6969975" y="1335592"/>
                  <a:pt x="6965610" y="1322498"/>
                </a:cubicBezTo>
                <a:cubicBezTo>
                  <a:pt x="6940884" y="1124675"/>
                  <a:pt x="6964594" y="1302798"/>
                  <a:pt x="6939424" y="1139181"/>
                </a:cubicBezTo>
                <a:cubicBezTo>
                  <a:pt x="6922574" y="1029646"/>
                  <a:pt x="6944231" y="1074374"/>
                  <a:pt x="6900144" y="1008241"/>
                </a:cubicBezTo>
                <a:cubicBezTo>
                  <a:pt x="6895780" y="995147"/>
                  <a:pt x="6895673" y="979737"/>
                  <a:pt x="6887051" y="968959"/>
                </a:cubicBezTo>
                <a:cubicBezTo>
                  <a:pt x="6873115" y="951538"/>
                  <a:pt x="6810268" y="925506"/>
                  <a:pt x="6795398" y="916583"/>
                </a:cubicBezTo>
                <a:cubicBezTo>
                  <a:pt x="6694888" y="856273"/>
                  <a:pt x="6725994" y="866293"/>
                  <a:pt x="6625186" y="785642"/>
                </a:cubicBezTo>
                <a:cubicBezTo>
                  <a:pt x="6612898" y="775811"/>
                  <a:pt x="6597667" y="769909"/>
                  <a:pt x="6585906" y="759454"/>
                </a:cubicBezTo>
                <a:cubicBezTo>
                  <a:pt x="6558227" y="734849"/>
                  <a:pt x="6507347" y="680890"/>
                  <a:pt x="6507347" y="680890"/>
                </a:cubicBezTo>
                <a:cubicBezTo>
                  <a:pt x="6498618" y="654702"/>
                  <a:pt x="6496471" y="625295"/>
                  <a:pt x="6481160" y="602326"/>
                </a:cubicBezTo>
                <a:cubicBezTo>
                  <a:pt x="6451506" y="557842"/>
                  <a:pt x="6439174" y="546807"/>
                  <a:pt x="6428787" y="484479"/>
                </a:cubicBezTo>
                <a:cubicBezTo>
                  <a:pt x="6421113" y="438429"/>
                  <a:pt x="6421224" y="391601"/>
                  <a:pt x="6389507" y="353539"/>
                </a:cubicBezTo>
                <a:cubicBezTo>
                  <a:pt x="6352689" y="309355"/>
                  <a:pt x="6277100" y="319225"/>
                  <a:pt x="6232388" y="314257"/>
                </a:cubicBezTo>
                <a:cubicBezTo>
                  <a:pt x="6156901" y="263930"/>
                  <a:pt x="6229720" y="307502"/>
                  <a:pt x="6153829" y="274975"/>
                </a:cubicBezTo>
                <a:cubicBezTo>
                  <a:pt x="6057976" y="233892"/>
                  <a:pt x="6145639" y="259834"/>
                  <a:pt x="6049083" y="235693"/>
                </a:cubicBezTo>
                <a:cubicBezTo>
                  <a:pt x="5974497" y="185966"/>
                  <a:pt x="5981416" y="186948"/>
                  <a:pt x="5852684" y="144035"/>
                </a:cubicBezTo>
                <a:cubicBezTo>
                  <a:pt x="5839591" y="139670"/>
                  <a:pt x="5827099" y="132653"/>
                  <a:pt x="5813404" y="130941"/>
                </a:cubicBezTo>
                <a:cubicBezTo>
                  <a:pt x="5756939" y="123882"/>
                  <a:pt x="5699929" y="122212"/>
                  <a:pt x="5643192" y="117847"/>
                </a:cubicBezTo>
                <a:lnTo>
                  <a:pt x="5486073" y="91658"/>
                </a:lnTo>
                <a:cubicBezTo>
                  <a:pt x="5464157" y="87790"/>
                  <a:pt x="5442077" y="84420"/>
                  <a:pt x="5420607" y="78564"/>
                </a:cubicBezTo>
                <a:cubicBezTo>
                  <a:pt x="5393976" y="71301"/>
                  <a:pt x="5368588" y="59960"/>
                  <a:pt x="5342047" y="52376"/>
                </a:cubicBezTo>
                <a:cubicBezTo>
                  <a:pt x="5307442" y="42488"/>
                  <a:pt x="5271906" y="36076"/>
                  <a:pt x="5237301" y="26188"/>
                </a:cubicBezTo>
                <a:cubicBezTo>
                  <a:pt x="5210760" y="18604"/>
                  <a:pt x="5158742" y="0"/>
                  <a:pt x="5158742" y="0"/>
                </a:cubicBezTo>
                <a:cubicBezTo>
                  <a:pt x="5119462" y="4365"/>
                  <a:pt x="5077597" y="-1585"/>
                  <a:pt x="5040902" y="13094"/>
                </a:cubicBezTo>
                <a:cubicBezTo>
                  <a:pt x="5028087" y="18220"/>
                  <a:pt x="5036431" y="41598"/>
                  <a:pt x="5027809" y="52376"/>
                </a:cubicBezTo>
                <a:cubicBezTo>
                  <a:pt x="5017979" y="64664"/>
                  <a:pt x="5001622" y="69835"/>
                  <a:pt x="4988529" y="78564"/>
                </a:cubicBezTo>
                <a:cubicBezTo>
                  <a:pt x="4979800" y="91658"/>
                  <a:pt x="4975437" y="109117"/>
                  <a:pt x="4962343" y="117847"/>
                </a:cubicBezTo>
                <a:cubicBezTo>
                  <a:pt x="4947371" y="127829"/>
                  <a:pt x="4927273" y="125997"/>
                  <a:pt x="4909970" y="130941"/>
                </a:cubicBezTo>
                <a:cubicBezTo>
                  <a:pt x="4896699" y="134733"/>
                  <a:pt x="4883034" y="137862"/>
                  <a:pt x="4870690" y="144035"/>
                </a:cubicBezTo>
                <a:cubicBezTo>
                  <a:pt x="4856615" y="151073"/>
                  <a:pt x="4845790" y="163831"/>
                  <a:pt x="4831410" y="170223"/>
                </a:cubicBezTo>
                <a:cubicBezTo>
                  <a:pt x="4806186" y="181434"/>
                  <a:pt x="4779037" y="187682"/>
                  <a:pt x="4752851" y="196411"/>
                </a:cubicBezTo>
                <a:lnTo>
                  <a:pt x="4674291" y="222599"/>
                </a:lnTo>
                <a:cubicBezTo>
                  <a:pt x="4674290" y="222599"/>
                  <a:pt x="4595733" y="248786"/>
                  <a:pt x="4595732" y="248787"/>
                </a:cubicBezTo>
                <a:cubicBezTo>
                  <a:pt x="4582639" y="257516"/>
                  <a:pt x="4570115" y="267167"/>
                  <a:pt x="4556452" y="274975"/>
                </a:cubicBezTo>
                <a:cubicBezTo>
                  <a:pt x="4503004" y="305518"/>
                  <a:pt x="4503187" y="291086"/>
                  <a:pt x="4464799" y="340445"/>
                </a:cubicBezTo>
                <a:cubicBezTo>
                  <a:pt x="4445477" y="365289"/>
                  <a:pt x="4429884" y="392821"/>
                  <a:pt x="4412426" y="419009"/>
                </a:cubicBezTo>
                <a:cubicBezTo>
                  <a:pt x="4403697" y="432103"/>
                  <a:pt x="4399333" y="449562"/>
                  <a:pt x="4386240" y="458291"/>
                </a:cubicBezTo>
                <a:cubicBezTo>
                  <a:pt x="4373147" y="467020"/>
                  <a:pt x="4359248" y="474648"/>
                  <a:pt x="4346960" y="484479"/>
                </a:cubicBezTo>
                <a:cubicBezTo>
                  <a:pt x="4337320" y="492191"/>
                  <a:pt x="4331045" y="503820"/>
                  <a:pt x="4320773" y="510668"/>
                </a:cubicBezTo>
                <a:cubicBezTo>
                  <a:pt x="4281363" y="536943"/>
                  <a:pt x="4269022" y="534986"/>
                  <a:pt x="4229121" y="549950"/>
                </a:cubicBezTo>
                <a:cubicBezTo>
                  <a:pt x="4207114" y="558203"/>
                  <a:pt x="4186960" y="573098"/>
                  <a:pt x="4163654" y="576138"/>
                </a:cubicBezTo>
                <a:cubicBezTo>
                  <a:pt x="4085634" y="586315"/>
                  <a:pt x="4006441" y="583419"/>
                  <a:pt x="3927976" y="589232"/>
                </a:cubicBezTo>
                <a:cubicBezTo>
                  <a:pt x="3888563" y="592152"/>
                  <a:pt x="3849417" y="597961"/>
                  <a:pt x="3810137" y="602326"/>
                </a:cubicBezTo>
                <a:cubicBezTo>
                  <a:pt x="3778190" y="612976"/>
                  <a:pt x="3756958" y="616225"/>
                  <a:pt x="3731577" y="641608"/>
                </a:cubicBezTo>
                <a:cubicBezTo>
                  <a:pt x="3696942" y="676246"/>
                  <a:pt x="3714375" y="693357"/>
                  <a:pt x="3666111" y="720172"/>
                </a:cubicBezTo>
                <a:cubicBezTo>
                  <a:pt x="3640030" y="734662"/>
                  <a:pt x="3568989" y="751001"/>
                  <a:pt x="3535178" y="759454"/>
                </a:cubicBezTo>
                <a:cubicBezTo>
                  <a:pt x="3497801" y="751978"/>
                  <a:pt x="3454320" y="744361"/>
                  <a:pt x="3417339" y="733266"/>
                </a:cubicBezTo>
                <a:cubicBezTo>
                  <a:pt x="3390900" y="725334"/>
                  <a:pt x="3365558" y="713773"/>
                  <a:pt x="3338779" y="707078"/>
                </a:cubicBezTo>
                <a:cubicBezTo>
                  <a:pt x="3321321" y="702713"/>
                  <a:pt x="3303642" y="699155"/>
                  <a:pt x="3286406" y="693984"/>
                </a:cubicBezTo>
                <a:cubicBezTo>
                  <a:pt x="3259967" y="686052"/>
                  <a:pt x="3235450" y="667796"/>
                  <a:pt x="3207847" y="667796"/>
                </a:cubicBezTo>
                <a:lnTo>
                  <a:pt x="2880516" y="667796"/>
                </a:lnTo>
              </a:path>
            </a:pathLst>
          </a:custGeom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126020" y="497573"/>
            <a:ext cx="9414049" cy="6180384"/>
          </a:xfrm>
          <a:custGeom>
            <a:avLst/>
            <a:gdLst>
              <a:gd name="connsiteX0" fmla="*/ 5865777 w 9414049"/>
              <a:gd name="connsiteY0" fmla="*/ 707078 h 6180384"/>
              <a:gd name="connsiteX1" fmla="*/ 5865777 w 9414049"/>
              <a:gd name="connsiteY1" fmla="*/ 707078 h 6180384"/>
              <a:gd name="connsiteX2" fmla="*/ 5590819 w 9414049"/>
              <a:gd name="connsiteY2" fmla="*/ 693984 h 6180384"/>
              <a:gd name="connsiteX3" fmla="*/ 5302767 w 9414049"/>
              <a:gd name="connsiteY3" fmla="*/ 667796 h 6180384"/>
              <a:gd name="connsiteX4" fmla="*/ 5053996 w 9414049"/>
              <a:gd name="connsiteY4" fmla="*/ 641608 h 6180384"/>
              <a:gd name="connsiteX5" fmla="*/ 4883783 w 9414049"/>
              <a:gd name="connsiteY5" fmla="*/ 654702 h 6180384"/>
              <a:gd name="connsiteX6" fmla="*/ 4752851 w 9414049"/>
              <a:gd name="connsiteY6" fmla="*/ 667796 h 6180384"/>
              <a:gd name="connsiteX7" fmla="*/ 4621918 w 9414049"/>
              <a:gd name="connsiteY7" fmla="*/ 693984 h 6180384"/>
              <a:gd name="connsiteX8" fmla="*/ 4595732 w 9414049"/>
              <a:gd name="connsiteY8" fmla="*/ 733266 h 6180384"/>
              <a:gd name="connsiteX9" fmla="*/ 4556452 w 9414049"/>
              <a:gd name="connsiteY9" fmla="*/ 746360 h 6180384"/>
              <a:gd name="connsiteX10" fmla="*/ 4464799 w 9414049"/>
              <a:gd name="connsiteY10" fmla="*/ 772548 h 6180384"/>
              <a:gd name="connsiteX11" fmla="*/ 4333867 w 9414049"/>
              <a:gd name="connsiteY11" fmla="*/ 824924 h 6180384"/>
              <a:gd name="connsiteX12" fmla="*/ 4268401 w 9414049"/>
              <a:gd name="connsiteY12" fmla="*/ 838018 h 6180384"/>
              <a:gd name="connsiteX13" fmla="*/ 4189841 w 9414049"/>
              <a:gd name="connsiteY13" fmla="*/ 851112 h 6180384"/>
              <a:gd name="connsiteX14" fmla="*/ 4111281 w 9414049"/>
              <a:gd name="connsiteY14" fmla="*/ 877301 h 6180384"/>
              <a:gd name="connsiteX15" fmla="*/ 4072002 w 9414049"/>
              <a:gd name="connsiteY15" fmla="*/ 890395 h 6180384"/>
              <a:gd name="connsiteX16" fmla="*/ 4032722 w 9414049"/>
              <a:gd name="connsiteY16" fmla="*/ 903489 h 6180384"/>
              <a:gd name="connsiteX17" fmla="*/ 3954162 w 9414049"/>
              <a:gd name="connsiteY17" fmla="*/ 916583 h 6180384"/>
              <a:gd name="connsiteX18" fmla="*/ 3705391 w 9414049"/>
              <a:gd name="connsiteY18" fmla="*/ 929677 h 6180384"/>
              <a:gd name="connsiteX19" fmla="*/ 3260220 w 9414049"/>
              <a:gd name="connsiteY19" fmla="*/ 942771 h 6180384"/>
              <a:gd name="connsiteX20" fmla="*/ 3063821 w 9414049"/>
              <a:gd name="connsiteY20" fmla="*/ 968959 h 6180384"/>
              <a:gd name="connsiteX21" fmla="*/ 2998355 w 9414049"/>
              <a:gd name="connsiteY21" fmla="*/ 982053 h 6180384"/>
              <a:gd name="connsiteX22" fmla="*/ 2893609 w 9414049"/>
              <a:gd name="connsiteY22" fmla="*/ 1034429 h 6180384"/>
              <a:gd name="connsiteX23" fmla="*/ 2841236 w 9414049"/>
              <a:gd name="connsiteY23" fmla="*/ 1047523 h 6180384"/>
              <a:gd name="connsiteX24" fmla="*/ 2710304 w 9414049"/>
              <a:gd name="connsiteY24" fmla="*/ 1139181 h 6180384"/>
              <a:gd name="connsiteX25" fmla="*/ 2631744 w 9414049"/>
              <a:gd name="connsiteY25" fmla="*/ 1204651 h 6180384"/>
              <a:gd name="connsiteX26" fmla="*/ 2605557 w 9414049"/>
              <a:gd name="connsiteY26" fmla="*/ 1257027 h 6180384"/>
              <a:gd name="connsiteX27" fmla="*/ 2579371 w 9414049"/>
              <a:gd name="connsiteY27" fmla="*/ 1296310 h 6180384"/>
              <a:gd name="connsiteX28" fmla="*/ 2540091 w 9414049"/>
              <a:gd name="connsiteY28" fmla="*/ 1374874 h 6180384"/>
              <a:gd name="connsiteX29" fmla="*/ 2526998 w 9414049"/>
              <a:gd name="connsiteY29" fmla="*/ 1414156 h 6180384"/>
              <a:gd name="connsiteX30" fmla="*/ 2487718 w 9414049"/>
              <a:gd name="connsiteY30" fmla="*/ 1453438 h 6180384"/>
              <a:gd name="connsiteX31" fmla="*/ 2461532 w 9414049"/>
              <a:gd name="connsiteY31" fmla="*/ 1492720 h 6180384"/>
              <a:gd name="connsiteX32" fmla="*/ 2422252 w 9414049"/>
              <a:gd name="connsiteY32" fmla="*/ 1728413 h 6180384"/>
              <a:gd name="connsiteX33" fmla="*/ 2382972 w 9414049"/>
              <a:gd name="connsiteY33" fmla="*/ 1911729 h 6180384"/>
              <a:gd name="connsiteX34" fmla="*/ 2356786 w 9414049"/>
              <a:gd name="connsiteY34" fmla="*/ 2003387 h 6180384"/>
              <a:gd name="connsiteX35" fmla="*/ 2330599 w 9414049"/>
              <a:gd name="connsiteY35" fmla="*/ 2095046 h 6180384"/>
              <a:gd name="connsiteX36" fmla="*/ 2304413 w 9414049"/>
              <a:gd name="connsiteY36" fmla="*/ 2147422 h 6180384"/>
              <a:gd name="connsiteX37" fmla="*/ 2265133 w 9414049"/>
              <a:gd name="connsiteY37" fmla="*/ 2252174 h 6180384"/>
              <a:gd name="connsiteX38" fmla="*/ 2238946 w 9414049"/>
              <a:gd name="connsiteY38" fmla="*/ 2409302 h 6180384"/>
              <a:gd name="connsiteX39" fmla="*/ 2225853 w 9414049"/>
              <a:gd name="connsiteY39" fmla="*/ 2592619 h 6180384"/>
              <a:gd name="connsiteX40" fmla="*/ 2238946 w 9414049"/>
              <a:gd name="connsiteY40" fmla="*/ 2736653 h 6180384"/>
              <a:gd name="connsiteX41" fmla="*/ 2252040 w 9414049"/>
              <a:gd name="connsiteY41" fmla="*/ 2933064 h 6180384"/>
              <a:gd name="connsiteX42" fmla="*/ 2278226 w 9414049"/>
              <a:gd name="connsiteY42" fmla="*/ 3116380 h 6180384"/>
              <a:gd name="connsiteX43" fmla="*/ 2291319 w 9414049"/>
              <a:gd name="connsiteY43" fmla="*/ 3208038 h 6180384"/>
              <a:gd name="connsiteX44" fmla="*/ 2369879 w 9414049"/>
              <a:gd name="connsiteY44" fmla="*/ 3365167 h 6180384"/>
              <a:gd name="connsiteX45" fmla="*/ 2396065 w 9414049"/>
              <a:gd name="connsiteY45" fmla="*/ 3404449 h 6180384"/>
              <a:gd name="connsiteX46" fmla="*/ 2422252 w 9414049"/>
              <a:gd name="connsiteY46" fmla="*/ 3443731 h 6180384"/>
              <a:gd name="connsiteX47" fmla="*/ 2474625 w 9414049"/>
              <a:gd name="connsiteY47" fmla="*/ 3561577 h 6180384"/>
              <a:gd name="connsiteX48" fmla="*/ 2526998 w 9414049"/>
              <a:gd name="connsiteY48" fmla="*/ 3600859 h 6180384"/>
              <a:gd name="connsiteX49" fmla="*/ 2553184 w 9414049"/>
              <a:gd name="connsiteY49" fmla="*/ 3640142 h 6180384"/>
              <a:gd name="connsiteX50" fmla="*/ 2566278 w 9414049"/>
              <a:gd name="connsiteY50" fmla="*/ 3692518 h 6180384"/>
              <a:gd name="connsiteX51" fmla="*/ 2579371 w 9414049"/>
              <a:gd name="connsiteY51" fmla="*/ 3731800 h 6180384"/>
              <a:gd name="connsiteX52" fmla="*/ 2631744 w 9414049"/>
              <a:gd name="connsiteY52" fmla="*/ 3849646 h 6180384"/>
              <a:gd name="connsiteX53" fmla="*/ 2671024 w 9414049"/>
              <a:gd name="connsiteY53" fmla="*/ 3980586 h 6180384"/>
              <a:gd name="connsiteX54" fmla="*/ 2710304 w 9414049"/>
              <a:gd name="connsiteY54" fmla="*/ 4111527 h 6180384"/>
              <a:gd name="connsiteX55" fmla="*/ 2723397 w 9414049"/>
              <a:gd name="connsiteY55" fmla="*/ 4190091 h 6180384"/>
              <a:gd name="connsiteX56" fmla="*/ 2749583 w 9414049"/>
              <a:gd name="connsiteY56" fmla="*/ 4229373 h 6180384"/>
              <a:gd name="connsiteX57" fmla="*/ 2775770 w 9414049"/>
              <a:gd name="connsiteY57" fmla="*/ 4281749 h 6180384"/>
              <a:gd name="connsiteX58" fmla="*/ 2801956 w 9414049"/>
              <a:gd name="connsiteY58" fmla="*/ 4360313 h 6180384"/>
              <a:gd name="connsiteX59" fmla="*/ 2762677 w 9414049"/>
              <a:gd name="connsiteY59" fmla="*/ 4543630 h 6180384"/>
              <a:gd name="connsiteX60" fmla="*/ 2723397 w 9414049"/>
              <a:gd name="connsiteY60" fmla="*/ 4609100 h 6180384"/>
              <a:gd name="connsiteX61" fmla="*/ 2710304 w 9414049"/>
              <a:gd name="connsiteY61" fmla="*/ 4648382 h 6180384"/>
              <a:gd name="connsiteX62" fmla="*/ 2631744 w 9414049"/>
              <a:gd name="connsiteY62" fmla="*/ 4726946 h 6180384"/>
              <a:gd name="connsiteX63" fmla="*/ 2618651 w 9414049"/>
              <a:gd name="connsiteY63" fmla="*/ 4766228 h 6180384"/>
              <a:gd name="connsiteX64" fmla="*/ 2592464 w 9414049"/>
              <a:gd name="connsiteY64" fmla="*/ 4870981 h 6180384"/>
              <a:gd name="connsiteX65" fmla="*/ 2579371 w 9414049"/>
              <a:gd name="connsiteY65" fmla="*/ 4988827 h 6180384"/>
              <a:gd name="connsiteX66" fmla="*/ 2566278 w 9414049"/>
              <a:gd name="connsiteY66" fmla="*/ 5028109 h 6180384"/>
              <a:gd name="connsiteX67" fmla="*/ 2553184 w 9414049"/>
              <a:gd name="connsiteY67" fmla="*/ 5093579 h 6180384"/>
              <a:gd name="connsiteX68" fmla="*/ 2566278 w 9414049"/>
              <a:gd name="connsiteY68" fmla="*/ 5342366 h 6180384"/>
              <a:gd name="connsiteX69" fmla="*/ 2618651 w 9414049"/>
              <a:gd name="connsiteY69" fmla="*/ 5368554 h 6180384"/>
              <a:gd name="connsiteX70" fmla="*/ 2749583 w 9414049"/>
              <a:gd name="connsiteY70" fmla="*/ 5407836 h 6180384"/>
              <a:gd name="connsiteX71" fmla="*/ 2788863 w 9414049"/>
              <a:gd name="connsiteY71" fmla="*/ 5420930 h 6180384"/>
              <a:gd name="connsiteX72" fmla="*/ 2932889 w 9414049"/>
              <a:gd name="connsiteY72" fmla="*/ 5447118 h 6180384"/>
              <a:gd name="connsiteX73" fmla="*/ 2959075 w 9414049"/>
              <a:gd name="connsiteY73" fmla="*/ 5695905 h 6180384"/>
              <a:gd name="connsiteX74" fmla="*/ 2998355 w 9414049"/>
              <a:gd name="connsiteY74" fmla="*/ 5800657 h 6180384"/>
              <a:gd name="connsiteX75" fmla="*/ 3050728 w 9414049"/>
              <a:gd name="connsiteY75" fmla="*/ 5813751 h 6180384"/>
              <a:gd name="connsiteX76" fmla="*/ 3194754 w 9414049"/>
              <a:gd name="connsiteY76" fmla="*/ 5866127 h 6180384"/>
              <a:gd name="connsiteX77" fmla="*/ 3378059 w 9414049"/>
              <a:gd name="connsiteY77" fmla="*/ 5918503 h 6180384"/>
              <a:gd name="connsiteX78" fmla="*/ 3823230 w 9414049"/>
              <a:gd name="connsiteY78" fmla="*/ 5905409 h 6180384"/>
              <a:gd name="connsiteX79" fmla="*/ 3862510 w 9414049"/>
              <a:gd name="connsiteY79" fmla="*/ 5892315 h 6180384"/>
              <a:gd name="connsiteX80" fmla="*/ 3875603 w 9414049"/>
              <a:gd name="connsiteY80" fmla="*/ 5853033 h 6180384"/>
              <a:gd name="connsiteX81" fmla="*/ 3901789 w 9414049"/>
              <a:gd name="connsiteY81" fmla="*/ 5813751 h 6180384"/>
              <a:gd name="connsiteX82" fmla="*/ 3927976 w 9414049"/>
              <a:gd name="connsiteY82" fmla="*/ 5722093 h 6180384"/>
              <a:gd name="connsiteX83" fmla="*/ 3914883 w 9414049"/>
              <a:gd name="connsiteY83" fmla="*/ 5604247 h 6180384"/>
              <a:gd name="connsiteX84" fmla="*/ 3823230 w 9414049"/>
              <a:gd name="connsiteY84" fmla="*/ 5512588 h 6180384"/>
              <a:gd name="connsiteX85" fmla="*/ 3757764 w 9414049"/>
              <a:gd name="connsiteY85" fmla="*/ 5447118 h 6180384"/>
              <a:gd name="connsiteX86" fmla="*/ 3731577 w 9414049"/>
              <a:gd name="connsiteY86" fmla="*/ 5368554 h 6180384"/>
              <a:gd name="connsiteX87" fmla="*/ 3718484 w 9414049"/>
              <a:gd name="connsiteY87" fmla="*/ 5316178 h 6180384"/>
              <a:gd name="connsiteX88" fmla="*/ 3692297 w 9414049"/>
              <a:gd name="connsiteY88" fmla="*/ 5237614 h 6180384"/>
              <a:gd name="connsiteX89" fmla="*/ 3679204 w 9414049"/>
              <a:gd name="connsiteY89" fmla="*/ 5198332 h 6180384"/>
              <a:gd name="connsiteX90" fmla="*/ 3653018 w 9414049"/>
              <a:gd name="connsiteY90" fmla="*/ 5080485 h 6180384"/>
              <a:gd name="connsiteX91" fmla="*/ 3639924 w 9414049"/>
              <a:gd name="connsiteY91" fmla="*/ 5028109 h 6180384"/>
              <a:gd name="connsiteX92" fmla="*/ 3653018 w 9414049"/>
              <a:gd name="connsiteY92" fmla="*/ 4478160 h 6180384"/>
              <a:gd name="connsiteX93" fmla="*/ 3705391 w 9414049"/>
              <a:gd name="connsiteY93" fmla="*/ 4399595 h 6180384"/>
              <a:gd name="connsiteX94" fmla="*/ 3744670 w 9414049"/>
              <a:gd name="connsiteY94" fmla="*/ 4321031 h 6180384"/>
              <a:gd name="connsiteX95" fmla="*/ 3823230 w 9414049"/>
              <a:gd name="connsiteY95" fmla="*/ 4229373 h 6180384"/>
              <a:gd name="connsiteX96" fmla="*/ 3849416 w 9414049"/>
              <a:gd name="connsiteY96" fmla="*/ 4176997 h 6180384"/>
              <a:gd name="connsiteX97" fmla="*/ 3862510 w 9414049"/>
              <a:gd name="connsiteY97" fmla="*/ 4137715 h 6180384"/>
              <a:gd name="connsiteX98" fmla="*/ 3888696 w 9414049"/>
              <a:gd name="connsiteY98" fmla="*/ 4098433 h 6180384"/>
              <a:gd name="connsiteX99" fmla="*/ 3927976 w 9414049"/>
              <a:gd name="connsiteY99" fmla="*/ 4019869 h 6180384"/>
              <a:gd name="connsiteX100" fmla="*/ 4006535 w 9414049"/>
              <a:gd name="connsiteY100" fmla="*/ 3993680 h 6180384"/>
              <a:gd name="connsiteX101" fmla="*/ 4045815 w 9414049"/>
              <a:gd name="connsiteY101" fmla="*/ 3980586 h 6180384"/>
              <a:gd name="connsiteX102" fmla="*/ 4281494 w 9414049"/>
              <a:gd name="connsiteY102" fmla="*/ 3993680 h 6180384"/>
              <a:gd name="connsiteX103" fmla="*/ 4346960 w 9414049"/>
              <a:gd name="connsiteY103" fmla="*/ 4006774 h 6180384"/>
              <a:gd name="connsiteX104" fmla="*/ 4621918 w 9414049"/>
              <a:gd name="connsiteY104" fmla="*/ 4032963 h 6180384"/>
              <a:gd name="connsiteX105" fmla="*/ 4674291 w 9414049"/>
              <a:gd name="connsiteY105" fmla="*/ 4046057 h 6180384"/>
              <a:gd name="connsiteX106" fmla="*/ 4831410 w 9414049"/>
              <a:gd name="connsiteY106" fmla="*/ 4072245 h 6180384"/>
              <a:gd name="connsiteX107" fmla="*/ 5590819 w 9414049"/>
              <a:gd name="connsiteY107" fmla="*/ 4059151 h 6180384"/>
              <a:gd name="connsiteX108" fmla="*/ 5643192 w 9414049"/>
              <a:gd name="connsiteY108" fmla="*/ 4046057 h 6180384"/>
              <a:gd name="connsiteX109" fmla="*/ 5839591 w 9414049"/>
              <a:gd name="connsiteY109" fmla="*/ 4006774 h 6180384"/>
              <a:gd name="connsiteX110" fmla="*/ 5905057 w 9414049"/>
              <a:gd name="connsiteY110" fmla="*/ 3993680 h 6180384"/>
              <a:gd name="connsiteX111" fmla="*/ 5983617 w 9414049"/>
              <a:gd name="connsiteY111" fmla="*/ 3967492 h 6180384"/>
              <a:gd name="connsiteX112" fmla="*/ 6022896 w 9414049"/>
              <a:gd name="connsiteY112" fmla="*/ 3941304 h 6180384"/>
              <a:gd name="connsiteX113" fmla="*/ 6088363 w 9414049"/>
              <a:gd name="connsiteY113" fmla="*/ 4019869 h 6180384"/>
              <a:gd name="connsiteX114" fmla="*/ 6219295 w 9414049"/>
              <a:gd name="connsiteY114" fmla="*/ 4137715 h 6180384"/>
              <a:gd name="connsiteX115" fmla="*/ 6337134 w 9414049"/>
              <a:gd name="connsiteY115" fmla="*/ 4242467 h 6180384"/>
              <a:gd name="connsiteX116" fmla="*/ 6363321 w 9414049"/>
              <a:gd name="connsiteY116" fmla="*/ 4281749 h 6180384"/>
              <a:gd name="connsiteX117" fmla="*/ 6402601 w 9414049"/>
              <a:gd name="connsiteY117" fmla="*/ 4307937 h 6180384"/>
              <a:gd name="connsiteX118" fmla="*/ 6441880 w 9414049"/>
              <a:gd name="connsiteY118" fmla="*/ 4347219 h 6180384"/>
              <a:gd name="connsiteX119" fmla="*/ 6454974 w 9414049"/>
              <a:gd name="connsiteY119" fmla="*/ 4386501 h 6180384"/>
              <a:gd name="connsiteX120" fmla="*/ 6520440 w 9414049"/>
              <a:gd name="connsiteY120" fmla="*/ 4465066 h 6180384"/>
              <a:gd name="connsiteX121" fmla="*/ 6546626 w 9414049"/>
              <a:gd name="connsiteY121" fmla="*/ 4517442 h 6180384"/>
              <a:gd name="connsiteX122" fmla="*/ 6572813 w 9414049"/>
              <a:gd name="connsiteY122" fmla="*/ 4687664 h 6180384"/>
              <a:gd name="connsiteX123" fmla="*/ 6585906 w 9414049"/>
              <a:gd name="connsiteY123" fmla="*/ 4753134 h 6180384"/>
              <a:gd name="connsiteX124" fmla="*/ 6625186 w 9414049"/>
              <a:gd name="connsiteY124" fmla="*/ 4818605 h 6180384"/>
              <a:gd name="connsiteX125" fmla="*/ 6677559 w 9414049"/>
              <a:gd name="connsiteY125" fmla="*/ 4910263 h 6180384"/>
              <a:gd name="connsiteX126" fmla="*/ 6664466 w 9414049"/>
              <a:gd name="connsiteY126" fmla="*/ 5080485 h 6180384"/>
              <a:gd name="connsiteX127" fmla="*/ 6612093 w 9414049"/>
              <a:gd name="connsiteY127" fmla="*/ 5263802 h 6180384"/>
              <a:gd name="connsiteX128" fmla="*/ 6585906 w 9414049"/>
              <a:gd name="connsiteY128" fmla="*/ 5316178 h 6180384"/>
              <a:gd name="connsiteX129" fmla="*/ 6559720 w 9414049"/>
              <a:gd name="connsiteY129" fmla="*/ 5394742 h 6180384"/>
              <a:gd name="connsiteX130" fmla="*/ 6546626 w 9414049"/>
              <a:gd name="connsiteY130" fmla="*/ 5447118 h 6180384"/>
              <a:gd name="connsiteX131" fmla="*/ 6507347 w 9414049"/>
              <a:gd name="connsiteY131" fmla="*/ 5499494 h 6180384"/>
              <a:gd name="connsiteX132" fmla="*/ 6468067 w 9414049"/>
              <a:gd name="connsiteY132" fmla="*/ 5591153 h 6180384"/>
              <a:gd name="connsiteX133" fmla="*/ 6441880 w 9414049"/>
              <a:gd name="connsiteY133" fmla="*/ 5682811 h 6180384"/>
              <a:gd name="connsiteX134" fmla="*/ 6428787 w 9414049"/>
              <a:gd name="connsiteY134" fmla="*/ 5722093 h 6180384"/>
              <a:gd name="connsiteX135" fmla="*/ 6402601 w 9414049"/>
              <a:gd name="connsiteY135" fmla="*/ 5813751 h 6180384"/>
              <a:gd name="connsiteX136" fmla="*/ 6415694 w 9414049"/>
              <a:gd name="connsiteY136" fmla="*/ 5905409 h 6180384"/>
              <a:gd name="connsiteX137" fmla="*/ 6441880 w 9414049"/>
              <a:gd name="connsiteY137" fmla="*/ 5944691 h 6180384"/>
              <a:gd name="connsiteX138" fmla="*/ 6494253 w 9414049"/>
              <a:gd name="connsiteY138" fmla="*/ 5983974 h 6180384"/>
              <a:gd name="connsiteX139" fmla="*/ 6625186 w 9414049"/>
              <a:gd name="connsiteY139" fmla="*/ 6023256 h 6180384"/>
              <a:gd name="connsiteX140" fmla="*/ 6664466 w 9414049"/>
              <a:gd name="connsiteY140" fmla="*/ 6049444 h 6180384"/>
              <a:gd name="connsiteX141" fmla="*/ 6716839 w 9414049"/>
              <a:gd name="connsiteY141" fmla="*/ 6062538 h 6180384"/>
              <a:gd name="connsiteX142" fmla="*/ 6821585 w 9414049"/>
              <a:gd name="connsiteY142" fmla="*/ 6101820 h 6180384"/>
              <a:gd name="connsiteX143" fmla="*/ 6860864 w 9414049"/>
              <a:gd name="connsiteY143" fmla="*/ 6114914 h 6180384"/>
              <a:gd name="connsiteX144" fmla="*/ 6926331 w 9414049"/>
              <a:gd name="connsiteY144" fmla="*/ 6154196 h 6180384"/>
              <a:gd name="connsiteX145" fmla="*/ 7083450 w 9414049"/>
              <a:gd name="connsiteY145" fmla="*/ 6180384 h 6180384"/>
              <a:gd name="connsiteX146" fmla="*/ 7345315 w 9414049"/>
              <a:gd name="connsiteY146" fmla="*/ 6167290 h 6180384"/>
              <a:gd name="connsiteX147" fmla="*/ 7384595 w 9414049"/>
              <a:gd name="connsiteY147" fmla="*/ 6128008 h 6180384"/>
              <a:gd name="connsiteX148" fmla="*/ 7397688 w 9414049"/>
              <a:gd name="connsiteY148" fmla="*/ 6088726 h 6180384"/>
              <a:gd name="connsiteX149" fmla="*/ 7423874 w 9414049"/>
              <a:gd name="connsiteY149" fmla="*/ 6036350 h 6180384"/>
              <a:gd name="connsiteX150" fmla="*/ 7463154 w 9414049"/>
              <a:gd name="connsiteY150" fmla="*/ 5997068 h 6180384"/>
              <a:gd name="connsiteX151" fmla="*/ 7476247 w 9414049"/>
              <a:gd name="connsiteY151" fmla="*/ 5957785 h 6180384"/>
              <a:gd name="connsiteX152" fmla="*/ 7502434 w 9414049"/>
              <a:gd name="connsiteY152" fmla="*/ 5853033 h 6180384"/>
              <a:gd name="connsiteX153" fmla="*/ 7528620 w 9414049"/>
              <a:gd name="connsiteY153" fmla="*/ 5813751 h 6180384"/>
              <a:gd name="connsiteX154" fmla="*/ 7659553 w 9414049"/>
              <a:gd name="connsiteY154" fmla="*/ 5761375 h 6180384"/>
              <a:gd name="connsiteX155" fmla="*/ 7698833 w 9414049"/>
              <a:gd name="connsiteY155" fmla="*/ 5748281 h 6180384"/>
              <a:gd name="connsiteX156" fmla="*/ 7738112 w 9414049"/>
              <a:gd name="connsiteY156" fmla="*/ 5722093 h 6180384"/>
              <a:gd name="connsiteX157" fmla="*/ 7725019 w 9414049"/>
              <a:gd name="connsiteY157" fmla="*/ 5604247 h 6180384"/>
              <a:gd name="connsiteX158" fmla="*/ 7672646 w 9414049"/>
              <a:gd name="connsiteY158" fmla="*/ 5486400 h 6180384"/>
              <a:gd name="connsiteX159" fmla="*/ 7633366 w 9414049"/>
              <a:gd name="connsiteY159" fmla="*/ 5460212 h 6180384"/>
              <a:gd name="connsiteX160" fmla="*/ 7620273 w 9414049"/>
              <a:gd name="connsiteY160" fmla="*/ 5420930 h 6180384"/>
              <a:gd name="connsiteX161" fmla="*/ 7567900 w 9414049"/>
              <a:gd name="connsiteY161" fmla="*/ 5342366 h 6180384"/>
              <a:gd name="connsiteX162" fmla="*/ 7554807 w 9414049"/>
              <a:gd name="connsiteY162" fmla="*/ 5303084 h 6180384"/>
              <a:gd name="connsiteX163" fmla="*/ 7580993 w 9414049"/>
              <a:gd name="connsiteY163" fmla="*/ 5106673 h 6180384"/>
              <a:gd name="connsiteX164" fmla="*/ 7594087 w 9414049"/>
              <a:gd name="connsiteY164" fmla="*/ 5067391 h 6180384"/>
              <a:gd name="connsiteX165" fmla="*/ 7620273 w 9414049"/>
              <a:gd name="connsiteY165" fmla="*/ 4975733 h 6180384"/>
              <a:gd name="connsiteX166" fmla="*/ 7594087 w 9414049"/>
              <a:gd name="connsiteY166" fmla="*/ 4635288 h 6180384"/>
              <a:gd name="connsiteX167" fmla="*/ 7567900 w 9414049"/>
              <a:gd name="connsiteY167" fmla="*/ 4582912 h 6180384"/>
              <a:gd name="connsiteX168" fmla="*/ 7580993 w 9414049"/>
              <a:gd name="connsiteY168" fmla="*/ 4373407 h 6180384"/>
              <a:gd name="connsiteX169" fmla="*/ 7594087 w 9414049"/>
              <a:gd name="connsiteY169" fmla="*/ 4321031 h 6180384"/>
              <a:gd name="connsiteX170" fmla="*/ 7620273 w 9414049"/>
              <a:gd name="connsiteY170" fmla="*/ 4190091 h 6180384"/>
              <a:gd name="connsiteX171" fmla="*/ 7646460 w 9414049"/>
              <a:gd name="connsiteY171" fmla="*/ 4111527 h 6180384"/>
              <a:gd name="connsiteX172" fmla="*/ 7685739 w 9414049"/>
              <a:gd name="connsiteY172" fmla="*/ 3980586 h 6180384"/>
              <a:gd name="connsiteX173" fmla="*/ 7711926 w 9414049"/>
              <a:gd name="connsiteY173" fmla="*/ 3941304 h 6180384"/>
              <a:gd name="connsiteX174" fmla="*/ 7751206 w 9414049"/>
              <a:gd name="connsiteY174" fmla="*/ 3823458 h 6180384"/>
              <a:gd name="connsiteX175" fmla="*/ 7764299 w 9414049"/>
              <a:gd name="connsiteY175" fmla="*/ 3784176 h 6180384"/>
              <a:gd name="connsiteX176" fmla="*/ 7790485 w 9414049"/>
              <a:gd name="connsiteY176" fmla="*/ 3640142 h 6180384"/>
              <a:gd name="connsiteX177" fmla="*/ 7803579 w 9414049"/>
              <a:gd name="connsiteY177" fmla="*/ 3535389 h 6180384"/>
              <a:gd name="connsiteX178" fmla="*/ 7816672 w 9414049"/>
              <a:gd name="connsiteY178" fmla="*/ 3483013 h 6180384"/>
              <a:gd name="connsiteX179" fmla="*/ 7842858 w 9414049"/>
              <a:gd name="connsiteY179" fmla="*/ 3365167 h 6180384"/>
              <a:gd name="connsiteX180" fmla="*/ 7855952 w 9414049"/>
              <a:gd name="connsiteY180" fmla="*/ 2775935 h 6180384"/>
              <a:gd name="connsiteX181" fmla="*/ 7869045 w 9414049"/>
              <a:gd name="connsiteY181" fmla="*/ 2631901 h 6180384"/>
              <a:gd name="connsiteX182" fmla="*/ 7895231 w 9414049"/>
              <a:gd name="connsiteY182" fmla="*/ 2540243 h 6180384"/>
              <a:gd name="connsiteX183" fmla="*/ 7934511 w 9414049"/>
              <a:gd name="connsiteY183" fmla="*/ 2448585 h 6180384"/>
              <a:gd name="connsiteX184" fmla="*/ 7947604 w 9414049"/>
              <a:gd name="connsiteY184" fmla="*/ 2409302 h 6180384"/>
              <a:gd name="connsiteX185" fmla="*/ 7960698 w 9414049"/>
              <a:gd name="connsiteY185" fmla="*/ 2474773 h 6180384"/>
              <a:gd name="connsiteX186" fmla="*/ 7986884 w 9414049"/>
              <a:gd name="connsiteY186" fmla="*/ 2579525 h 6180384"/>
              <a:gd name="connsiteX187" fmla="*/ 8013071 w 9414049"/>
              <a:gd name="connsiteY187" fmla="*/ 2618807 h 6180384"/>
              <a:gd name="connsiteX188" fmla="*/ 8104723 w 9414049"/>
              <a:gd name="connsiteY188" fmla="*/ 2684277 h 6180384"/>
              <a:gd name="connsiteX189" fmla="*/ 8183283 w 9414049"/>
              <a:gd name="connsiteY189" fmla="*/ 2762841 h 6180384"/>
              <a:gd name="connsiteX190" fmla="*/ 8222563 w 9414049"/>
              <a:gd name="connsiteY190" fmla="*/ 2802123 h 6180384"/>
              <a:gd name="connsiteX191" fmla="*/ 8261842 w 9414049"/>
              <a:gd name="connsiteY191" fmla="*/ 2828311 h 6180384"/>
              <a:gd name="connsiteX192" fmla="*/ 8274936 w 9414049"/>
              <a:gd name="connsiteY192" fmla="*/ 2867594 h 6180384"/>
              <a:gd name="connsiteX193" fmla="*/ 8301122 w 9414049"/>
              <a:gd name="connsiteY193" fmla="*/ 2959252 h 6180384"/>
              <a:gd name="connsiteX194" fmla="*/ 8327309 w 9414049"/>
              <a:gd name="connsiteY194" fmla="*/ 3011628 h 6180384"/>
              <a:gd name="connsiteX195" fmla="*/ 8340402 w 9414049"/>
              <a:gd name="connsiteY195" fmla="*/ 3050910 h 6180384"/>
              <a:gd name="connsiteX196" fmla="*/ 8366588 w 9414049"/>
              <a:gd name="connsiteY196" fmla="*/ 3116380 h 6180384"/>
              <a:gd name="connsiteX197" fmla="*/ 8392775 w 9414049"/>
              <a:gd name="connsiteY197" fmla="*/ 3194944 h 6180384"/>
              <a:gd name="connsiteX198" fmla="*/ 8418961 w 9414049"/>
              <a:gd name="connsiteY198" fmla="*/ 3273509 h 6180384"/>
              <a:gd name="connsiteX199" fmla="*/ 8458241 w 9414049"/>
              <a:gd name="connsiteY199" fmla="*/ 3325885 h 6180384"/>
              <a:gd name="connsiteX200" fmla="*/ 8497521 w 9414049"/>
              <a:gd name="connsiteY200" fmla="*/ 3627048 h 6180384"/>
              <a:gd name="connsiteX201" fmla="*/ 8523707 w 9414049"/>
              <a:gd name="connsiteY201" fmla="*/ 3810364 h 6180384"/>
              <a:gd name="connsiteX202" fmla="*/ 8549894 w 9414049"/>
              <a:gd name="connsiteY202" fmla="*/ 3888928 h 6180384"/>
              <a:gd name="connsiteX203" fmla="*/ 8562987 w 9414049"/>
              <a:gd name="connsiteY203" fmla="*/ 3928210 h 6180384"/>
              <a:gd name="connsiteX204" fmla="*/ 8589174 w 9414049"/>
              <a:gd name="connsiteY204" fmla="*/ 3980586 h 6180384"/>
              <a:gd name="connsiteX205" fmla="*/ 8628454 w 9414049"/>
              <a:gd name="connsiteY205" fmla="*/ 4059151 h 6180384"/>
              <a:gd name="connsiteX206" fmla="*/ 8641547 w 9414049"/>
              <a:gd name="connsiteY206" fmla="*/ 4098433 h 6180384"/>
              <a:gd name="connsiteX207" fmla="*/ 8654640 w 9414049"/>
              <a:gd name="connsiteY207" fmla="*/ 4150809 h 6180384"/>
              <a:gd name="connsiteX208" fmla="*/ 8680827 w 9414049"/>
              <a:gd name="connsiteY208" fmla="*/ 4190091 h 6180384"/>
              <a:gd name="connsiteX209" fmla="*/ 8733200 w 9414049"/>
              <a:gd name="connsiteY209" fmla="*/ 4321031 h 6180384"/>
              <a:gd name="connsiteX210" fmla="*/ 8785573 w 9414049"/>
              <a:gd name="connsiteY210" fmla="*/ 4399595 h 6180384"/>
              <a:gd name="connsiteX211" fmla="*/ 8811759 w 9414049"/>
              <a:gd name="connsiteY211" fmla="*/ 4478160 h 6180384"/>
              <a:gd name="connsiteX212" fmla="*/ 8851039 w 9414049"/>
              <a:gd name="connsiteY212" fmla="*/ 4569818 h 6180384"/>
              <a:gd name="connsiteX213" fmla="*/ 8772479 w 9414049"/>
              <a:gd name="connsiteY213" fmla="*/ 4740040 h 6180384"/>
              <a:gd name="connsiteX214" fmla="*/ 8733200 w 9414049"/>
              <a:gd name="connsiteY214" fmla="*/ 4713852 h 6180384"/>
              <a:gd name="connsiteX215" fmla="*/ 8720106 w 9414049"/>
              <a:gd name="connsiteY215" fmla="*/ 4674570 h 6180384"/>
              <a:gd name="connsiteX216" fmla="*/ 8641547 w 9414049"/>
              <a:gd name="connsiteY216" fmla="*/ 4635288 h 6180384"/>
              <a:gd name="connsiteX217" fmla="*/ 8458241 w 9414049"/>
              <a:gd name="connsiteY217" fmla="*/ 4661476 h 6180384"/>
              <a:gd name="connsiteX218" fmla="*/ 8366588 w 9414049"/>
              <a:gd name="connsiteY218" fmla="*/ 4687664 h 6180384"/>
              <a:gd name="connsiteX219" fmla="*/ 8327309 w 9414049"/>
              <a:gd name="connsiteY219" fmla="*/ 4713852 h 6180384"/>
              <a:gd name="connsiteX220" fmla="*/ 8327309 w 9414049"/>
              <a:gd name="connsiteY220" fmla="*/ 4818605 h 6180384"/>
              <a:gd name="connsiteX221" fmla="*/ 8418961 w 9414049"/>
              <a:gd name="connsiteY221" fmla="*/ 4870981 h 6180384"/>
              <a:gd name="connsiteX222" fmla="*/ 8458241 w 9414049"/>
              <a:gd name="connsiteY222" fmla="*/ 4910263 h 6180384"/>
              <a:gd name="connsiteX223" fmla="*/ 8497521 w 9414049"/>
              <a:gd name="connsiteY223" fmla="*/ 4923357 h 6180384"/>
              <a:gd name="connsiteX224" fmla="*/ 8576080 w 9414049"/>
              <a:gd name="connsiteY224" fmla="*/ 4962639 h 6180384"/>
              <a:gd name="connsiteX225" fmla="*/ 8602267 w 9414049"/>
              <a:gd name="connsiteY225" fmla="*/ 5001921 h 6180384"/>
              <a:gd name="connsiteX226" fmla="*/ 8680827 w 9414049"/>
              <a:gd name="connsiteY226" fmla="*/ 5028109 h 6180384"/>
              <a:gd name="connsiteX227" fmla="*/ 8720106 w 9414049"/>
              <a:gd name="connsiteY227" fmla="*/ 5041203 h 6180384"/>
              <a:gd name="connsiteX228" fmla="*/ 8759386 w 9414049"/>
              <a:gd name="connsiteY228" fmla="*/ 5067391 h 6180384"/>
              <a:gd name="connsiteX229" fmla="*/ 8811759 w 9414049"/>
              <a:gd name="connsiteY229" fmla="*/ 5080485 h 6180384"/>
              <a:gd name="connsiteX230" fmla="*/ 8851039 w 9414049"/>
              <a:gd name="connsiteY230" fmla="*/ 5106673 h 6180384"/>
              <a:gd name="connsiteX231" fmla="*/ 9112904 w 9414049"/>
              <a:gd name="connsiteY231" fmla="*/ 5067391 h 6180384"/>
              <a:gd name="connsiteX232" fmla="*/ 9152184 w 9414049"/>
              <a:gd name="connsiteY232" fmla="*/ 5041203 h 6180384"/>
              <a:gd name="connsiteX233" fmla="*/ 9178370 w 9414049"/>
              <a:gd name="connsiteY233" fmla="*/ 5001921 h 6180384"/>
              <a:gd name="connsiteX234" fmla="*/ 9230743 w 9414049"/>
              <a:gd name="connsiteY234" fmla="*/ 4962639 h 6180384"/>
              <a:gd name="connsiteX235" fmla="*/ 9243836 w 9414049"/>
              <a:gd name="connsiteY235" fmla="*/ 4923357 h 6180384"/>
              <a:gd name="connsiteX236" fmla="*/ 9270023 w 9414049"/>
              <a:gd name="connsiteY236" fmla="*/ 4884075 h 6180384"/>
              <a:gd name="connsiteX237" fmla="*/ 9322396 w 9414049"/>
              <a:gd name="connsiteY237" fmla="*/ 4818605 h 6180384"/>
              <a:gd name="connsiteX238" fmla="*/ 9335489 w 9414049"/>
              <a:gd name="connsiteY238" fmla="*/ 4779322 h 6180384"/>
              <a:gd name="connsiteX239" fmla="*/ 9387862 w 9414049"/>
              <a:gd name="connsiteY239" fmla="*/ 4700758 h 6180384"/>
              <a:gd name="connsiteX240" fmla="*/ 9400955 w 9414049"/>
              <a:gd name="connsiteY240" fmla="*/ 4648382 h 6180384"/>
              <a:gd name="connsiteX241" fmla="*/ 9414049 w 9414049"/>
              <a:gd name="connsiteY241" fmla="*/ 4609100 h 6180384"/>
              <a:gd name="connsiteX242" fmla="*/ 9387862 w 9414049"/>
              <a:gd name="connsiteY242" fmla="*/ 4491254 h 6180384"/>
              <a:gd name="connsiteX243" fmla="*/ 9361676 w 9414049"/>
              <a:gd name="connsiteY243" fmla="*/ 4451972 h 6180384"/>
              <a:gd name="connsiteX244" fmla="*/ 9348582 w 9414049"/>
              <a:gd name="connsiteY244" fmla="*/ 4412690 h 6180384"/>
              <a:gd name="connsiteX245" fmla="*/ 9322396 w 9414049"/>
              <a:gd name="connsiteY245" fmla="*/ 4347219 h 6180384"/>
              <a:gd name="connsiteX246" fmla="*/ 9243836 w 9414049"/>
              <a:gd name="connsiteY246" fmla="*/ 4163903 h 6180384"/>
              <a:gd name="connsiteX247" fmla="*/ 9230743 w 9414049"/>
              <a:gd name="connsiteY247" fmla="*/ 4111527 h 6180384"/>
              <a:gd name="connsiteX248" fmla="*/ 9217650 w 9414049"/>
              <a:gd name="connsiteY248" fmla="*/ 4019869 h 6180384"/>
              <a:gd name="connsiteX249" fmla="*/ 9191463 w 9414049"/>
              <a:gd name="connsiteY249" fmla="*/ 3875834 h 6180384"/>
              <a:gd name="connsiteX250" fmla="*/ 9178370 w 9414049"/>
              <a:gd name="connsiteY250" fmla="*/ 3823458 h 6180384"/>
              <a:gd name="connsiteX251" fmla="*/ 9152184 w 9414049"/>
              <a:gd name="connsiteY251" fmla="*/ 3731800 h 6180384"/>
              <a:gd name="connsiteX252" fmla="*/ 9112904 w 9414049"/>
              <a:gd name="connsiteY252" fmla="*/ 3561577 h 6180384"/>
              <a:gd name="connsiteX253" fmla="*/ 9086717 w 9414049"/>
              <a:gd name="connsiteY253" fmla="*/ 2422396 h 6180384"/>
              <a:gd name="connsiteX254" fmla="*/ 9034344 w 9414049"/>
              <a:gd name="connsiteY254" fmla="*/ 2304550 h 6180384"/>
              <a:gd name="connsiteX255" fmla="*/ 8995065 w 9414049"/>
              <a:gd name="connsiteY255" fmla="*/ 2265268 h 6180384"/>
              <a:gd name="connsiteX256" fmla="*/ 8955785 w 9414049"/>
              <a:gd name="connsiteY256" fmla="*/ 2239080 h 6180384"/>
              <a:gd name="connsiteX257" fmla="*/ 8942692 w 9414049"/>
              <a:gd name="connsiteY257" fmla="*/ 2199798 h 6180384"/>
              <a:gd name="connsiteX258" fmla="*/ 8916505 w 9414049"/>
              <a:gd name="connsiteY258" fmla="*/ 2160516 h 6180384"/>
              <a:gd name="connsiteX259" fmla="*/ 8890319 w 9414049"/>
              <a:gd name="connsiteY259" fmla="*/ 2081952 h 6180384"/>
              <a:gd name="connsiteX260" fmla="*/ 8903412 w 9414049"/>
              <a:gd name="connsiteY260" fmla="*/ 1990293 h 6180384"/>
              <a:gd name="connsiteX261" fmla="*/ 8942692 w 9414049"/>
              <a:gd name="connsiteY261" fmla="*/ 1977199 h 6180384"/>
              <a:gd name="connsiteX262" fmla="*/ 9047438 w 9414049"/>
              <a:gd name="connsiteY262" fmla="*/ 1990293 h 6180384"/>
              <a:gd name="connsiteX263" fmla="*/ 9178370 w 9414049"/>
              <a:gd name="connsiteY263" fmla="*/ 2042669 h 6180384"/>
              <a:gd name="connsiteX264" fmla="*/ 9204557 w 9414049"/>
              <a:gd name="connsiteY264" fmla="*/ 2068858 h 6180384"/>
              <a:gd name="connsiteX265" fmla="*/ 9309303 w 9414049"/>
              <a:gd name="connsiteY265" fmla="*/ 2055764 h 6180384"/>
              <a:gd name="connsiteX266" fmla="*/ 9335489 w 9414049"/>
              <a:gd name="connsiteY266" fmla="*/ 2016481 h 6180384"/>
              <a:gd name="connsiteX267" fmla="*/ 9335489 w 9414049"/>
              <a:gd name="connsiteY267" fmla="*/ 1780789 h 6180384"/>
              <a:gd name="connsiteX268" fmla="*/ 9309303 w 9414049"/>
              <a:gd name="connsiteY268" fmla="*/ 1741507 h 6180384"/>
              <a:gd name="connsiteX269" fmla="*/ 9270023 w 9414049"/>
              <a:gd name="connsiteY269" fmla="*/ 1649848 h 6180384"/>
              <a:gd name="connsiteX270" fmla="*/ 9230743 w 9414049"/>
              <a:gd name="connsiteY270" fmla="*/ 1623660 h 6180384"/>
              <a:gd name="connsiteX271" fmla="*/ 9217650 w 9414049"/>
              <a:gd name="connsiteY271" fmla="*/ 1571284 h 6180384"/>
              <a:gd name="connsiteX272" fmla="*/ 9139090 w 9414049"/>
              <a:gd name="connsiteY272" fmla="*/ 1440344 h 6180384"/>
              <a:gd name="connsiteX273" fmla="*/ 9112904 w 9414049"/>
              <a:gd name="connsiteY273" fmla="*/ 1361780 h 6180384"/>
              <a:gd name="connsiteX274" fmla="*/ 9099811 w 9414049"/>
              <a:gd name="connsiteY274" fmla="*/ 1322498 h 6180384"/>
              <a:gd name="connsiteX275" fmla="*/ 9073624 w 9414049"/>
              <a:gd name="connsiteY275" fmla="*/ 1283216 h 6180384"/>
              <a:gd name="connsiteX276" fmla="*/ 9034344 w 9414049"/>
              <a:gd name="connsiteY276" fmla="*/ 1178463 h 6180384"/>
              <a:gd name="connsiteX277" fmla="*/ 9008158 w 9414049"/>
              <a:gd name="connsiteY277" fmla="*/ 1139181 h 6180384"/>
              <a:gd name="connsiteX278" fmla="*/ 8968878 w 9414049"/>
              <a:gd name="connsiteY278" fmla="*/ 982053 h 6180384"/>
              <a:gd name="connsiteX279" fmla="*/ 8942692 w 9414049"/>
              <a:gd name="connsiteY279" fmla="*/ 942771 h 6180384"/>
              <a:gd name="connsiteX280" fmla="*/ 8929598 w 9414049"/>
              <a:gd name="connsiteY280" fmla="*/ 903489 h 6180384"/>
              <a:gd name="connsiteX281" fmla="*/ 8890319 w 9414049"/>
              <a:gd name="connsiteY281" fmla="*/ 877301 h 6180384"/>
              <a:gd name="connsiteX282" fmla="*/ 8864132 w 9414049"/>
              <a:gd name="connsiteY282" fmla="*/ 851112 h 6180384"/>
              <a:gd name="connsiteX283" fmla="*/ 8824852 w 9414049"/>
              <a:gd name="connsiteY283" fmla="*/ 772548 h 6180384"/>
              <a:gd name="connsiteX284" fmla="*/ 8811759 w 9414049"/>
              <a:gd name="connsiteY284" fmla="*/ 733266 h 6180384"/>
              <a:gd name="connsiteX285" fmla="*/ 8785573 w 9414049"/>
              <a:gd name="connsiteY285" fmla="*/ 693984 h 6180384"/>
              <a:gd name="connsiteX286" fmla="*/ 8680827 w 9414049"/>
              <a:gd name="connsiteY286" fmla="*/ 510668 h 6180384"/>
              <a:gd name="connsiteX287" fmla="*/ 8654640 w 9414049"/>
              <a:gd name="connsiteY287" fmla="*/ 471385 h 6180384"/>
              <a:gd name="connsiteX288" fmla="*/ 8562987 w 9414049"/>
              <a:gd name="connsiteY288" fmla="*/ 405915 h 6180384"/>
              <a:gd name="connsiteX289" fmla="*/ 8484428 w 9414049"/>
              <a:gd name="connsiteY289" fmla="*/ 353539 h 6180384"/>
              <a:gd name="connsiteX290" fmla="*/ 8432055 w 9414049"/>
              <a:gd name="connsiteY290" fmla="*/ 340445 h 6180384"/>
              <a:gd name="connsiteX291" fmla="*/ 8392775 w 9414049"/>
              <a:gd name="connsiteY291" fmla="*/ 314257 h 6180384"/>
              <a:gd name="connsiteX292" fmla="*/ 8301122 w 9414049"/>
              <a:gd name="connsiteY292" fmla="*/ 288069 h 6180384"/>
              <a:gd name="connsiteX293" fmla="*/ 8222563 w 9414049"/>
              <a:gd name="connsiteY293" fmla="*/ 235693 h 6180384"/>
              <a:gd name="connsiteX294" fmla="*/ 8130910 w 9414049"/>
              <a:gd name="connsiteY294" fmla="*/ 196411 h 6180384"/>
              <a:gd name="connsiteX295" fmla="*/ 8091630 w 9414049"/>
              <a:gd name="connsiteY295" fmla="*/ 183317 h 6180384"/>
              <a:gd name="connsiteX296" fmla="*/ 8039257 w 9414049"/>
              <a:gd name="connsiteY296" fmla="*/ 157129 h 6180384"/>
              <a:gd name="connsiteX297" fmla="*/ 7986884 w 9414049"/>
              <a:gd name="connsiteY297" fmla="*/ 144035 h 6180384"/>
              <a:gd name="connsiteX298" fmla="*/ 7882138 w 9414049"/>
              <a:gd name="connsiteY298" fmla="*/ 104753 h 6180384"/>
              <a:gd name="connsiteX299" fmla="*/ 7816672 w 9414049"/>
              <a:gd name="connsiteY299" fmla="*/ 78564 h 6180384"/>
              <a:gd name="connsiteX300" fmla="*/ 7764299 w 9414049"/>
              <a:gd name="connsiteY300" fmla="*/ 65470 h 6180384"/>
              <a:gd name="connsiteX301" fmla="*/ 7685739 w 9414049"/>
              <a:gd name="connsiteY301" fmla="*/ 39282 h 6180384"/>
              <a:gd name="connsiteX302" fmla="*/ 7463154 w 9414049"/>
              <a:gd name="connsiteY302" fmla="*/ 13094 h 6180384"/>
              <a:gd name="connsiteX303" fmla="*/ 7266755 w 9414049"/>
              <a:gd name="connsiteY303" fmla="*/ 0 h 6180384"/>
              <a:gd name="connsiteX304" fmla="*/ 7057263 w 9414049"/>
              <a:gd name="connsiteY304" fmla="*/ 13094 h 6180384"/>
              <a:gd name="connsiteX305" fmla="*/ 6978704 w 9414049"/>
              <a:gd name="connsiteY305" fmla="*/ 78564 h 6180384"/>
              <a:gd name="connsiteX306" fmla="*/ 6939424 w 9414049"/>
              <a:gd name="connsiteY306" fmla="*/ 91659 h 6180384"/>
              <a:gd name="connsiteX307" fmla="*/ 6860864 w 9414049"/>
              <a:gd name="connsiteY307" fmla="*/ 170223 h 6180384"/>
              <a:gd name="connsiteX308" fmla="*/ 6782305 w 9414049"/>
              <a:gd name="connsiteY308" fmla="*/ 222599 h 6180384"/>
              <a:gd name="connsiteX309" fmla="*/ 6729932 w 9414049"/>
              <a:gd name="connsiteY309" fmla="*/ 248787 h 6180384"/>
              <a:gd name="connsiteX310" fmla="*/ 6638279 w 9414049"/>
              <a:gd name="connsiteY310" fmla="*/ 314257 h 6180384"/>
              <a:gd name="connsiteX311" fmla="*/ 6612093 w 9414049"/>
              <a:gd name="connsiteY311" fmla="*/ 353539 h 6180384"/>
              <a:gd name="connsiteX312" fmla="*/ 6533533 w 9414049"/>
              <a:gd name="connsiteY312" fmla="*/ 405915 h 6180384"/>
              <a:gd name="connsiteX313" fmla="*/ 6507347 w 9414049"/>
              <a:gd name="connsiteY313" fmla="*/ 445197 h 6180384"/>
              <a:gd name="connsiteX314" fmla="*/ 6140736 w 9414049"/>
              <a:gd name="connsiteY314" fmla="*/ 484480 h 6180384"/>
              <a:gd name="connsiteX315" fmla="*/ 6035990 w 9414049"/>
              <a:gd name="connsiteY315" fmla="*/ 510668 h 6180384"/>
              <a:gd name="connsiteX316" fmla="*/ 5944337 w 9414049"/>
              <a:gd name="connsiteY316" fmla="*/ 628514 h 6180384"/>
              <a:gd name="connsiteX317" fmla="*/ 5918150 w 9414049"/>
              <a:gd name="connsiteY317" fmla="*/ 707078 h 6180384"/>
              <a:gd name="connsiteX318" fmla="*/ 5878871 w 9414049"/>
              <a:gd name="connsiteY318" fmla="*/ 733266 h 6180384"/>
              <a:gd name="connsiteX319" fmla="*/ 5695565 w 9414049"/>
              <a:gd name="connsiteY319" fmla="*/ 720172 h 6180384"/>
              <a:gd name="connsiteX320" fmla="*/ 5499166 w 9414049"/>
              <a:gd name="connsiteY320" fmla="*/ 707078 h 6180384"/>
              <a:gd name="connsiteX321" fmla="*/ 5067089 w 9414049"/>
              <a:gd name="connsiteY321" fmla="*/ 1060617 h 6180384"/>
              <a:gd name="connsiteX322" fmla="*/ 5564632 w 9414049"/>
              <a:gd name="connsiteY322" fmla="*/ 654702 h 6180384"/>
              <a:gd name="connsiteX323" fmla="*/ 5564632 w 9414049"/>
              <a:gd name="connsiteY323" fmla="*/ 654702 h 6180384"/>
              <a:gd name="connsiteX324" fmla="*/ 5224208 w 9414049"/>
              <a:gd name="connsiteY324" fmla="*/ 641608 h 6180384"/>
              <a:gd name="connsiteX325" fmla="*/ 4752851 w 9414049"/>
              <a:gd name="connsiteY325" fmla="*/ 628514 h 6180384"/>
              <a:gd name="connsiteX326" fmla="*/ 667756 w 9414049"/>
              <a:gd name="connsiteY326" fmla="*/ 1977199 h 6180384"/>
              <a:gd name="connsiteX327" fmla="*/ 0 w 9414049"/>
              <a:gd name="connsiteY327" fmla="*/ 1793883 h 6180384"/>
              <a:gd name="connsiteX328" fmla="*/ 157119 w 9414049"/>
              <a:gd name="connsiteY328" fmla="*/ 1885541 h 6180384"/>
              <a:gd name="connsiteX329" fmla="*/ 418984 w 9414049"/>
              <a:gd name="connsiteY329" fmla="*/ 2081952 h 6180384"/>
              <a:gd name="connsiteX330" fmla="*/ 563010 w 9414049"/>
              <a:gd name="connsiteY330" fmla="*/ 2186704 h 6180384"/>
              <a:gd name="connsiteX331" fmla="*/ 615383 w 9414049"/>
              <a:gd name="connsiteY331" fmla="*/ 2239080 h 618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</a:cxnLst>
            <a:rect l="l" t="t" r="r" b="b"/>
            <a:pathLst>
              <a:path w="9414049" h="6180384">
                <a:moveTo>
                  <a:pt x="5865777" y="707078"/>
                </a:moveTo>
                <a:lnTo>
                  <a:pt x="5865777" y="707078"/>
                </a:lnTo>
                <a:lnTo>
                  <a:pt x="5590819" y="693984"/>
                </a:lnTo>
                <a:cubicBezTo>
                  <a:pt x="5505854" y="688834"/>
                  <a:pt x="5389293" y="676449"/>
                  <a:pt x="5302767" y="667796"/>
                </a:cubicBezTo>
                <a:cubicBezTo>
                  <a:pt x="5202419" y="642708"/>
                  <a:pt x="5211188" y="641608"/>
                  <a:pt x="5053996" y="641608"/>
                </a:cubicBezTo>
                <a:cubicBezTo>
                  <a:pt x="4997091" y="641608"/>
                  <a:pt x="4940474" y="649772"/>
                  <a:pt x="4883783" y="654702"/>
                </a:cubicBezTo>
                <a:cubicBezTo>
                  <a:pt x="4840086" y="658502"/>
                  <a:pt x="4796227" y="661289"/>
                  <a:pt x="4752851" y="667796"/>
                </a:cubicBezTo>
                <a:cubicBezTo>
                  <a:pt x="4708835" y="674399"/>
                  <a:pt x="4621918" y="693984"/>
                  <a:pt x="4621918" y="693984"/>
                </a:cubicBezTo>
                <a:cubicBezTo>
                  <a:pt x="4613189" y="707078"/>
                  <a:pt x="4608020" y="723435"/>
                  <a:pt x="4595732" y="733266"/>
                </a:cubicBezTo>
                <a:cubicBezTo>
                  <a:pt x="4584955" y="741888"/>
                  <a:pt x="4569723" y="742568"/>
                  <a:pt x="4556452" y="746360"/>
                </a:cubicBezTo>
                <a:cubicBezTo>
                  <a:pt x="4523232" y="755852"/>
                  <a:pt x="4496192" y="759093"/>
                  <a:pt x="4464799" y="772548"/>
                </a:cubicBezTo>
                <a:cubicBezTo>
                  <a:pt x="4403698" y="798736"/>
                  <a:pt x="4408371" y="810022"/>
                  <a:pt x="4333867" y="824924"/>
                </a:cubicBezTo>
                <a:lnTo>
                  <a:pt x="4268401" y="838018"/>
                </a:lnTo>
                <a:cubicBezTo>
                  <a:pt x="4242281" y="842767"/>
                  <a:pt x="4215596" y="844673"/>
                  <a:pt x="4189841" y="851112"/>
                </a:cubicBezTo>
                <a:cubicBezTo>
                  <a:pt x="4163062" y="857807"/>
                  <a:pt x="4137468" y="868571"/>
                  <a:pt x="4111281" y="877301"/>
                </a:cubicBezTo>
                <a:lnTo>
                  <a:pt x="4072002" y="890395"/>
                </a:lnTo>
                <a:cubicBezTo>
                  <a:pt x="4058909" y="894760"/>
                  <a:pt x="4046336" y="901220"/>
                  <a:pt x="4032722" y="903489"/>
                </a:cubicBezTo>
                <a:cubicBezTo>
                  <a:pt x="4006535" y="907854"/>
                  <a:pt x="3980625" y="914466"/>
                  <a:pt x="3954162" y="916583"/>
                </a:cubicBezTo>
                <a:cubicBezTo>
                  <a:pt x="3871388" y="923205"/>
                  <a:pt x="3788370" y="926546"/>
                  <a:pt x="3705391" y="929677"/>
                </a:cubicBezTo>
                <a:lnTo>
                  <a:pt x="3260220" y="942771"/>
                </a:lnTo>
                <a:cubicBezTo>
                  <a:pt x="3153494" y="954630"/>
                  <a:pt x="3156175" y="952166"/>
                  <a:pt x="3063821" y="968959"/>
                </a:cubicBezTo>
                <a:cubicBezTo>
                  <a:pt x="3041926" y="972940"/>
                  <a:pt x="3019945" y="976655"/>
                  <a:pt x="2998355" y="982053"/>
                </a:cubicBezTo>
                <a:cubicBezTo>
                  <a:pt x="2928575" y="999499"/>
                  <a:pt x="2982632" y="994861"/>
                  <a:pt x="2893609" y="1034429"/>
                </a:cubicBezTo>
                <a:cubicBezTo>
                  <a:pt x="2877165" y="1041738"/>
                  <a:pt x="2858694" y="1043158"/>
                  <a:pt x="2841236" y="1047523"/>
                </a:cubicBezTo>
                <a:cubicBezTo>
                  <a:pt x="2660621" y="1167941"/>
                  <a:pt x="2846028" y="1042230"/>
                  <a:pt x="2710304" y="1139181"/>
                </a:cubicBezTo>
                <a:cubicBezTo>
                  <a:pt x="2676807" y="1163108"/>
                  <a:pt x="2657216" y="1168988"/>
                  <a:pt x="2631744" y="1204651"/>
                </a:cubicBezTo>
                <a:cubicBezTo>
                  <a:pt x="2620399" y="1220535"/>
                  <a:pt x="2615241" y="1240079"/>
                  <a:pt x="2605557" y="1257027"/>
                </a:cubicBezTo>
                <a:cubicBezTo>
                  <a:pt x="2597750" y="1270691"/>
                  <a:pt x="2586408" y="1282234"/>
                  <a:pt x="2579371" y="1296310"/>
                </a:cubicBezTo>
                <a:cubicBezTo>
                  <a:pt x="2525171" y="1404720"/>
                  <a:pt x="2615130" y="1262312"/>
                  <a:pt x="2540091" y="1374874"/>
                </a:cubicBezTo>
                <a:cubicBezTo>
                  <a:pt x="2535727" y="1387968"/>
                  <a:pt x="2534654" y="1402672"/>
                  <a:pt x="2526998" y="1414156"/>
                </a:cubicBezTo>
                <a:cubicBezTo>
                  <a:pt x="2516727" y="1429564"/>
                  <a:pt x="2499572" y="1439212"/>
                  <a:pt x="2487718" y="1453438"/>
                </a:cubicBezTo>
                <a:cubicBezTo>
                  <a:pt x="2477644" y="1465528"/>
                  <a:pt x="2470261" y="1479626"/>
                  <a:pt x="2461532" y="1492720"/>
                </a:cubicBezTo>
                <a:cubicBezTo>
                  <a:pt x="2438254" y="1585834"/>
                  <a:pt x="2434566" y="1592948"/>
                  <a:pt x="2422252" y="1728413"/>
                </a:cubicBezTo>
                <a:cubicBezTo>
                  <a:pt x="2407734" y="1888119"/>
                  <a:pt x="2435900" y="1832334"/>
                  <a:pt x="2382972" y="1911729"/>
                </a:cubicBezTo>
                <a:cubicBezTo>
                  <a:pt x="2342050" y="2075428"/>
                  <a:pt x="2394346" y="1871922"/>
                  <a:pt x="2356786" y="2003387"/>
                </a:cubicBezTo>
                <a:cubicBezTo>
                  <a:pt x="2347296" y="2036605"/>
                  <a:pt x="2344051" y="2063655"/>
                  <a:pt x="2330599" y="2095046"/>
                </a:cubicBezTo>
                <a:cubicBezTo>
                  <a:pt x="2322911" y="2112987"/>
                  <a:pt x="2311266" y="2129146"/>
                  <a:pt x="2304413" y="2147422"/>
                </a:cubicBezTo>
                <a:cubicBezTo>
                  <a:pt x="2250932" y="2290047"/>
                  <a:pt x="2338038" y="2106354"/>
                  <a:pt x="2265133" y="2252174"/>
                </a:cubicBezTo>
                <a:cubicBezTo>
                  <a:pt x="2253442" y="2310636"/>
                  <a:pt x="2244851" y="2347299"/>
                  <a:pt x="2238946" y="2409302"/>
                </a:cubicBezTo>
                <a:cubicBezTo>
                  <a:pt x="2233138" y="2470287"/>
                  <a:pt x="2230217" y="2531513"/>
                  <a:pt x="2225853" y="2592619"/>
                </a:cubicBezTo>
                <a:cubicBezTo>
                  <a:pt x="2230217" y="2640630"/>
                  <a:pt x="2235249" y="2688586"/>
                  <a:pt x="2238946" y="2736653"/>
                </a:cubicBezTo>
                <a:cubicBezTo>
                  <a:pt x="2243978" y="2802075"/>
                  <a:pt x="2245289" y="2867797"/>
                  <a:pt x="2252040" y="2933064"/>
                </a:cubicBezTo>
                <a:cubicBezTo>
                  <a:pt x="2258391" y="2994462"/>
                  <a:pt x="2269497" y="3055275"/>
                  <a:pt x="2278226" y="3116380"/>
                </a:cubicBezTo>
                <a:cubicBezTo>
                  <a:pt x="2282590" y="3146933"/>
                  <a:pt x="2281560" y="3178759"/>
                  <a:pt x="2291319" y="3208038"/>
                </a:cubicBezTo>
                <a:cubicBezTo>
                  <a:pt x="2327459" y="3316463"/>
                  <a:pt x="2302194" y="3263633"/>
                  <a:pt x="2369879" y="3365167"/>
                </a:cubicBezTo>
                <a:lnTo>
                  <a:pt x="2396065" y="3404449"/>
                </a:lnTo>
                <a:lnTo>
                  <a:pt x="2422252" y="3443731"/>
                </a:lnTo>
                <a:cubicBezTo>
                  <a:pt x="2435217" y="3482629"/>
                  <a:pt x="2443500" y="3530451"/>
                  <a:pt x="2474625" y="3561577"/>
                </a:cubicBezTo>
                <a:cubicBezTo>
                  <a:pt x="2490055" y="3577008"/>
                  <a:pt x="2509540" y="3587765"/>
                  <a:pt x="2526998" y="3600859"/>
                </a:cubicBezTo>
                <a:cubicBezTo>
                  <a:pt x="2535727" y="3613953"/>
                  <a:pt x="2546985" y="3625677"/>
                  <a:pt x="2553184" y="3640142"/>
                </a:cubicBezTo>
                <a:cubicBezTo>
                  <a:pt x="2560273" y="3656683"/>
                  <a:pt x="2561334" y="3675214"/>
                  <a:pt x="2566278" y="3692518"/>
                </a:cubicBezTo>
                <a:cubicBezTo>
                  <a:pt x="2570070" y="3705789"/>
                  <a:pt x="2573934" y="3719114"/>
                  <a:pt x="2579371" y="3731800"/>
                </a:cubicBezTo>
                <a:cubicBezTo>
                  <a:pt x="2628769" y="3847071"/>
                  <a:pt x="2583014" y="3715632"/>
                  <a:pt x="2631744" y="3849646"/>
                </a:cubicBezTo>
                <a:cubicBezTo>
                  <a:pt x="2684643" y="3995124"/>
                  <a:pt x="2637532" y="3868937"/>
                  <a:pt x="2671024" y="3980586"/>
                </a:cubicBezTo>
                <a:cubicBezTo>
                  <a:pt x="2691059" y="4047374"/>
                  <a:pt x="2698235" y="4051178"/>
                  <a:pt x="2710304" y="4111527"/>
                </a:cubicBezTo>
                <a:cubicBezTo>
                  <a:pt x="2715511" y="4137561"/>
                  <a:pt x="2715002" y="4164904"/>
                  <a:pt x="2723397" y="4190091"/>
                </a:cubicBezTo>
                <a:cubicBezTo>
                  <a:pt x="2728373" y="4205020"/>
                  <a:pt x="2741776" y="4215710"/>
                  <a:pt x="2749583" y="4229373"/>
                </a:cubicBezTo>
                <a:cubicBezTo>
                  <a:pt x="2759267" y="4246321"/>
                  <a:pt x="2768521" y="4263626"/>
                  <a:pt x="2775770" y="4281749"/>
                </a:cubicBezTo>
                <a:cubicBezTo>
                  <a:pt x="2786021" y="4307379"/>
                  <a:pt x="2801956" y="4360313"/>
                  <a:pt x="2801956" y="4360313"/>
                </a:cubicBezTo>
                <a:cubicBezTo>
                  <a:pt x="2795453" y="4412338"/>
                  <a:pt x="2792135" y="4494532"/>
                  <a:pt x="2762677" y="4543630"/>
                </a:cubicBezTo>
                <a:cubicBezTo>
                  <a:pt x="2749584" y="4565453"/>
                  <a:pt x="2734778" y="4586337"/>
                  <a:pt x="2723397" y="4609100"/>
                </a:cubicBezTo>
                <a:cubicBezTo>
                  <a:pt x="2717225" y="4621445"/>
                  <a:pt x="2716476" y="4636037"/>
                  <a:pt x="2710304" y="4648382"/>
                </a:cubicBezTo>
                <a:cubicBezTo>
                  <a:pt x="2687330" y="4694333"/>
                  <a:pt x="2675465" y="4694153"/>
                  <a:pt x="2631744" y="4726946"/>
                </a:cubicBezTo>
                <a:cubicBezTo>
                  <a:pt x="2627380" y="4740040"/>
                  <a:pt x="2621998" y="4752838"/>
                  <a:pt x="2618651" y="4766228"/>
                </a:cubicBezTo>
                <a:lnTo>
                  <a:pt x="2592464" y="4870981"/>
                </a:lnTo>
                <a:cubicBezTo>
                  <a:pt x="2588100" y="4910263"/>
                  <a:pt x="2585868" y="4949841"/>
                  <a:pt x="2579371" y="4988827"/>
                </a:cubicBezTo>
                <a:cubicBezTo>
                  <a:pt x="2577102" y="5002441"/>
                  <a:pt x="2569625" y="5014719"/>
                  <a:pt x="2566278" y="5028109"/>
                </a:cubicBezTo>
                <a:cubicBezTo>
                  <a:pt x="2560880" y="5049700"/>
                  <a:pt x="2557549" y="5071756"/>
                  <a:pt x="2553184" y="5093579"/>
                </a:cubicBezTo>
                <a:cubicBezTo>
                  <a:pt x="2557549" y="5176508"/>
                  <a:pt x="2547044" y="5261580"/>
                  <a:pt x="2566278" y="5342366"/>
                </a:cubicBezTo>
                <a:cubicBezTo>
                  <a:pt x="2570799" y="5361354"/>
                  <a:pt x="2600529" y="5361305"/>
                  <a:pt x="2618651" y="5368554"/>
                </a:cubicBezTo>
                <a:cubicBezTo>
                  <a:pt x="2696439" y="5399671"/>
                  <a:pt x="2682063" y="5388544"/>
                  <a:pt x="2749583" y="5407836"/>
                </a:cubicBezTo>
                <a:cubicBezTo>
                  <a:pt x="2762854" y="5411628"/>
                  <a:pt x="2775473" y="5417582"/>
                  <a:pt x="2788863" y="5420930"/>
                </a:cubicBezTo>
                <a:cubicBezTo>
                  <a:pt x="2825464" y="5430081"/>
                  <a:pt x="2897867" y="5441281"/>
                  <a:pt x="2932889" y="5447118"/>
                </a:cubicBezTo>
                <a:cubicBezTo>
                  <a:pt x="2970126" y="5558838"/>
                  <a:pt x="2934887" y="5441920"/>
                  <a:pt x="2959075" y="5695905"/>
                </a:cubicBezTo>
                <a:cubicBezTo>
                  <a:pt x="2961587" y="5722280"/>
                  <a:pt x="2969489" y="5781412"/>
                  <a:pt x="2998355" y="5800657"/>
                </a:cubicBezTo>
                <a:cubicBezTo>
                  <a:pt x="3013327" y="5810639"/>
                  <a:pt x="3033657" y="5808060"/>
                  <a:pt x="3050728" y="5813751"/>
                </a:cubicBezTo>
                <a:cubicBezTo>
                  <a:pt x="3091723" y="5827417"/>
                  <a:pt x="3148476" y="5852515"/>
                  <a:pt x="3194754" y="5866127"/>
                </a:cubicBezTo>
                <a:lnTo>
                  <a:pt x="3378059" y="5918503"/>
                </a:lnTo>
                <a:cubicBezTo>
                  <a:pt x="3526449" y="5914138"/>
                  <a:pt x="3674992" y="5913422"/>
                  <a:pt x="3823230" y="5905409"/>
                </a:cubicBezTo>
                <a:cubicBezTo>
                  <a:pt x="3837012" y="5904664"/>
                  <a:pt x="3852751" y="5902075"/>
                  <a:pt x="3862510" y="5892315"/>
                </a:cubicBezTo>
                <a:cubicBezTo>
                  <a:pt x="3872269" y="5882555"/>
                  <a:pt x="3869431" y="5865378"/>
                  <a:pt x="3875603" y="5853033"/>
                </a:cubicBezTo>
                <a:cubicBezTo>
                  <a:pt x="3882640" y="5838957"/>
                  <a:pt x="3894752" y="5827826"/>
                  <a:pt x="3901789" y="5813751"/>
                </a:cubicBezTo>
                <a:cubicBezTo>
                  <a:pt x="3911183" y="5794961"/>
                  <a:pt x="3923779" y="5738881"/>
                  <a:pt x="3927976" y="5722093"/>
                </a:cubicBezTo>
                <a:cubicBezTo>
                  <a:pt x="3923612" y="5682811"/>
                  <a:pt x="3926506" y="5642023"/>
                  <a:pt x="3914883" y="5604247"/>
                </a:cubicBezTo>
                <a:cubicBezTo>
                  <a:pt x="3899365" y="5553809"/>
                  <a:pt x="3856208" y="5545567"/>
                  <a:pt x="3823230" y="5512588"/>
                </a:cubicBezTo>
                <a:cubicBezTo>
                  <a:pt x="3735940" y="5425294"/>
                  <a:pt x="3862509" y="5516953"/>
                  <a:pt x="3757764" y="5447118"/>
                </a:cubicBezTo>
                <a:cubicBezTo>
                  <a:pt x="3749035" y="5420930"/>
                  <a:pt x="3738272" y="5395334"/>
                  <a:pt x="3731577" y="5368554"/>
                </a:cubicBezTo>
                <a:cubicBezTo>
                  <a:pt x="3727213" y="5351095"/>
                  <a:pt x="3723655" y="5333415"/>
                  <a:pt x="3718484" y="5316178"/>
                </a:cubicBezTo>
                <a:cubicBezTo>
                  <a:pt x="3710552" y="5289738"/>
                  <a:pt x="3701026" y="5263802"/>
                  <a:pt x="3692297" y="5237614"/>
                </a:cubicBezTo>
                <a:cubicBezTo>
                  <a:pt x="3687933" y="5224520"/>
                  <a:pt x="3682551" y="5211722"/>
                  <a:pt x="3679204" y="5198332"/>
                </a:cubicBezTo>
                <a:cubicBezTo>
                  <a:pt x="3647261" y="5070550"/>
                  <a:pt x="3686276" y="5230152"/>
                  <a:pt x="3653018" y="5080485"/>
                </a:cubicBezTo>
                <a:cubicBezTo>
                  <a:pt x="3649114" y="5062918"/>
                  <a:pt x="3644289" y="5045568"/>
                  <a:pt x="3639924" y="5028109"/>
                </a:cubicBezTo>
                <a:cubicBezTo>
                  <a:pt x="3644289" y="4844793"/>
                  <a:pt x="3644877" y="4661347"/>
                  <a:pt x="3653018" y="4478160"/>
                </a:cubicBezTo>
                <a:cubicBezTo>
                  <a:pt x="3654963" y="4434406"/>
                  <a:pt x="3679165" y="4431069"/>
                  <a:pt x="3705391" y="4399595"/>
                </a:cubicBezTo>
                <a:cubicBezTo>
                  <a:pt x="3767598" y="4324941"/>
                  <a:pt x="3701723" y="4396193"/>
                  <a:pt x="3744670" y="4321031"/>
                </a:cubicBezTo>
                <a:cubicBezTo>
                  <a:pt x="3767065" y="4281837"/>
                  <a:pt x="3792273" y="4260331"/>
                  <a:pt x="3823230" y="4229373"/>
                </a:cubicBezTo>
                <a:cubicBezTo>
                  <a:pt x="3831959" y="4211914"/>
                  <a:pt x="3841727" y="4194938"/>
                  <a:pt x="3849416" y="4176997"/>
                </a:cubicBezTo>
                <a:cubicBezTo>
                  <a:pt x="3854853" y="4164311"/>
                  <a:pt x="3856338" y="4150060"/>
                  <a:pt x="3862510" y="4137715"/>
                </a:cubicBezTo>
                <a:cubicBezTo>
                  <a:pt x="3869547" y="4123640"/>
                  <a:pt x="3881659" y="4112509"/>
                  <a:pt x="3888696" y="4098433"/>
                </a:cubicBezTo>
                <a:cubicBezTo>
                  <a:pt x="3901019" y="4073786"/>
                  <a:pt x="3900685" y="4036927"/>
                  <a:pt x="3927976" y="4019869"/>
                </a:cubicBezTo>
                <a:cubicBezTo>
                  <a:pt x="3951383" y="4005239"/>
                  <a:pt x="3980349" y="4002410"/>
                  <a:pt x="4006535" y="3993680"/>
                </a:cubicBezTo>
                <a:lnTo>
                  <a:pt x="4045815" y="3980586"/>
                </a:lnTo>
                <a:cubicBezTo>
                  <a:pt x="4124375" y="3984951"/>
                  <a:pt x="4203109" y="3986864"/>
                  <a:pt x="4281494" y="3993680"/>
                </a:cubicBezTo>
                <a:cubicBezTo>
                  <a:pt x="4303665" y="3995608"/>
                  <a:pt x="4324842" y="4004316"/>
                  <a:pt x="4346960" y="4006774"/>
                </a:cubicBezTo>
                <a:cubicBezTo>
                  <a:pt x="4483045" y="4021896"/>
                  <a:pt x="4503503" y="4013226"/>
                  <a:pt x="4621918" y="4032963"/>
                </a:cubicBezTo>
                <a:cubicBezTo>
                  <a:pt x="4639668" y="4035922"/>
                  <a:pt x="4656725" y="4042153"/>
                  <a:pt x="4674291" y="4046057"/>
                </a:cubicBezTo>
                <a:cubicBezTo>
                  <a:pt x="4743214" y="4061374"/>
                  <a:pt x="4754900" y="4061314"/>
                  <a:pt x="4831410" y="4072245"/>
                </a:cubicBezTo>
                <a:lnTo>
                  <a:pt x="5590819" y="4059151"/>
                </a:lnTo>
                <a:cubicBezTo>
                  <a:pt x="5608805" y="4058571"/>
                  <a:pt x="5625596" y="4049828"/>
                  <a:pt x="5643192" y="4046057"/>
                </a:cubicBezTo>
                <a:cubicBezTo>
                  <a:pt x="5708473" y="4032067"/>
                  <a:pt x="5774125" y="4019869"/>
                  <a:pt x="5839591" y="4006774"/>
                </a:cubicBezTo>
                <a:cubicBezTo>
                  <a:pt x="5861413" y="4002409"/>
                  <a:pt x="5883945" y="4000718"/>
                  <a:pt x="5905057" y="3993680"/>
                </a:cubicBezTo>
                <a:lnTo>
                  <a:pt x="5983617" y="3967492"/>
                </a:lnTo>
                <a:cubicBezTo>
                  <a:pt x="5996710" y="3958763"/>
                  <a:pt x="6007160" y="3941304"/>
                  <a:pt x="6022896" y="3941304"/>
                </a:cubicBezTo>
                <a:cubicBezTo>
                  <a:pt x="6065178" y="3941304"/>
                  <a:pt x="6071560" y="3999331"/>
                  <a:pt x="6088363" y="4019869"/>
                </a:cubicBezTo>
                <a:cubicBezTo>
                  <a:pt x="6260319" y="4230052"/>
                  <a:pt x="6118870" y="4048444"/>
                  <a:pt x="6219295" y="4137715"/>
                </a:cubicBezTo>
                <a:cubicBezTo>
                  <a:pt x="6353829" y="4257307"/>
                  <a:pt x="6247985" y="4183030"/>
                  <a:pt x="6337134" y="4242467"/>
                </a:cubicBezTo>
                <a:cubicBezTo>
                  <a:pt x="6345863" y="4255561"/>
                  <a:pt x="6352194" y="4270621"/>
                  <a:pt x="6363321" y="4281749"/>
                </a:cubicBezTo>
                <a:cubicBezTo>
                  <a:pt x="6374448" y="4292877"/>
                  <a:pt x="6390512" y="4297862"/>
                  <a:pt x="6402601" y="4307937"/>
                </a:cubicBezTo>
                <a:cubicBezTo>
                  <a:pt x="6416826" y="4319792"/>
                  <a:pt x="6428787" y="4334125"/>
                  <a:pt x="6441880" y="4347219"/>
                </a:cubicBezTo>
                <a:cubicBezTo>
                  <a:pt x="6446245" y="4360313"/>
                  <a:pt x="6448802" y="4374156"/>
                  <a:pt x="6454974" y="4386501"/>
                </a:cubicBezTo>
                <a:cubicBezTo>
                  <a:pt x="6473205" y="4422965"/>
                  <a:pt x="6491479" y="4436103"/>
                  <a:pt x="6520440" y="4465066"/>
                </a:cubicBezTo>
                <a:cubicBezTo>
                  <a:pt x="6529169" y="4482525"/>
                  <a:pt x="6539773" y="4499166"/>
                  <a:pt x="6546626" y="4517442"/>
                </a:cubicBezTo>
                <a:cubicBezTo>
                  <a:pt x="6565498" y="4567769"/>
                  <a:pt x="6566096" y="4640643"/>
                  <a:pt x="6572813" y="4687664"/>
                </a:cubicBezTo>
                <a:cubicBezTo>
                  <a:pt x="6575960" y="4709696"/>
                  <a:pt x="6580509" y="4731543"/>
                  <a:pt x="6585906" y="4753134"/>
                </a:cubicBezTo>
                <a:cubicBezTo>
                  <a:pt x="6600375" y="4811016"/>
                  <a:pt x="6591500" y="4776495"/>
                  <a:pt x="6625186" y="4818605"/>
                </a:cubicBezTo>
                <a:cubicBezTo>
                  <a:pt x="6649860" y="4849449"/>
                  <a:pt x="6659639" y="4874423"/>
                  <a:pt x="6677559" y="4910263"/>
                </a:cubicBezTo>
                <a:cubicBezTo>
                  <a:pt x="6673195" y="4967004"/>
                  <a:pt x="6672514" y="5024149"/>
                  <a:pt x="6664466" y="5080485"/>
                </a:cubicBezTo>
                <a:cubicBezTo>
                  <a:pt x="6661111" y="5103974"/>
                  <a:pt x="6627015" y="5233958"/>
                  <a:pt x="6612093" y="5263802"/>
                </a:cubicBezTo>
                <a:cubicBezTo>
                  <a:pt x="6603364" y="5281261"/>
                  <a:pt x="6593155" y="5298055"/>
                  <a:pt x="6585906" y="5316178"/>
                </a:cubicBezTo>
                <a:cubicBezTo>
                  <a:pt x="6575655" y="5341808"/>
                  <a:pt x="6566415" y="5367962"/>
                  <a:pt x="6559720" y="5394742"/>
                </a:cubicBezTo>
                <a:cubicBezTo>
                  <a:pt x="6555355" y="5412201"/>
                  <a:pt x="6554674" y="5431022"/>
                  <a:pt x="6546626" y="5447118"/>
                </a:cubicBezTo>
                <a:cubicBezTo>
                  <a:pt x="6536867" y="5466637"/>
                  <a:pt x="6520440" y="5482035"/>
                  <a:pt x="6507347" y="5499494"/>
                </a:cubicBezTo>
                <a:cubicBezTo>
                  <a:pt x="6480095" y="5608502"/>
                  <a:pt x="6513278" y="5500723"/>
                  <a:pt x="6468067" y="5591153"/>
                </a:cubicBezTo>
                <a:cubicBezTo>
                  <a:pt x="6457605" y="5612080"/>
                  <a:pt x="6447472" y="5663238"/>
                  <a:pt x="6441880" y="5682811"/>
                </a:cubicBezTo>
                <a:cubicBezTo>
                  <a:pt x="6438088" y="5696082"/>
                  <a:pt x="6432578" y="5708822"/>
                  <a:pt x="6428787" y="5722093"/>
                </a:cubicBezTo>
                <a:cubicBezTo>
                  <a:pt x="6395906" y="5837184"/>
                  <a:pt x="6433993" y="5719566"/>
                  <a:pt x="6402601" y="5813751"/>
                </a:cubicBezTo>
                <a:cubicBezTo>
                  <a:pt x="6406965" y="5844304"/>
                  <a:pt x="6406826" y="5875848"/>
                  <a:pt x="6415694" y="5905409"/>
                </a:cubicBezTo>
                <a:cubicBezTo>
                  <a:pt x="6420216" y="5920482"/>
                  <a:pt x="6430753" y="5933563"/>
                  <a:pt x="6441880" y="5944691"/>
                </a:cubicBezTo>
                <a:cubicBezTo>
                  <a:pt x="6457310" y="5960123"/>
                  <a:pt x="6474734" y="5974214"/>
                  <a:pt x="6494253" y="5983974"/>
                </a:cubicBezTo>
                <a:cubicBezTo>
                  <a:pt x="6526129" y="5999913"/>
                  <a:pt x="6587597" y="6013858"/>
                  <a:pt x="6625186" y="6023256"/>
                </a:cubicBezTo>
                <a:cubicBezTo>
                  <a:pt x="6638279" y="6031985"/>
                  <a:pt x="6650002" y="6043245"/>
                  <a:pt x="6664466" y="6049444"/>
                </a:cubicBezTo>
                <a:cubicBezTo>
                  <a:pt x="6681006" y="6056533"/>
                  <a:pt x="6699536" y="6057594"/>
                  <a:pt x="6716839" y="6062538"/>
                </a:cubicBezTo>
                <a:cubicBezTo>
                  <a:pt x="6758440" y="6074425"/>
                  <a:pt x="6777322" y="6085220"/>
                  <a:pt x="6821585" y="6101820"/>
                </a:cubicBezTo>
                <a:cubicBezTo>
                  <a:pt x="6834508" y="6106666"/>
                  <a:pt x="6848520" y="6108742"/>
                  <a:pt x="6860864" y="6114914"/>
                </a:cubicBezTo>
                <a:cubicBezTo>
                  <a:pt x="6883626" y="6126296"/>
                  <a:pt x="6901916" y="6147015"/>
                  <a:pt x="6926331" y="6154196"/>
                </a:cubicBezTo>
                <a:cubicBezTo>
                  <a:pt x="6977269" y="6169179"/>
                  <a:pt x="7083450" y="6180384"/>
                  <a:pt x="7083450" y="6180384"/>
                </a:cubicBezTo>
                <a:cubicBezTo>
                  <a:pt x="7170738" y="6176019"/>
                  <a:pt x="7259210" y="6182266"/>
                  <a:pt x="7345315" y="6167290"/>
                </a:cubicBezTo>
                <a:cubicBezTo>
                  <a:pt x="7363558" y="6164117"/>
                  <a:pt x="7374324" y="6143416"/>
                  <a:pt x="7384595" y="6128008"/>
                </a:cubicBezTo>
                <a:cubicBezTo>
                  <a:pt x="7392251" y="6116524"/>
                  <a:pt x="7392251" y="6101412"/>
                  <a:pt x="7397688" y="6088726"/>
                </a:cubicBezTo>
                <a:cubicBezTo>
                  <a:pt x="7405376" y="6070785"/>
                  <a:pt x="7412529" y="6052234"/>
                  <a:pt x="7423874" y="6036350"/>
                </a:cubicBezTo>
                <a:cubicBezTo>
                  <a:pt x="7434636" y="6021282"/>
                  <a:pt x="7450061" y="6010162"/>
                  <a:pt x="7463154" y="5997068"/>
                </a:cubicBezTo>
                <a:cubicBezTo>
                  <a:pt x="7467518" y="5983974"/>
                  <a:pt x="7472616" y="5971101"/>
                  <a:pt x="7476247" y="5957785"/>
                </a:cubicBezTo>
                <a:cubicBezTo>
                  <a:pt x="7485717" y="5923061"/>
                  <a:pt x="7490135" y="5886858"/>
                  <a:pt x="7502434" y="5853033"/>
                </a:cubicBezTo>
                <a:cubicBezTo>
                  <a:pt x="7507812" y="5838244"/>
                  <a:pt x="7517493" y="5824879"/>
                  <a:pt x="7528620" y="5813751"/>
                </a:cubicBezTo>
                <a:cubicBezTo>
                  <a:pt x="7563679" y="5778690"/>
                  <a:pt x="7614743" y="5774178"/>
                  <a:pt x="7659553" y="5761375"/>
                </a:cubicBezTo>
                <a:cubicBezTo>
                  <a:pt x="7672824" y="5757583"/>
                  <a:pt x="7685740" y="5752646"/>
                  <a:pt x="7698833" y="5748281"/>
                </a:cubicBezTo>
                <a:cubicBezTo>
                  <a:pt x="7711926" y="5739552"/>
                  <a:pt x="7735297" y="5737575"/>
                  <a:pt x="7738112" y="5722093"/>
                </a:cubicBezTo>
                <a:cubicBezTo>
                  <a:pt x="7745182" y="5683207"/>
                  <a:pt x="7732770" y="5643003"/>
                  <a:pt x="7725019" y="5604247"/>
                </a:cubicBezTo>
                <a:cubicBezTo>
                  <a:pt x="7718536" y="5571832"/>
                  <a:pt x="7700076" y="5513831"/>
                  <a:pt x="7672646" y="5486400"/>
                </a:cubicBezTo>
                <a:cubicBezTo>
                  <a:pt x="7661519" y="5475272"/>
                  <a:pt x="7646459" y="5468941"/>
                  <a:pt x="7633366" y="5460212"/>
                </a:cubicBezTo>
                <a:cubicBezTo>
                  <a:pt x="7629002" y="5447118"/>
                  <a:pt x="7626976" y="5432995"/>
                  <a:pt x="7620273" y="5420930"/>
                </a:cubicBezTo>
                <a:cubicBezTo>
                  <a:pt x="7604989" y="5393417"/>
                  <a:pt x="7567900" y="5342366"/>
                  <a:pt x="7567900" y="5342366"/>
                </a:cubicBezTo>
                <a:cubicBezTo>
                  <a:pt x="7563536" y="5329272"/>
                  <a:pt x="7554807" y="5316886"/>
                  <a:pt x="7554807" y="5303084"/>
                </a:cubicBezTo>
                <a:cubicBezTo>
                  <a:pt x="7554807" y="5225866"/>
                  <a:pt x="7561704" y="5174188"/>
                  <a:pt x="7580993" y="5106673"/>
                </a:cubicBezTo>
                <a:cubicBezTo>
                  <a:pt x="7584785" y="5093402"/>
                  <a:pt x="7590295" y="5080662"/>
                  <a:pt x="7594087" y="5067391"/>
                </a:cubicBezTo>
                <a:cubicBezTo>
                  <a:pt x="7626976" y="4952274"/>
                  <a:pt x="7588874" y="5069938"/>
                  <a:pt x="7620273" y="4975733"/>
                </a:cubicBezTo>
                <a:cubicBezTo>
                  <a:pt x="7617118" y="4903162"/>
                  <a:pt x="7637506" y="4736604"/>
                  <a:pt x="7594087" y="4635288"/>
                </a:cubicBezTo>
                <a:cubicBezTo>
                  <a:pt x="7586398" y="4617347"/>
                  <a:pt x="7576629" y="4600371"/>
                  <a:pt x="7567900" y="4582912"/>
                </a:cubicBezTo>
                <a:cubicBezTo>
                  <a:pt x="7572264" y="4513077"/>
                  <a:pt x="7574031" y="4443031"/>
                  <a:pt x="7580993" y="4373407"/>
                </a:cubicBezTo>
                <a:cubicBezTo>
                  <a:pt x="7582784" y="4355500"/>
                  <a:pt x="7590558" y="4338678"/>
                  <a:pt x="7594087" y="4321031"/>
                </a:cubicBezTo>
                <a:cubicBezTo>
                  <a:pt x="7608243" y="4250246"/>
                  <a:pt x="7602026" y="4250918"/>
                  <a:pt x="7620273" y="4190091"/>
                </a:cubicBezTo>
                <a:cubicBezTo>
                  <a:pt x="7628205" y="4163651"/>
                  <a:pt x="7639765" y="4138307"/>
                  <a:pt x="7646460" y="4111527"/>
                </a:cubicBezTo>
                <a:cubicBezTo>
                  <a:pt x="7653779" y="4082250"/>
                  <a:pt x="7672989" y="3999711"/>
                  <a:pt x="7685739" y="3980586"/>
                </a:cubicBezTo>
                <a:lnTo>
                  <a:pt x="7711926" y="3941304"/>
                </a:lnTo>
                <a:lnTo>
                  <a:pt x="7751206" y="3823458"/>
                </a:lnTo>
                <a:cubicBezTo>
                  <a:pt x="7755570" y="3810364"/>
                  <a:pt x="7761592" y="3797710"/>
                  <a:pt x="7764299" y="3784176"/>
                </a:cubicBezTo>
                <a:cubicBezTo>
                  <a:pt x="7775578" y="3727777"/>
                  <a:pt x="7782108" y="3698782"/>
                  <a:pt x="7790485" y="3640142"/>
                </a:cubicBezTo>
                <a:cubicBezTo>
                  <a:pt x="7795461" y="3605306"/>
                  <a:pt x="7797794" y="3570100"/>
                  <a:pt x="7803579" y="3535389"/>
                </a:cubicBezTo>
                <a:cubicBezTo>
                  <a:pt x="7806537" y="3517638"/>
                  <a:pt x="7812768" y="3500580"/>
                  <a:pt x="7816672" y="3483013"/>
                </a:cubicBezTo>
                <a:cubicBezTo>
                  <a:pt x="7849916" y="3333403"/>
                  <a:pt x="7810927" y="3492901"/>
                  <a:pt x="7842858" y="3365167"/>
                </a:cubicBezTo>
                <a:cubicBezTo>
                  <a:pt x="7847223" y="3168756"/>
                  <a:pt x="7848940" y="2972269"/>
                  <a:pt x="7855952" y="2775935"/>
                </a:cubicBezTo>
                <a:cubicBezTo>
                  <a:pt x="7857673" y="2727756"/>
                  <a:pt x="7862674" y="2679687"/>
                  <a:pt x="7869045" y="2631901"/>
                </a:cubicBezTo>
                <a:cubicBezTo>
                  <a:pt x="7874161" y="2593529"/>
                  <a:pt x="7885133" y="2575588"/>
                  <a:pt x="7895231" y="2540243"/>
                </a:cubicBezTo>
                <a:cubicBezTo>
                  <a:pt x="7916368" y="2466260"/>
                  <a:pt x="7894647" y="2508385"/>
                  <a:pt x="7934511" y="2448585"/>
                </a:cubicBezTo>
                <a:cubicBezTo>
                  <a:pt x="7938875" y="2435491"/>
                  <a:pt x="7937844" y="2399542"/>
                  <a:pt x="7947604" y="2409302"/>
                </a:cubicBezTo>
                <a:cubicBezTo>
                  <a:pt x="7963341" y="2425040"/>
                  <a:pt x="7955694" y="2453087"/>
                  <a:pt x="7960698" y="2474773"/>
                </a:cubicBezTo>
                <a:cubicBezTo>
                  <a:pt x="7968791" y="2509843"/>
                  <a:pt x="7966920" y="2549578"/>
                  <a:pt x="7986884" y="2579525"/>
                </a:cubicBezTo>
                <a:cubicBezTo>
                  <a:pt x="7995613" y="2592619"/>
                  <a:pt x="8001944" y="2607679"/>
                  <a:pt x="8013071" y="2618807"/>
                </a:cubicBezTo>
                <a:cubicBezTo>
                  <a:pt x="8091167" y="2696907"/>
                  <a:pt x="8037816" y="2624800"/>
                  <a:pt x="8104723" y="2684277"/>
                </a:cubicBezTo>
                <a:cubicBezTo>
                  <a:pt x="8132402" y="2708882"/>
                  <a:pt x="8157096" y="2736653"/>
                  <a:pt x="8183283" y="2762841"/>
                </a:cubicBezTo>
                <a:cubicBezTo>
                  <a:pt x="8196376" y="2775935"/>
                  <a:pt x="8207156" y="2791851"/>
                  <a:pt x="8222563" y="2802123"/>
                </a:cubicBezTo>
                <a:lnTo>
                  <a:pt x="8261842" y="2828311"/>
                </a:lnTo>
                <a:cubicBezTo>
                  <a:pt x="8266207" y="2841405"/>
                  <a:pt x="8271144" y="2854322"/>
                  <a:pt x="8274936" y="2867594"/>
                </a:cubicBezTo>
                <a:cubicBezTo>
                  <a:pt x="8284427" y="2900815"/>
                  <a:pt x="8287668" y="2927858"/>
                  <a:pt x="8301122" y="2959252"/>
                </a:cubicBezTo>
                <a:cubicBezTo>
                  <a:pt x="8308811" y="2977193"/>
                  <a:pt x="8319620" y="2993687"/>
                  <a:pt x="8327309" y="3011628"/>
                </a:cubicBezTo>
                <a:cubicBezTo>
                  <a:pt x="8332746" y="3024314"/>
                  <a:pt x="8335556" y="3037986"/>
                  <a:pt x="8340402" y="3050910"/>
                </a:cubicBezTo>
                <a:cubicBezTo>
                  <a:pt x="8348654" y="3072918"/>
                  <a:pt x="8358556" y="3094291"/>
                  <a:pt x="8366588" y="3116380"/>
                </a:cubicBezTo>
                <a:cubicBezTo>
                  <a:pt x="8376021" y="3142323"/>
                  <a:pt x="8384046" y="3168756"/>
                  <a:pt x="8392775" y="3194944"/>
                </a:cubicBezTo>
                <a:cubicBezTo>
                  <a:pt x="8401504" y="3221132"/>
                  <a:pt x="8402399" y="3251425"/>
                  <a:pt x="8418961" y="3273509"/>
                </a:cubicBezTo>
                <a:lnTo>
                  <a:pt x="8458241" y="3325885"/>
                </a:lnTo>
                <a:cubicBezTo>
                  <a:pt x="8510118" y="3481521"/>
                  <a:pt x="8476922" y="3359235"/>
                  <a:pt x="8497521" y="3627048"/>
                </a:cubicBezTo>
                <a:cubicBezTo>
                  <a:pt x="8501119" y="3673821"/>
                  <a:pt x="8509594" y="3758613"/>
                  <a:pt x="8523707" y="3810364"/>
                </a:cubicBezTo>
                <a:cubicBezTo>
                  <a:pt x="8530970" y="3836996"/>
                  <a:pt x="8541165" y="3862740"/>
                  <a:pt x="8549894" y="3888928"/>
                </a:cubicBezTo>
                <a:cubicBezTo>
                  <a:pt x="8554258" y="3902022"/>
                  <a:pt x="8556815" y="3915865"/>
                  <a:pt x="8562987" y="3928210"/>
                </a:cubicBezTo>
                <a:cubicBezTo>
                  <a:pt x="8571716" y="3945669"/>
                  <a:pt x="8581485" y="3962645"/>
                  <a:pt x="8589174" y="3980586"/>
                </a:cubicBezTo>
                <a:cubicBezTo>
                  <a:pt x="8621700" y="4056485"/>
                  <a:pt x="8578128" y="3983659"/>
                  <a:pt x="8628454" y="4059151"/>
                </a:cubicBezTo>
                <a:cubicBezTo>
                  <a:pt x="8632818" y="4072245"/>
                  <a:pt x="8637756" y="4085162"/>
                  <a:pt x="8641547" y="4098433"/>
                </a:cubicBezTo>
                <a:cubicBezTo>
                  <a:pt x="8646491" y="4115737"/>
                  <a:pt x="8647551" y="4134268"/>
                  <a:pt x="8654640" y="4150809"/>
                </a:cubicBezTo>
                <a:cubicBezTo>
                  <a:pt x="8660839" y="4165274"/>
                  <a:pt x="8672098" y="4176997"/>
                  <a:pt x="8680827" y="4190091"/>
                </a:cubicBezTo>
                <a:cubicBezTo>
                  <a:pt x="8699564" y="4246306"/>
                  <a:pt x="8704300" y="4272862"/>
                  <a:pt x="8733200" y="4321031"/>
                </a:cubicBezTo>
                <a:cubicBezTo>
                  <a:pt x="8749392" y="4348020"/>
                  <a:pt x="8785573" y="4399595"/>
                  <a:pt x="8785573" y="4399595"/>
                </a:cubicBezTo>
                <a:cubicBezTo>
                  <a:pt x="8794302" y="4425783"/>
                  <a:pt x="8799414" y="4453469"/>
                  <a:pt x="8811759" y="4478160"/>
                </a:cubicBezTo>
                <a:cubicBezTo>
                  <a:pt x="8844118" y="4542881"/>
                  <a:pt x="8831774" y="4512018"/>
                  <a:pt x="8851039" y="4569818"/>
                </a:cubicBezTo>
                <a:cubicBezTo>
                  <a:pt x="8840568" y="4716430"/>
                  <a:pt x="8896489" y="4786546"/>
                  <a:pt x="8772479" y="4740040"/>
                </a:cubicBezTo>
                <a:cubicBezTo>
                  <a:pt x="8757745" y="4734514"/>
                  <a:pt x="8746293" y="4722581"/>
                  <a:pt x="8733200" y="4713852"/>
                </a:cubicBezTo>
                <a:cubicBezTo>
                  <a:pt x="8728835" y="4700758"/>
                  <a:pt x="8728728" y="4685348"/>
                  <a:pt x="8720106" y="4674570"/>
                </a:cubicBezTo>
                <a:cubicBezTo>
                  <a:pt x="8701646" y="4651494"/>
                  <a:pt x="8667424" y="4643914"/>
                  <a:pt x="8641547" y="4635288"/>
                </a:cubicBezTo>
                <a:cubicBezTo>
                  <a:pt x="8577183" y="4643334"/>
                  <a:pt x="8521167" y="4648890"/>
                  <a:pt x="8458241" y="4661476"/>
                </a:cubicBezTo>
                <a:cubicBezTo>
                  <a:pt x="8417140" y="4669697"/>
                  <a:pt x="8404025" y="4675184"/>
                  <a:pt x="8366588" y="4687664"/>
                </a:cubicBezTo>
                <a:cubicBezTo>
                  <a:pt x="8353495" y="4696393"/>
                  <a:pt x="8337139" y="4701564"/>
                  <a:pt x="8327309" y="4713852"/>
                </a:cubicBezTo>
                <a:cubicBezTo>
                  <a:pt x="8306050" y="4740428"/>
                  <a:pt x="8313326" y="4794134"/>
                  <a:pt x="8327309" y="4818605"/>
                </a:cubicBezTo>
                <a:cubicBezTo>
                  <a:pt x="8335841" y="4833536"/>
                  <a:pt x="8410794" y="4865147"/>
                  <a:pt x="8418961" y="4870981"/>
                </a:cubicBezTo>
                <a:cubicBezTo>
                  <a:pt x="8434029" y="4881744"/>
                  <a:pt x="8442834" y="4899991"/>
                  <a:pt x="8458241" y="4910263"/>
                </a:cubicBezTo>
                <a:cubicBezTo>
                  <a:pt x="8469724" y="4917919"/>
                  <a:pt x="8485177" y="4917184"/>
                  <a:pt x="8497521" y="4923357"/>
                </a:cubicBezTo>
                <a:cubicBezTo>
                  <a:pt x="8599050" y="4974124"/>
                  <a:pt x="8477349" y="4929726"/>
                  <a:pt x="8576080" y="4962639"/>
                </a:cubicBezTo>
                <a:cubicBezTo>
                  <a:pt x="8584809" y="4975733"/>
                  <a:pt x="8588922" y="4993580"/>
                  <a:pt x="8602267" y="5001921"/>
                </a:cubicBezTo>
                <a:cubicBezTo>
                  <a:pt x="8625674" y="5016551"/>
                  <a:pt x="8654640" y="5019380"/>
                  <a:pt x="8680827" y="5028109"/>
                </a:cubicBezTo>
                <a:lnTo>
                  <a:pt x="8720106" y="5041203"/>
                </a:lnTo>
                <a:cubicBezTo>
                  <a:pt x="8735035" y="5046180"/>
                  <a:pt x="8744922" y="5061192"/>
                  <a:pt x="8759386" y="5067391"/>
                </a:cubicBezTo>
                <a:cubicBezTo>
                  <a:pt x="8775926" y="5074480"/>
                  <a:pt x="8794301" y="5076120"/>
                  <a:pt x="8811759" y="5080485"/>
                </a:cubicBezTo>
                <a:cubicBezTo>
                  <a:pt x="8824852" y="5089214"/>
                  <a:pt x="8835324" y="5105846"/>
                  <a:pt x="8851039" y="5106673"/>
                </a:cubicBezTo>
                <a:cubicBezTo>
                  <a:pt x="8990606" y="5114019"/>
                  <a:pt x="9022893" y="5118829"/>
                  <a:pt x="9112904" y="5067391"/>
                </a:cubicBezTo>
                <a:cubicBezTo>
                  <a:pt x="9126567" y="5059583"/>
                  <a:pt x="9139091" y="5049932"/>
                  <a:pt x="9152184" y="5041203"/>
                </a:cubicBezTo>
                <a:cubicBezTo>
                  <a:pt x="9160913" y="5028109"/>
                  <a:pt x="9167243" y="5013049"/>
                  <a:pt x="9178370" y="5001921"/>
                </a:cubicBezTo>
                <a:cubicBezTo>
                  <a:pt x="9193800" y="4986490"/>
                  <a:pt x="9216773" y="4979404"/>
                  <a:pt x="9230743" y="4962639"/>
                </a:cubicBezTo>
                <a:cubicBezTo>
                  <a:pt x="9239579" y="4952036"/>
                  <a:pt x="9237664" y="4935702"/>
                  <a:pt x="9243836" y="4923357"/>
                </a:cubicBezTo>
                <a:cubicBezTo>
                  <a:pt x="9250873" y="4909281"/>
                  <a:pt x="9261294" y="4897169"/>
                  <a:pt x="9270023" y="4884075"/>
                </a:cubicBezTo>
                <a:cubicBezTo>
                  <a:pt x="9302934" y="4785336"/>
                  <a:pt x="9254710" y="4903218"/>
                  <a:pt x="9322396" y="4818605"/>
                </a:cubicBezTo>
                <a:cubicBezTo>
                  <a:pt x="9331018" y="4807827"/>
                  <a:pt x="9328786" y="4791388"/>
                  <a:pt x="9335489" y="4779322"/>
                </a:cubicBezTo>
                <a:cubicBezTo>
                  <a:pt x="9350773" y="4751809"/>
                  <a:pt x="9387862" y="4700758"/>
                  <a:pt x="9387862" y="4700758"/>
                </a:cubicBezTo>
                <a:cubicBezTo>
                  <a:pt x="9392226" y="4683299"/>
                  <a:pt x="9396011" y="4665686"/>
                  <a:pt x="9400955" y="4648382"/>
                </a:cubicBezTo>
                <a:cubicBezTo>
                  <a:pt x="9404747" y="4635111"/>
                  <a:pt x="9414049" y="4622902"/>
                  <a:pt x="9414049" y="4609100"/>
                </a:cubicBezTo>
                <a:cubicBezTo>
                  <a:pt x="9414049" y="4588987"/>
                  <a:pt x="9401363" y="4518258"/>
                  <a:pt x="9387862" y="4491254"/>
                </a:cubicBezTo>
                <a:cubicBezTo>
                  <a:pt x="9380825" y="4477178"/>
                  <a:pt x="9368713" y="4466047"/>
                  <a:pt x="9361676" y="4451972"/>
                </a:cubicBezTo>
                <a:cubicBezTo>
                  <a:pt x="9355504" y="4439627"/>
                  <a:pt x="9353428" y="4425614"/>
                  <a:pt x="9348582" y="4412690"/>
                </a:cubicBezTo>
                <a:cubicBezTo>
                  <a:pt x="9340329" y="4390682"/>
                  <a:pt x="9332245" y="4368560"/>
                  <a:pt x="9322396" y="4347219"/>
                </a:cubicBezTo>
                <a:cubicBezTo>
                  <a:pt x="9281520" y="4258648"/>
                  <a:pt x="9265509" y="4250601"/>
                  <a:pt x="9243836" y="4163903"/>
                </a:cubicBezTo>
                <a:cubicBezTo>
                  <a:pt x="9239472" y="4146444"/>
                  <a:pt x="9233962" y="4129233"/>
                  <a:pt x="9230743" y="4111527"/>
                </a:cubicBezTo>
                <a:cubicBezTo>
                  <a:pt x="9225223" y="4081162"/>
                  <a:pt x="9222343" y="4050373"/>
                  <a:pt x="9217650" y="4019869"/>
                </a:cubicBezTo>
                <a:cubicBezTo>
                  <a:pt x="9210541" y="3973655"/>
                  <a:pt x="9201681" y="3921817"/>
                  <a:pt x="9191463" y="3875834"/>
                </a:cubicBezTo>
                <a:cubicBezTo>
                  <a:pt x="9187559" y="3858267"/>
                  <a:pt x="9183314" y="3840762"/>
                  <a:pt x="9178370" y="3823458"/>
                </a:cubicBezTo>
                <a:cubicBezTo>
                  <a:pt x="9158741" y="3754750"/>
                  <a:pt x="9169727" y="3813673"/>
                  <a:pt x="9152184" y="3731800"/>
                </a:cubicBezTo>
                <a:cubicBezTo>
                  <a:pt x="9117512" y="3569989"/>
                  <a:pt x="9141863" y="3648462"/>
                  <a:pt x="9112904" y="3561577"/>
                </a:cubicBezTo>
                <a:cubicBezTo>
                  <a:pt x="9058060" y="3067946"/>
                  <a:pt x="9136106" y="3805375"/>
                  <a:pt x="9086717" y="2422396"/>
                </a:cubicBezTo>
                <a:cubicBezTo>
                  <a:pt x="9085439" y="2386602"/>
                  <a:pt x="9058806" y="2333907"/>
                  <a:pt x="9034344" y="2304550"/>
                </a:cubicBezTo>
                <a:cubicBezTo>
                  <a:pt x="9022490" y="2290324"/>
                  <a:pt x="9009290" y="2277123"/>
                  <a:pt x="8995065" y="2265268"/>
                </a:cubicBezTo>
                <a:cubicBezTo>
                  <a:pt x="8982976" y="2255193"/>
                  <a:pt x="8968878" y="2247809"/>
                  <a:pt x="8955785" y="2239080"/>
                </a:cubicBezTo>
                <a:cubicBezTo>
                  <a:pt x="8951421" y="2225986"/>
                  <a:pt x="8948864" y="2212143"/>
                  <a:pt x="8942692" y="2199798"/>
                </a:cubicBezTo>
                <a:cubicBezTo>
                  <a:pt x="8935655" y="2185722"/>
                  <a:pt x="8922896" y="2174897"/>
                  <a:pt x="8916505" y="2160516"/>
                </a:cubicBezTo>
                <a:cubicBezTo>
                  <a:pt x="8905294" y="2135291"/>
                  <a:pt x="8890319" y="2081952"/>
                  <a:pt x="8890319" y="2081952"/>
                </a:cubicBezTo>
                <a:cubicBezTo>
                  <a:pt x="8894683" y="2051399"/>
                  <a:pt x="8889610" y="2017898"/>
                  <a:pt x="8903412" y="1990293"/>
                </a:cubicBezTo>
                <a:cubicBezTo>
                  <a:pt x="8909584" y="1977948"/>
                  <a:pt x="8928890" y="1977199"/>
                  <a:pt x="8942692" y="1977199"/>
                </a:cubicBezTo>
                <a:cubicBezTo>
                  <a:pt x="8977879" y="1977199"/>
                  <a:pt x="9012523" y="1985928"/>
                  <a:pt x="9047438" y="1990293"/>
                </a:cubicBezTo>
                <a:cubicBezTo>
                  <a:pt x="9144514" y="2022654"/>
                  <a:pt x="9101308" y="2004136"/>
                  <a:pt x="9178370" y="2042669"/>
                </a:cubicBezTo>
                <a:cubicBezTo>
                  <a:pt x="9187099" y="2051399"/>
                  <a:pt x="9193971" y="2062506"/>
                  <a:pt x="9204557" y="2068858"/>
                </a:cubicBezTo>
                <a:cubicBezTo>
                  <a:pt x="9249712" y="2095954"/>
                  <a:pt x="9258986" y="2075892"/>
                  <a:pt x="9309303" y="2055764"/>
                </a:cubicBezTo>
                <a:cubicBezTo>
                  <a:pt x="9318032" y="2042670"/>
                  <a:pt x="9328452" y="2030557"/>
                  <a:pt x="9335489" y="2016481"/>
                </a:cubicBezTo>
                <a:cubicBezTo>
                  <a:pt x="9370244" y="1946964"/>
                  <a:pt x="9345153" y="1838778"/>
                  <a:pt x="9335489" y="1780789"/>
                </a:cubicBezTo>
                <a:cubicBezTo>
                  <a:pt x="9332902" y="1765266"/>
                  <a:pt x="9316340" y="1755582"/>
                  <a:pt x="9309303" y="1741507"/>
                </a:cubicBezTo>
                <a:cubicBezTo>
                  <a:pt x="9288839" y="1700577"/>
                  <a:pt x="9304074" y="1690712"/>
                  <a:pt x="9270023" y="1649848"/>
                </a:cubicBezTo>
                <a:cubicBezTo>
                  <a:pt x="9259949" y="1637759"/>
                  <a:pt x="9243836" y="1632389"/>
                  <a:pt x="9230743" y="1623660"/>
                </a:cubicBezTo>
                <a:cubicBezTo>
                  <a:pt x="9226379" y="1606201"/>
                  <a:pt x="9225698" y="1587380"/>
                  <a:pt x="9217650" y="1571284"/>
                </a:cubicBezTo>
                <a:cubicBezTo>
                  <a:pt x="9156174" y="1448325"/>
                  <a:pt x="9178283" y="1538332"/>
                  <a:pt x="9139090" y="1440344"/>
                </a:cubicBezTo>
                <a:cubicBezTo>
                  <a:pt x="9128839" y="1414714"/>
                  <a:pt x="9121633" y="1387968"/>
                  <a:pt x="9112904" y="1361780"/>
                </a:cubicBezTo>
                <a:cubicBezTo>
                  <a:pt x="9108540" y="1348686"/>
                  <a:pt x="9107467" y="1333982"/>
                  <a:pt x="9099811" y="1322498"/>
                </a:cubicBezTo>
                <a:lnTo>
                  <a:pt x="9073624" y="1283216"/>
                </a:lnTo>
                <a:cubicBezTo>
                  <a:pt x="9062291" y="1249213"/>
                  <a:pt x="9050004" y="1209785"/>
                  <a:pt x="9034344" y="1178463"/>
                </a:cubicBezTo>
                <a:cubicBezTo>
                  <a:pt x="9027307" y="1164388"/>
                  <a:pt x="9016887" y="1152275"/>
                  <a:pt x="9008158" y="1139181"/>
                </a:cubicBezTo>
                <a:cubicBezTo>
                  <a:pt x="9001613" y="1099909"/>
                  <a:pt x="8991934" y="1016639"/>
                  <a:pt x="8968878" y="982053"/>
                </a:cubicBezTo>
                <a:cubicBezTo>
                  <a:pt x="8960149" y="968959"/>
                  <a:pt x="8949729" y="956846"/>
                  <a:pt x="8942692" y="942771"/>
                </a:cubicBezTo>
                <a:cubicBezTo>
                  <a:pt x="8936520" y="930426"/>
                  <a:pt x="8938220" y="914267"/>
                  <a:pt x="8929598" y="903489"/>
                </a:cubicBezTo>
                <a:cubicBezTo>
                  <a:pt x="8919768" y="891201"/>
                  <a:pt x="8902607" y="887132"/>
                  <a:pt x="8890319" y="877301"/>
                </a:cubicBezTo>
                <a:cubicBezTo>
                  <a:pt x="8880679" y="869589"/>
                  <a:pt x="8872861" y="859842"/>
                  <a:pt x="8864132" y="851112"/>
                </a:cubicBezTo>
                <a:cubicBezTo>
                  <a:pt x="8831222" y="752375"/>
                  <a:pt x="8875616" y="874080"/>
                  <a:pt x="8824852" y="772548"/>
                </a:cubicBezTo>
                <a:cubicBezTo>
                  <a:pt x="8818680" y="760203"/>
                  <a:pt x="8817931" y="745611"/>
                  <a:pt x="8811759" y="733266"/>
                </a:cubicBezTo>
                <a:cubicBezTo>
                  <a:pt x="8804722" y="719190"/>
                  <a:pt x="8793108" y="707799"/>
                  <a:pt x="8785573" y="693984"/>
                </a:cubicBezTo>
                <a:cubicBezTo>
                  <a:pt x="8685904" y="511245"/>
                  <a:pt x="8781638" y="661893"/>
                  <a:pt x="8680827" y="510668"/>
                </a:cubicBezTo>
                <a:cubicBezTo>
                  <a:pt x="8672098" y="497574"/>
                  <a:pt x="8667734" y="480115"/>
                  <a:pt x="8654640" y="471385"/>
                </a:cubicBezTo>
                <a:cubicBezTo>
                  <a:pt x="8526954" y="386257"/>
                  <a:pt x="8725366" y="519588"/>
                  <a:pt x="8562987" y="405915"/>
                </a:cubicBezTo>
                <a:cubicBezTo>
                  <a:pt x="8537204" y="387866"/>
                  <a:pt x="8514961" y="361173"/>
                  <a:pt x="8484428" y="353539"/>
                </a:cubicBezTo>
                <a:lnTo>
                  <a:pt x="8432055" y="340445"/>
                </a:lnTo>
                <a:cubicBezTo>
                  <a:pt x="8418962" y="331716"/>
                  <a:pt x="8407239" y="320456"/>
                  <a:pt x="8392775" y="314257"/>
                </a:cubicBezTo>
                <a:cubicBezTo>
                  <a:pt x="8363113" y="301544"/>
                  <a:pt x="8329785" y="303994"/>
                  <a:pt x="8301122" y="288069"/>
                </a:cubicBezTo>
                <a:cubicBezTo>
                  <a:pt x="8273610" y="272784"/>
                  <a:pt x="8252420" y="245646"/>
                  <a:pt x="8222563" y="235693"/>
                </a:cubicBezTo>
                <a:cubicBezTo>
                  <a:pt x="8130444" y="204985"/>
                  <a:pt x="8244166" y="244952"/>
                  <a:pt x="8130910" y="196411"/>
                </a:cubicBezTo>
                <a:cubicBezTo>
                  <a:pt x="8118224" y="190974"/>
                  <a:pt x="8104316" y="188754"/>
                  <a:pt x="8091630" y="183317"/>
                </a:cubicBezTo>
                <a:cubicBezTo>
                  <a:pt x="8073690" y="175628"/>
                  <a:pt x="8057533" y="163983"/>
                  <a:pt x="8039257" y="157129"/>
                </a:cubicBezTo>
                <a:cubicBezTo>
                  <a:pt x="8022408" y="150810"/>
                  <a:pt x="8004342" y="148400"/>
                  <a:pt x="7986884" y="144035"/>
                </a:cubicBezTo>
                <a:cubicBezTo>
                  <a:pt x="7913485" y="95100"/>
                  <a:pt x="7985100" y="135644"/>
                  <a:pt x="7882138" y="104753"/>
                </a:cubicBezTo>
                <a:cubicBezTo>
                  <a:pt x="7859626" y="97999"/>
                  <a:pt x="7838969" y="85997"/>
                  <a:pt x="7816672" y="78564"/>
                </a:cubicBezTo>
                <a:cubicBezTo>
                  <a:pt x="7799601" y="72873"/>
                  <a:pt x="7781535" y="70641"/>
                  <a:pt x="7764299" y="65470"/>
                </a:cubicBezTo>
                <a:cubicBezTo>
                  <a:pt x="7737860" y="57538"/>
                  <a:pt x="7713065" y="43186"/>
                  <a:pt x="7685739" y="39282"/>
                </a:cubicBezTo>
                <a:cubicBezTo>
                  <a:pt x="7586851" y="25154"/>
                  <a:pt x="7573365" y="21911"/>
                  <a:pt x="7463154" y="13094"/>
                </a:cubicBezTo>
                <a:cubicBezTo>
                  <a:pt x="7397751" y="7861"/>
                  <a:pt x="7332221" y="4365"/>
                  <a:pt x="7266755" y="0"/>
                </a:cubicBezTo>
                <a:cubicBezTo>
                  <a:pt x="7196924" y="4365"/>
                  <a:pt x="7126374" y="2181"/>
                  <a:pt x="7057263" y="13094"/>
                </a:cubicBezTo>
                <a:cubicBezTo>
                  <a:pt x="7029196" y="17526"/>
                  <a:pt x="6997787" y="65841"/>
                  <a:pt x="6978704" y="78564"/>
                </a:cubicBezTo>
                <a:cubicBezTo>
                  <a:pt x="6967221" y="86220"/>
                  <a:pt x="6952517" y="87294"/>
                  <a:pt x="6939424" y="91659"/>
                </a:cubicBezTo>
                <a:cubicBezTo>
                  <a:pt x="6913237" y="117847"/>
                  <a:pt x="6891678" y="149679"/>
                  <a:pt x="6860864" y="170223"/>
                </a:cubicBezTo>
                <a:cubicBezTo>
                  <a:pt x="6834678" y="187682"/>
                  <a:pt x="6810455" y="208523"/>
                  <a:pt x="6782305" y="222599"/>
                </a:cubicBezTo>
                <a:cubicBezTo>
                  <a:pt x="6764847" y="231328"/>
                  <a:pt x="6745815" y="237442"/>
                  <a:pt x="6729932" y="248787"/>
                </a:cubicBezTo>
                <a:cubicBezTo>
                  <a:pt x="6606076" y="337260"/>
                  <a:pt x="6781816" y="242485"/>
                  <a:pt x="6638279" y="314257"/>
                </a:cubicBezTo>
                <a:cubicBezTo>
                  <a:pt x="6629550" y="327351"/>
                  <a:pt x="6623936" y="343176"/>
                  <a:pt x="6612093" y="353539"/>
                </a:cubicBezTo>
                <a:cubicBezTo>
                  <a:pt x="6588408" y="374265"/>
                  <a:pt x="6533533" y="405915"/>
                  <a:pt x="6533533" y="405915"/>
                </a:cubicBezTo>
                <a:cubicBezTo>
                  <a:pt x="6524804" y="419009"/>
                  <a:pt x="6520691" y="436856"/>
                  <a:pt x="6507347" y="445197"/>
                </a:cubicBezTo>
                <a:cubicBezTo>
                  <a:pt x="6423031" y="497897"/>
                  <a:pt x="6158899" y="483654"/>
                  <a:pt x="6140736" y="484480"/>
                </a:cubicBezTo>
                <a:cubicBezTo>
                  <a:pt x="6131292" y="486369"/>
                  <a:pt x="6053246" y="499164"/>
                  <a:pt x="6035990" y="510668"/>
                </a:cubicBezTo>
                <a:cubicBezTo>
                  <a:pt x="6006939" y="530037"/>
                  <a:pt x="5951769" y="606217"/>
                  <a:pt x="5944337" y="628514"/>
                </a:cubicBezTo>
                <a:cubicBezTo>
                  <a:pt x="5935608" y="654702"/>
                  <a:pt x="5941118" y="691765"/>
                  <a:pt x="5918150" y="707078"/>
                </a:cubicBezTo>
                <a:lnTo>
                  <a:pt x="5878871" y="733266"/>
                </a:lnTo>
                <a:lnTo>
                  <a:pt x="5695565" y="720172"/>
                </a:lnTo>
                <a:cubicBezTo>
                  <a:pt x="5512142" y="705497"/>
                  <a:pt x="5607717" y="707078"/>
                  <a:pt x="5499166" y="707078"/>
                </a:cubicBezTo>
                <a:lnTo>
                  <a:pt x="5067089" y="1060617"/>
                </a:lnTo>
                <a:lnTo>
                  <a:pt x="5564632" y="654702"/>
                </a:lnTo>
                <a:lnTo>
                  <a:pt x="5564632" y="654702"/>
                </a:lnTo>
                <a:lnTo>
                  <a:pt x="5224208" y="641608"/>
                </a:lnTo>
                <a:lnTo>
                  <a:pt x="4752851" y="628514"/>
                </a:lnTo>
                <a:lnTo>
                  <a:pt x="667756" y="1977199"/>
                </a:lnTo>
                <a:lnTo>
                  <a:pt x="0" y="1793883"/>
                </a:lnTo>
                <a:cubicBezTo>
                  <a:pt x="52373" y="1824436"/>
                  <a:pt x="107156" y="1851189"/>
                  <a:pt x="157119" y="1885541"/>
                </a:cubicBezTo>
                <a:cubicBezTo>
                  <a:pt x="247031" y="1947359"/>
                  <a:pt x="326458" y="2024120"/>
                  <a:pt x="418984" y="2081952"/>
                </a:cubicBezTo>
                <a:cubicBezTo>
                  <a:pt x="661098" y="2233282"/>
                  <a:pt x="439900" y="2084107"/>
                  <a:pt x="563010" y="2186704"/>
                </a:cubicBezTo>
                <a:cubicBezTo>
                  <a:pt x="617181" y="2231849"/>
                  <a:pt x="591053" y="2190417"/>
                  <a:pt x="615383" y="2239080"/>
                </a:cubicBezTo>
              </a:path>
            </a:pathLst>
          </a:custGeom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099833" y="510332"/>
            <a:ext cx="7162009" cy="6154531"/>
          </a:xfrm>
          <a:custGeom>
            <a:avLst/>
            <a:gdLst>
              <a:gd name="connsiteX0" fmla="*/ 3639924 w 7162009"/>
              <a:gd name="connsiteY0" fmla="*/ 707413 h 6154531"/>
              <a:gd name="connsiteX1" fmla="*/ 3639924 w 7162009"/>
              <a:gd name="connsiteY1" fmla="*/ 707413 h 6154531"/>
              <a:gd name="connsiteX2" fmla="*/ 3207847 w 7162009"/>
              <a:gd name="connsiteY2" fmla="*/ 694319 h 6154531"/>
              <a:gd name="connsiteX3" fmla="*/ 3129287 w 7162009"/>
              <a:gd name="connsiteY3" fmla="*/ 641943 h 6154531"/>
              <a:gd name="connsiteX4" fmla="*/ 2998355 w 7162009"/>
              <a:gd name="connsiteY4" fmla="*/ 602661 h 6154531"/>
              <a:gd name="connsiteX5" fmla="*/ 2422252 w 7162009"/>
              <a:gd name="connsiteY5" fmla="*/ 615755 h 6154531"/>
              <a:gd name="connsiteX6" fmla="*/ 2343692 w 7162009"/>
              <a:gd name="connsiteY6" fmla="*/ 641943 h 6154531"/>
              <a:gd name="connsiteX7" fmla="*/ 2317506 w 7162009"/>
              <a:gd name="connsiteY7" fmla="*/ 681225 h 6154531"/>
              <a:gd name="connsiteX8" fmla="*/ 2199667 w 7162009"/>
              <a:gd name="connsiteY8" fmla="*/ 733601 h 6154531"/>
              <a:gd name="connsiteX9" fmla="*/ 2147294 w 7162009"/>
              <a:gd name="connsiteY9" fmla="*/ 759789 h 6154531"/>
              <a:gd name="connsiteX10" fmla="*/ 2108014 w 7162009"/>
              <a:gd name="connsiteY10" fmla="*/ 772883 h 6154531"/>
              <a:gd name="connsiteX11" fmla="*/ 1990175 w 7162009"/>
              <a:gd name="connsiteY11" fmla="*/ 799071 h 6154531"/>
              <a:gd name="connsiteX12" fmla="*/ 1898522 w 7162009"/>
              <a:gd name="connsiteY12" fmla="*/ 838353 h 6154531"/>
              <a:gd name="connsiteX13" fmla="*/ 1754496 w 7162009"/>
              <a:gd name="connsiteY13" fmla="*/ 877636 h 6154531"/>
              <a:gd name="connsiteX14" fmla="*/ 1545004 w 7162009"/>
              <a:gd name="connsiteY14" fmla="*/ 903824 h 6154531"/>
              <a:gd name="connsiteX15" fmla="*/ 1335512 w 7162009"/>
              <a:gd name="connsiteY15" fmla="*/ 890730 h 6154531"/>
              <a:gd name="connsiteX16" fmla="*/ 1283139 w 7162009"/>
              <a:gd name="connsiteY16" fmla="*/ 877636 h 6154531"/>
              <a:gd name="connsiteX17" fmla="*/ 942714 w 7162009"/>
              <a:gd name="connsiteY17" fmla="*/ 890730 h 6154531"/>
              <a:gd name="connsiteX18" fmla="*/ 851062 w 7162009"/>
              <a:gd name="connsiteY18" fmla="*/ 943106 h 6154531"/>
              <a:gd name="connsiteX19" fmla="*/ 837968 w 7162009"/>
              <a:gd name="connsiteY19" fmla="*/ 995482 h 6154531"/>
              <a:gd name="connsiteX20" fmla="*/ 824875 w 7162009"/>
              <a:gd name="connsiteY20" fmla="*/ 1034764 h 6154531"/>
              <a:gd name="connsiteX21" fmla="*/ 720129 w 7162009"/>
              <a:gd name="connsiteY21" fmla="*/ 1060952 h 6154531"/>
              <a:gd name="connsiteX22" fmla="*/ 667756 w 7162009"/>
              <a:gd name="connsiteY22" fmla="*/ 1087140 h 6154531"/>
              <a:gd name="connsiteX23" fmla="*/ 641570 w 7162009"/>
              <a:gd name="connsiteY23" fmla="*/ 1126422 h 6154531"/>
              <a:gd name="connsiteX24" fmla="*/ 602290 w 7162009"/>
              <a:gd name="connsiteY24" fmla="*/ 1139516 h 6154531"/>
              <a:gd name="connsiteX25" fmla="*/ 549917 w 7162009"/>
              <a:gd name="connsiteY25" fmla="*/ 1165704 h 6154531"/>
              <a:gd name="connsiteX26" fmla="*/ 510637 w 7162009"/>
              <a:gd name="connsiteY26" fmla="*/ 1204986 h 6154531"/>
              <a:gd name="connsiteX27" fmla="*/ 392798 w 7162009"/>
              <a:gd name="connsiteY27" fmla="*/ 1270457 h 6154531"/>
              <a:gd name="connsiteX28" fmla="*/ 353518 w 7162009"/>
              <a:gd name="connsiteY28" fmla="*/ 1322833 h 6154531"/>
              <a:gd name="connsiteX29" fmla="*/ 274958 w 7162009"/>
              <a:gd name="connsiteY29" fmla="*/ 1375209 h 6154531"/>
              <a:gd name="connsiteX30" fmla="*/ 235679 w 7162009"/>
              <a:gd name="connsiteY30" fmla="*/ 1414491 h 6154531"/>
              <a:gd name="connsiteX31" fmla="*/ 209492 w 7162009"/>
              <a:gd name="connsiteY31" fmla="*/ 1493055 h 6154531"/>
              <a:gd name="connsiteX32" fmla="*/ 196399 w 7162009"/>
              <a:gd name="connsiteY32" fmla="*/ 1532337 h 6154531"/>
              <a:gd name="connsiteX33" fmla="*/ 183306 w 7162009"/>
              <a:gd name="connsiteY33" fmla="*/ 1597807 h 6154531"/>
              <a:gd name="connsiteX34" fmla="*/ 157119 w 7162009"/>
              <a:gd name="connsiteY34" fmla="*/ 1676372 h 6154531"/>
              <a:gd name="connsiteX35" fmla="*/ 130933 w 7162009"/>
              <a:gd name="connsiteY35" fmla="*/ 1781124 h 6154531"/>
              <a:gd name="connsiteX36" fmla="*/ 104746 w 7162009"/>
              <a:gd name="connsiteY36" fmla="*/ 1833500 h 6154531"/>
              <a:gd name="connsiteX37" fmla="*/ 52373 w 7162009"/>
              <a:gd name="connsiteY37" fmla="*/ 1990628 h 6154531"/>
              <a:gd name="connsiteX38" fmla="*/ 39280 w 7162009"/>
              <a:gd name="connsiteY38" fmla="*/ 2029910 h 6154531"/>
              <a:gd name="connsiteX39" fmla="*/ 26187 w 7162009"/>
              <a:gd name="connsiteY39" fmla="*/ 2069193 h 6154531"/>
              <a:gd name="connsiteX40" fmla="*/ 13093 w 7162009"/>
              <a:gd name="connsiteY40" fmla="*/ 2540578 h 6154531"/>
              <a:gd name="connsiteX41" fmla="*/ 0 w 7162009"/>
              <a:gd name="connsiteY41" fmla="*/ 2632236 h 6154531"/>
              <a:gd name="connsiteX42" fmla="*/ 13093 w 7162009"/>
              <a:gd name="connsiteY42" fmla="*/ 2972681 h 6154531"/>
              <a:gd name="connsiteX43" fmla="*/ 39280 w 7162009"/>
              <a:gd name="connsiteY43" fmla="*/ 3064339 h 6154531"/>
              <a:gd name="connsiteX44" fmla="*/ 52373 w 7162009"/>
              <a:gd name="connsiteY44" fmla="*/ 3116715 h 6154531"/>
              <a:gd name="connsiteX45" fmla="*/ 65466 w 7162009"/>
              <a:gd name="connsiteY45" fmla="*/ 3155997 h 6154531"/>
              <a:gd name="connsiteX46" fmla="*/ 78560 w 7162009"/>
              <a:gd name="connsiteY46" fmla="*/ 3208373 h 6154531"/>
              <a:gd name="connsiteX47" fmla="*/ 130933 w 7162009"/>
              <a:gd name="connsiteY47" fmla="*/ 3300032 h 6154531"/>
              <a:gd name="connsiteX48" fmla="*/ 170212 w 7162009"/>
              <a:gd name="connsiteY48" fmla="*/ 3404784 h 6154531"/>
              <a:gd name="connsiteX49" fmla="*/ 183306 w 7162009"/>
              <a:gd name="connsiteY49" fmla="*/ 3457160 h 6154531"/>
              <a:gd name="connsiteX50" fmla="*/ 222585 w 7162009"/>
              <a:gd name="connsiteY50" fmla="*/ 3496442 h 6154531"/>
              <a:gd name="connsiteX51" fmla="*/ 288052 w 7162009"/>
              <a:gd name="connsiteY51" fmla="*/ 3640477 h 6154531"/>
              <a:gd name="connsiteX52" fmla="*/ 314238 w 7162009"/>
              <a:gd name="connsiteY52" fmla="*/ 3758323 h 6154531"/>
              <a:gd name="connsiteX53" fmla="*/ 327331 w 7162009"/>
              <a:gd name="connsiteY53" fmla="*/ 3797605 h 6154531"/>
              <a:gd name="connsiteX54" fmla="*/ 353518 w 7162009"/>
              <a:gd name="connsiteY54" fmla="*/ 3836887 h 6154531"/>
              <a:gd name="connsiteX55" fmla="*/ 418984 w 7162009"/>
              <a:gd name="connsiteY55" fmla="*/ 3928545 h 6154531"/>
              <a:gd name="connsiteX56" fmla="*/ 458264 w 7162009"/>
              <a:gd name="connsiteY56" fmla="*/ 4020204 h 6154531"/>
              <a:gd name="connsiteX57" fmla="*/ 497544 w 7162009"/>
              <a:gd name="connsiteY57" fmla="*/ 4072580 h 6154531"/>
              <a:gd name="connsiteX58" fmla="*/ 563010 w 7162009"/>
              <a:gd name="connsiteY58" fmla="*/ 4151144 h 6154531"/>
              <a:gd name="connsiteX59" fmla="*/ 602290 w 7162009"/>
              <a:gd name="connsiteY59" fmla="*/ 4282084 h 6154531"/>
              <a:gd name="connsiteX60" fmla="*/ 589197 w 7162009"/>
              <a:gd name="connsiteY60" fmla="*/ 4478495 h 6154531"/>
              <a:gd name="connsiteX61" fmla="*/ 576103 w 7162009"/>
              <a:gd name="connsiteY61" fmla="*/ 4517777 h 6154531"/>
              <a:gd name="connsiteX62" fmla="*/ 497544 w 7162009"/>
              <a:gd name="connsiteY62" fmla="*/ 4583247 h 6154531"/>
              <a:gd name="connsiteX63" fmla="*/ 418984 w 7162009"/>
              <a:gd name="connsiteY63" fmla="*/ 4661811 h 6154531"/>
              <a:gd name="connsiteX64" fmla="*/ 392798 w 7162009"/>
              <a:gd name="connsiteY64" fmla="*/ 4858222 h 6154531"/>
              <a:gd name="connsiteX65" fmla="*/ 366611 w 7162009"/>
              <a:gd name="connsiteY65" fmla="*/ 4936786 h 6154531"/>
              <a:gd name="connsiteX66" fmla="*/ 340425 w 7162009"/>
              <a:gd name="connsiteY66" fmla="*/ 4976068 h 6154531"/>
              <a:gd name="connsiteX67" fmla="*/ 301145 w 7162009"/>
              <a:gd name="connsiteY67" fmla="*/ 5080820 h 6154531"/>
              <a:gd name="connsiteX68" fmla="*/ 274958 w 7162009"/>
              <a:gd name="connsiteY68" fmla="*/ 5159384 h 6154531"/>
              <a:gd name="connsiteX69" fmla="*/ 288052 w 7162009"/>
              <a:gd name="connsiteY69" fmla="*/ 5303419 h 6154531"/>
              <a:gd name="connsiteX70" fmla="*/ 458264 w 7162009"/>
              <a:gd name="connsiteY70" fmla="*/ 5421265 h 6154531"/>
              <a:gd name="connsiteX71" fmla="*/ 549917 w 7162009"/>
              <a:gd name="connsiteY71" fmla="*/ 5447453 h 6154531"/>
              <a:gd name="connsiteX72" fmla="*/ 628476 w 7162009"/>
              <a:gd name="connsiteY72" fmla="*/ 5473641 h 6154531"/>
              <a:gd name="connsiteX73" fmla="*/ 667756 w 7162009"/>
              <a:gd name="connsiteY73" fmla="*/ 5499829 h 6154531"/>
              <a:gd name="connsiteX74" fmla="*/ 693943 w 7162009"/>
              <a:gd name="connsiteY74" fmla="*/ 5670052 h 6154531"/>
              <a:gd name="connsiteX75" fmla="*/ 707036 w 7162009"/>
              <a:gd name="connsiteY75" fmla="*/ 5709334 h 6154531"/>
              <a:gd name="connsiteX76" fmla="*/ 851062 w 7162009"/>
              <a:gd name="connsiteY76" fmla="*/ 5800992 h 6154531"/>
              <a:gd name="connsiteX77" fmla="*/ 968901 w 7162009"/>
              <a:gd name="connsiteY77" fmla="*/ 5840274 h 6154531"/>
              <a:gd name="connsiteX78" fmla="*/ 1008181 w 7162009"/>
              <a:gd name="connsiteY78" fmla="*/ 5866462 h 6154531"/>
              <a:gd name="connsiteX79" fmla="*/ 1152206 w 7162009"/>
              <a:gd name="connsiteY79" fmla="*/ 5892650 h 6154531"/>
              <a:gd name="connsiteX80" fmla="*/ 1217673 w 7162009"/>
              <a:gd name="connsiteY80" fmla="*/ 5905744 h 6154531"/>
              <a:gd name="connsiteX81" fmla="*/ 1558097 w 7162009"/>
              <a:gd name="connsiteY81" fmla="*/ 5879556 h 6154531"/>
              <a:gd name="connsiteX82" fmla="*/ 1584284 w 7162009"/>
              <a:gd name="connsiteY82" fmla="*/ 5840274 h 6154531"/>
              <a:gd name="connsiteX83" fmla="*/ 1610470 w 7162009"/>
              <a:gd name="connsiteY83" fmla="*/ 5787898 h 6154531"/>
              <a:gd name="connsiteX84" fmla="*/ 1649750 w 7162009"/>
              <a:gd name="connsiteY84" fmla="*/ 5748616 h 6154531"/>
              <a:gd name="connsiteX85" fmla="*/ 1689030 w 7162009"/>
              <a:gd name="connsiteY85" fmla="*/ 5670052 h 6154531"/>
              <a:gd name="connsiteX86" fmla="*/ 1675936 w 7162009"/>
              <a:gd name="connsiteY86" fmla="*/ 5512923 h 6154531"/>
              <a:gd name="connsiteX87" fmla="*/ 1662843 w 7162009"/>
              <a:gd name="connsiteY87" fmla="*/ 5473641 h 6154531"/>
              <a:gd name="connsiteX88" fmla="*/ 1649750 w 7162009"/>
              <a:gd name="connsiteY88" fmla="*/ 5421265 h 6154531"/>
              <a:gd name="connsiteX89" fmla="*/ 1597377 w 7162009"/>
              <a:gd name="connsiteY89" fmla="*/ 5342701 h 6154531"/>
              <a:gd name="connsiteX90" fmla="*/ 1531911 w 7162009"/>
              <a:gd name="connsiteY90" fmla="*/ 5146290 h 6154531"/>
              <a:gd name="connsiteX91" fmla="*/ 1505724 w 7162009"/>
              <a:gd name="connsiteY91" fmla="*/ 5067726 h 6154531"/>
              <a:gd name="connsiteX92" fmla="*/ 1492631 w 7162009"/>
              <a:gd name="connsiteY92" fmla="*/ 5028444 h 6154531"/>
              <a:gd name="connsiteX93" fmla="*/ 1466444 w 7162009"/>
              <a:gd name="connsiteY93" fmla="*/ 4923692 h 6154531"/>
              <a:gd name="connsiteX94" fmla="*/ 1453351 w 7162009"/>
              <a:gd name="connsiteY94" fmla="*/ 4478495 h 6154531"/>
              <a:gd name="connsiteX95" fmla="*/ 1492631 w 7162009"/>
              <a:gd name="connsiteY95" fmla="*/ 4386836 h 6154531"/>
              <a:gd name="connsiteX96" fmla="*/ 1531911 w 7162009"/>
              <a:gd name="connsiteY96" fmla="*/ 4373742 h 6154531"/>
              <a:gd name="connsiteX97" fmla="*/ 1597377 w 7162009"/>
              <a:gd name="connsiteY97" fmla="*/ 4295178 h 6154531"/>
              <a:gd name="connsiteX98" fmla="*/ 1636657 w 7162009"/>
              <a:gd name="connsiteY98" fmla="*/ 4255896 h 6154531"/>
              <a:gd name="connsiteX99" fmla="*/ 1728309 w 7162009"/>
              <a:gd name="connsiteY99" fmla="*/ 4190426 h 6154531"/>
              <a:gd name="connsiteX100" fmla="*/ 1754496 w 7162009"/>
              <a:gd name="connsiteY100" fmla="*/ 4111862 h 6154531"/>
              <a:gd name="connsiteX101" fmla="*/ 1767589 w 7162009"/>
              <a:gd name="connsiteY101" fmla="*/ 4072580 h 6154531"/>
              <a:gd name="connsiteX102" fmla="*/ 1780682 w 7162009"/>
              <a:gd name="connsiteY102" fmla="*/ 4020204 h 6154531"/>
              <a:gd name="connsiteX103" fmla="*/ 1806869 w 7162009"/>
              <a:gd name="connsiteY103" fmla="*/ 3994015 h 6154531"/>
              <a:gd name="connsiteX104" fmla="*/ 1885428 w 7162009"/>
              <a:gd name="connsiteY104" fmla="*/ 3954733 h 6154531"/>
              <a:gd name="connsiteX105" fmla="*/ 2055641 w 7162009"/>
              <a:gd name="connsiteY105" fmla="*/ 3967827 h 6154531"/>
              <a:gd name="connsiteX106" fmla="*/ 2186573 w 7162009"/>
              <a:gd name="connsiteY106" fmla="*/ 3994015 h 6154531"/>
              <a:gd name="connsiteX107" fmla="*/ 2212760 w 7162009"/>
              <a:gd name="connsiteY107" fmla="*/ 4020204 h 6154531"/>
              <a:gd name="connsiteX108" fmla="*/ 2265133 w 7162009"/>
              <a:gd name="connsiteY108" fmla="*/ 4033298 h 6154531"/>
              <a:gd name="connsiteX109" fmla="*/ 2644837 w 7162009"/>
              <a:gd name="connsiteY109" fmla="*/ 4059486 h 6154531"/>
              <a:gd name="connsiteX110" fmla="*/ 3286406 w 7162009"/>
              <a:gd name="connsiteY110" fmla="*/ 4046392 h 6154531"/>
              <a:gd name="connsiteX111" fmla="*/ 3561365 w 7162009"/>
              <a:gd name="connsiteY111" fmla="*/ 4020204 h 6154531"/>
              <a:gd name="connsiteX112" fmla="*/ 3653018 w 7162009"/>
              <a:gd name="connsiteY112" fmla="*/ 4007110 h 6154531"/>
              <a:gd name="connsiteX113" fmla="*/ 3757764 w 7162009"/>
              <a:gd name="connsiteY113" fmla="*/ 3980921 h 6154531"/>
              <a:gd name="connsiteX114" fmla="*/ 3849416 w 7162009"/>
              <a:gd name="connsiteY114" fmla="*/ 3994015 h 6154531"/>
              <a:gd name="connsiteX115" fmla="*/ 3875603 w 7162009"/>
              <a:gd name="connsiteY115" fmla="*/ 4033298 h 6154531"/>
              <a:gd name="connsiteX116" fmla="*/ 3914883 w 7162009"/>
              <a:gd name="connsiteY116" fmla="*/ 4124956 h 6154531"/>
              <a:gd name="connsiteX117" fmla="*/ 3941069 w 7162009"/>
              <a:gd name="connsiteY117" fmla="*/ 4164238 h 6154531"/>
              <a:gd name="connsiteX118" fmla="*/ 3954162 w 7162009"/>
              <a:gd name="connsiteY118" fmla="*/ 4203520 h 6154531"/>
              <a:gd name="connsiteX119" fmla="*/ 4058908 w 7162009"/>
              <a:gd name="connsiteY119" fmla="*/ 4282084 h 6154531"/>
              <a:gd name="connsiteX120" fmla="*/ 4098188 w 7162009"/>
              <a:gd name="connsiteY120" fmla="*/ 4308272 h 6154531"/>
              <a:gd name="connsiteX121" fmla="*/ 4150561 w 7162009"/>
              <a:gd name="connsiteY121" fmla="*/ 4334460 h 6154531"/>
              <a:gd name="connsiteX122" fmla="*/ 4229121 w 7162009"/>
              <a:gd name="connsiteY122" fmla="*/ 4399931 h 6154531"/>
              <a:gd name="connsiteX123" fmla="*/ 4268400 w 7162009"/>
              <a:gd name="connsiteY123" fmla="*/ 4426119 h 6154531"/>
              <a:gd name="connsiteX124" fmla="*/ 4307680 w 7162009"/>
              <a:gd name="connsiteY124" fmla="*/ 4465401 h 6154531"/>
              <a:gd name="connsiteX125" fmla="*/ 4346960 w 7162009"/>
              <a:gd name="connsiteY125" fmla="*/ 4491589 h 6154531"/>
              <a:gd name="connsiteX126" fmla="*/ 4399333 w 7162009"/>
              <a:gd name="connsiteY126" fmla="*/ 4530871 h 6154531"/>
              <a:gd name="connsiteX127" fmla="*/ 4490986 w 7162009"/>
              <a:gd name="connsiteY127" fmla="*/ 4622529 h 6154531"/>
              <a:gd name="connsiteX128" fmla="*/ 4504079 w 7162009"/>
              <a:gd name="connsiteY128" fmla="*/ 4661811 h 6154531"/>
              <a:gd name="connsiteX129" fmla="*/ 4464799 w 7162009"/>
              <a:gd name="connsiteY129" fmla="*/ 4845128 h 6154531"/>
              <a:gd name="connsiteX130" fmla="*/ 4438613 w 7162009"/>
              <a:gd name="connsiteY130" fmla="*/ 4936786 h 6154531"/>
              <a:gd name="connsiteX131" fmla="*/ 4425519 w 7162009"/>
              <a:gd name="connsiteY131" fmla="*/ 4976068 h 6154531"/>
              <a:gd name="connsiteX132" fmla="*/ 4399333 w 7162009"/>
              <a:gd name="connsiteY132" fmla="*/ 5159384 h 6154531"/>
              <a:gd name="connsiteX133" fmla="*/ 4373146 w 7162009"/>
              <a:gd name="connsiteY133" fmla="*/ 5237949 h 6154531"/>
              <a:gd name="connsiteX134" fmla="*/ 4320773 w 7162009"/>
              <a:gd name="connsiteY134" fmla="*/ 5342701 h 6154531"/>
              <a:gd name="connsiteX135" fmla="*/ 4281494 w 7162009"/>
              <a:gd name="connsiteY135" fmla="*/ 5434359 h 6154531"/>
              <a:gd name="connsiteX136" fmla="*/ 4242214 w 7162009"/>
              <a:gd name="connsiteY136" fmla="*/ 5460547 h 6154531"/>
              <a:gd name="connsiteX137" fmla="*/ 4229121 w 7162009"/>
              <a:gd name="connsiteY137" fmla="*/ 5499829 h 6154531"/>
              <a:gd name="connsiteX138" fmla="*/ 4202934 w 7162009"/>
              <a:gd name="connsiteY138" fmla="*/ 5539111 h 6154531"/>
              <a:gd name="connsiteX139" fmla="*/ 4189841 w 7162009"/>
              <a:gd name="connsiteY139" fmla="*/ 5591488 h 6154531"/>
              <a:gd name="connsiteX140" fmla="*/ 4176748 w 7162009"/>
              <a:gd name="connsiteY140" fmla="*/ 5630770 h 6154531"/>
              <a:gd name="connsiteX141" fmla="*/ 4189841 w 7162009"/>
              <a:gd name="connsiteY141" fmla="*/ 5879556 h 6154531"/>
              <a:gd name="connsiteX142" fmla="*/ 4216027 w 7162009"/>
              <a:gd name="connsiteY142" fmla="*/ 5918838 h 6154531"/>
              <a:gd name="connsiteX143" fmla="*/ 4255307 w 7162009"/>
              <a:gd name="connsiteY143" fmla="*/ 5931932 h 6154531"/>
              <a:gd name="connsiteX144" fmla="*/ 4294587 w 7162009"/>
              <a:gd name="connsiteY144" fmla="*/ 5958121 h 6154531"/>
              <a:gd name="connsiteX145" fmla="*/ 4346960 w 7162009"/>
              <a:gd name="connsiteY145" fmla="*/ 5971215 h 6154531"/>
              <a:gd name="connsiteX146" fmla="*/ 4386240 w 7162009"/>
              <a:gd name="connsiteY146" fmla="*/ 5984309 h 6154531"/>
              <a:gd name="connsiteX147" fmla="*/ 4425519 w 7162009"/>
              <a:gd name="connsiteY147" fmla="*/ 6010497 h 6154531"/>
              <a:gd name="connsiteX148" fmla="*/ 4543359 w 7162009"/>
              <a:gd name="connsiteY148" fmla="*/ 6049779 h 6154531"/>
              <a:gd name="connsiteX149" fmla="*/ 4582638 w 7162009"/>
              <a:gd name="connsiteY149" fmla="*/ 6062873 h 6154531"/>
              <a:gd name="connsiteX150" fmla="*/ 4621918 w 7162009"/>
              <a:gd name="connsiteY150" fmla="*/ 6075967 h 6154531"/>
              <a:gd name="connsiteX151" fmla="*/ 4661198 w 7162009"/>
              <a:gd name="connsiteY151" fmla="*/ 6102155 h 6154531"/>
              <a:gd name="connsiteX152" fmla="*/ 4726664 w 7162009"/>
              <a:gd name="connsiteY152" fmla="*/ 6115249 h 6154531"/>
              <a:gd name="connsiteX153" fmla="*/ 4779037 w 7162009"/>
              <a:gd name="connsiteY153" fmla="*/ 6128343 h 6154531"/>
              <a:gd name="connsiteX154" fmla="*/ 4883783 w 7162009"/>
              <a:gd name="connsiteY154" fmla="*/ 6154531 h 6154531"/>
              <a:gd name="connsiteX155" fmla="*/ 4988529 w 7162009"/>
              <a:gd name="connsiteY155" fmla="*/ 6141437 h 6154531"/>
              <a:gd name="connsiteX156" fmla="*/ 5027809 w 7162009"/>
              <a:gd name="connsiteY156" fmla="*/ 6128343 h 6154531"/>
              <a:gd name="connsiteX157" fmla="*/ 5093275 w 7162009"/>
              <a:gd name="connsiteY157" fmla="*/ 6115249 h 6154531"/>
              <a:gd name="connsiteX158" fmla="*/ 5132555 w 7162009"/>
              <a:gd name="connsiteY158" fmla="*/ 6102155 h 6154531"/>
              <a:gd name="connsiteX159" fmla="*/ 5224208 w 7162009"/>
              <a:gd name="connsiteY159" fmla="*/ 6075967 h 6154531"/>
              <a:gd name="connsiteX160" fmla="*/ 5263488 w 7162009"/>
              <a:gd name="connsiteY160" fmla="*/ 6049779 h 6154531"/>
              <a:gd name="connsiteX161" fmla="*/ 5302767 w 7162009"/>
              <a:gd name="connsiteY161" fmla="*/ 5814086 h 6154531"/>
              <a:gd name="connsiteX162" fmla="*/ 5355140 w 7162009"/>
              <a:gd name="connsiteY162" fmla="*/ 5800992 h 6154531"/>
              <a:gd name="connsiteX163" fmla="*/ 5472980 w 7162009"/>
              <a:gd name="connsiteY163" fmla="*/ 5774804 h 6154531"/>
              <a:gd name="connsiteX164" fmla="*/ 5499166 w 7162009"/>
              <a:gd name="connsiteY164" fmla="*/ 5722428 h 6154531"/>
              <a:gd name="connsiteX165" fmla="*/ 5459886 w 7162009"/>
              <a:gd name="connsiteY165" fmla="*/ 5552205 h 6154531"/>
              <a:gd name="connsiteX166" fmla="*/ 5446793 w 7162009"/>
              <a:gd name="connsiteY166" fmla="*/ 5512923 h 6154531"/>
              <a:gd name="connsiteX167" fmla="*/ 5420607 w 7162009"/>
              <a:gd name="connsiteY167" fmla="*/ 5473641 h 6154531"/>
              <a:gd name="connsiteX168" fmla="*/ 5407513 w 7162009"/>
              <a:gd name="connsiteY168" fmla="*/ 5421265 h 6154531"/>
              <a:gd name="connsiteX169" fmla="*/ 5381327 w 7162009"/>
              <a:gd name="connsiteY169" fmla="*/ 5342701 h 6154531"/>
              <a:gd name="connsiteX170" fmla="*/ 5394420 w 7162009"/>
              <a:gd name="connsiteY170" fmla="*/ 5120102 h 6154531"/>
              <a:gd name="connsiteX171" fmla="*/ 5420607 w 7162009"/>
              <a:gd name="connsiteY171" fmla="*/ 5080820 h 6154531"/>
              <a:gd name="connsiteX172" fmla="*/ 5472980 w 7162009"/>
              <a:gd name="connsiteY172" fmla="*/ 4976068 h 6154531"/>
              <a:gd name="connsiteX173" fmla="*/ 5512259 w 7162009"/>
              <a:gd name="connsiteY173" fmla="*/ 4832034 h 6154531"/>
              <a:gd name="connsiteX174" fmla="*/ 5499166 w 7162009"/>
              <a:gd name="connsiteY174" fmla="*/ 4766563 h 6154531"/>
              <a:gd name="connsiteX175" fmla="*/ 5446793 w 7162009"/>
              <a:gd name="connsiteY175" fmla="*/ 4687999 h 6154531"/>
              <a:gd name="connsiteX176" fmla="*/ 5433700 w 7162009"/>
              <a:gd name="connsiteY176" fmla="*/ 4648717 h 6154531"/>
              <a:gd name="connsiteX177" fmla="*/ 5407513 w 7162009"/>
              <a:gd name="connsiteY177" fmla="*/ 4596341 h 6154531"/>
              <a:gd name="connsiteX178" fmla="*/ 5446793 w 7162009"/>
              <a:gd name="connsiteY178" fmla="*/ 4386836 h 6154531"/>
              <a:gd name="connsiteX179" fmla="*/ 5486073 w 7162009"/>
              <a:gd name="connsiteY179" fmla="*/ 4308272 h 6154531"/>
              <a:gd name="connsiteX180" fmla="*/ 5525353 w 7162009"/>
              <a:gd name="connsiteY180" fmla="*/ 4216614 h 6154531"/>
              <a:gd name="connsiteX181" fmla="*/ 5551539 w 7162009"/>
              <a:gd name="connsiteY181" fmla="*/ 4138050 h 6154531"/>
              <a:gd name="connsiteX182" fmla="*/ 5577726 w 7162009"/>
              <a:gd name="connsiteY182" fmla="*/ 3941639 h 6154531"/>
              <a:gd name="connsiteX183" fmla="*/ 5603912 w 7162009"/>
              <a:gd name="connsiteY183" fmla="*/ 3326220 h 6154531"/>
              <a:gd name="connsiteX184" fmla="*/ 5617005 w 7162009"/>
              <a:gd name="connsiteY184" fmla="*/ 3129809 h 6154531"/>
              <a:gd name="connsiteX185" fmla="*/ 5630099 w 7162009"/>
              <a:gd name="connsiteY185" fmla="*/ 2867929 h 6154531"/>
              <a:gd name="connsiteX186" fmla="*/ 5656285 w 7162009"/>
              <a:gd name="connsiteY186" fmla="*/ 2684612 h 6154531"/>
              <a:gd name="connsiteX187" fmla="*/ 5682472 w 7162009"/>
              <a:gd name="connsiteY187" fmla="*/ 2606048 h 6154531"/>
              <a:gd name="connsiteX188" fmla="*/ 5708658 w 7162009"/>
              <a:gd name="connsiteY188" fmla="*/ 2566766 h 6154531"/>
              <a:gd name="connsiteX189" fmla="*/ 5761031 w 7162009"/>
              <a:gd name="connsiteY189" fmla="*/ 2475108 h 6154531"/>
              <a:gd name="connsiteX190" fmla="*/ 5774124 w 7162009"/>
              <a:gd name="connsiteY190" fmla="*/ 2514390 h 6154531"/>
              <a:gd name="connsiteX191" fmla="*/ 5800311 w 7162009"/>
              <a:gd name="connsiteY191" fmla="*/ 2553672 h 6154531"/>
              <a:gd name="connsiteX192" fmla="*/ 5839591 w 7162009"/>
              <a:gd name="connsiteY192" fmla="*/ 2645330 h 6154531"/>
              <a:gd name="connsiteX193" fmla="*/ 5878870 w 7162009"/>
              <a:gd name="connsiteY193" fmla="*/ 2750082 h 6154531"/>
              <a:gd name="connsiteX194" fmla="*/ 5891964 w 7162009"/>
              <a:gd name="connsiteY194" fmla="*/ 2789364 h 6154531"/>
              <a:gd name="connsiteX195" fmla="*/ 5944337 w 7162009"/>
              <a:gd name="connsiteY195" fmla="*/ 2828647 h 6154531"/>
              <a:gd name="connsiteX196" fmla="*/ 5970523 w 7162009"/>
              <a:gd name="connsiteY196" fmla="*/ 2907211 h 6154531"/>
              <a:gd name="connsiteX197" fmla="*/ 5996710 w 7162009"/>
              <a:gd name="connsiteY197" fmla="*/ 2998869 h 6154531"/>
              <a:gd name="connsiteX198" fmla="*/ 6062176 w 7162009"/>
              <a:gd name="connsiteY198" fmla="*/ 3090527 h 6154531"/>
              <a:gd name="connsiteX199" fmla="*/ 6088362 w 7162009"/>
              <a:gd name="connsiteY199" fmla="*/ 3169091 h 6154531"/>
              <a:gd name="connsiteX200" fmla="*/ 6101456 w 7162009"/>
              <a:gd name="connsiteY200" fmla="*/ 3208373 h 6154531"/>
              <a:gd name="connsiteX201" fmla="*/ 6114549 w 7162009"/>
              <a:gd name="connsiteY201" fmla="*/ 3273844 h 6154531"/>
              <a:gd name="connsiteX202" fmla="*/ 6140735 w 7162009"/>
              <a:gd name="connsiteY202" fmla="*/ 3313126 h 6154531"/>
              <a:gd name="connsiteX203" fmla="*/ 6166922 w 7162009"/>
              <a:gd name="connsiteY203" fmla="*/ 3391690 h 6154531"/>
              <a:gd name="connsiteX204" fmla="*/ 6193108 w 7162009"/>
              <a:gd name="connsiteY204" fmla="*/ 3470254 h 6154531"/>
              <a:gd name="connsiteX205" fmla="*/ 6219295 w 7162009"/>
              <a:gd name="connsiteY205" fmla="*/ 3575006 h 6154531"/>
              <a:gd name="connsiteX206" fmla="*/ 6245481 w 7162009"/>
              <a:gd name="connsiteY206" fmla="*/ 3666665 h 6154531"/>
              <a:gd name="connsiteX207" fmla="*/ 6258575 w 7162009"/>
              <a:gd name="connsiteY207" fmla="*/ 3810699 h 6154531"/>
              <a:gd name="connsiteX208" fmla="*/ 6271668 w 7162009"/>
              <a:gd name="connsiteY208" fmla="*/ 3849981 h 6154531"/>
              <a:gd name="connsiteX209" fmla="*/ 6284761 w 7162009"/>
              <a:gd name="connsiteY209" fmla="*/ 3915451 h 6154531"/>
              <a:gd name="connsiteX210" fmla="*/ 6310948 w 7162009"/>
              <a:gd name="connsiteY210" fmla="*/ 3994015 h 6154531"/>
              <a:gd name="connsiteX211" fmla="*/ 6363321 w 7162009"/>
              <a:gd name="connsiteY211" fmla="*/ 4072580 h 6154531"/>
              <a:gd name="connsiteX212" fmla="*/ 6376414 w 7162009"/>
              <a:gd name="connsiteY212" fmla="*/ 4111862 h 6154531"/>
              <a:gd name="connsiteX213" fmla="*/ 6428787 w 7162009"/>
              <a:gd name="connsiteY213" fmla="*/ 4190426 h 6154531"/>
              <a:gd name="connsiteX214" fmla="*/ 6454974 w 7162009"/>
              <a:gd name="connsiteY214" fmla="*/ 4229708 h 6154531"/>
              <a:gd name="connsiteX215" fmla="*/ 6481160 w 7162009"/>
              <a:gd name="connsiteY215" fmla="*/ 4282084 h 6154531"/>
              <a:gd name="connsiteX216" fmla="*/ 6533533 w 7162009"/>
              <a:gd name="connsiteY216" fmla="*/ 4360648 h 6154531"/>
              <a:gd name="connsiteX217" fmla="*/ 6572813 w 7162009"/>
              <a:gd name="connsiteY217" fmla="*/ 4452307 h 6154531"/>
              <a:gd name="connsiteX218" fmla="*/ 6598999 w 7162009"/>
              <a:gd name="connsiteY218" fmla="*/ 4530871 h 6154531"/>
              <a:gd name="connsiteX219" fmla="*/ 6612093 w 7162009"/>
              <a:gd name="connsiteY219" fmla="*/ 4570153 h 6154531"/>
              <a:gd name="connsiteX220" fmla="*/ 6625186 w 7162009"/>
              <a:gd name="connsiteY220" fmla="*/ 4609435 h 6154531"/>
              <a:gd name="connsiteX221" fmla="*/ 6612093 w 7162009"/>
              <a:gd name="connsiteY221" fmla="*/ 4740375 h 6154531"/>
              <a:gd name="connsiteX222" fmla="*/ 6546626 w 7162009"/>
              <a:gd name="connsiteY222" fmla="*/ 4727281 h 6154531"/>
              <a:gd name="connsiteX223" fmla="*/ 6494253 w 7162009"/>
              <a:gd name="connsiteY223" fmla="*/ 4648717 h 6154531"/>
              <a:gd name="connsiteX224" fmla="*/ 6415694 w 7162009"/>
              <a:gd name="connsiteY224" fmla="*/ 4622529 h 6154531"/>
              <a:gd name="connsiteX225" fmla="*/ 6297854 w 7162009"/>
              <a:gd name="connsiteY225" fmla="*/ 4635623 h 6154531"/>
              <a:gd name="connsiteX226" fmla="*/ 6062176 w 7162009"/>
              <a:gd name="connsiteY226" fmla="*/ 4674905 h 6154531"/>
              <a:gd name="connsiteX227" fmla="*/ 6075269 w 7162009"/>
              <a:gd name="connsiteY227" fmla="*/ 4766563 h 6154531"/>
              <a:gd name="connsiteX228" fmla="*/ 6153829 w 7162009"/>
              <a:gd name="connsiteY228" fmla="*/ 4832034 h 6154531"/>
              <a:gd name="connsiteX229" fmla="*/ 6232388 w 7162009"/>
              <a:gd name="connsiteY229" fmla="*/ 4871316 h 6154531"/>
              <a:gd name="connsiteX230" fmla="*/ 6337134 w 7162009"/>
              <a:gd name="connsiteY230" fmla="*/ 4949880 h 6154531"/>
              <a:gd name="connsiteX231" fmla="*/ 6402601 w 7162009"/>
              <a:gd name="connsiteY231" fmla="*/ 4989162 h 6154531"/>
              <a:gd name="connsiteX232" fmla="*/ 6454974 w 7162009"/>
              <a:gd name="connsiteY232" fmla="*/ 5002256 h 6154531"/>
              <a:gd name="connsiteX233" fmla="*/ 6494253 w 7162009"/>
              <a:gd name="connsiteY233" fmla="*/ 5028444 h 6154531"/>
              <a:gd name="connsiteX234" fmla="*/ 6598999 w 7162009"/>
              <a:gd name="connsiteY234" fmla="*/ 5054632 h 6154531"/>
              <a:gd name="connsiteX235" fmla="*/ 6716839 w 7162009"/>
              <a:gd name="connsiteY235" fmla="*/ 5080820 h 6154531"/>
              <a:gd name="connsiteX236" fmla="*/ 6952517 w 7162009"/>
              <a:gd name="connsiteY236" fmla="*/ 5054632 h 6154531"/>
              <a:gd name="connsiteX237" fmla="*/ 6991797 w 7162009"/>
              <a:gd name="connsiteY237" fmla="*/ 5028444 h 6154531"/>
              <a:gd name="connsiteX238" fmla="*/ 7031077 w 7162009"/>
              <a:gd name="connsiteY238" fmla="*/ 4989162 h 6154531"/>
              <a:gd name="connsiteX239" fmla="*/ 7083450 w 7162009"/>
              <a:gd name="connsiteY239" fmla="*/ 4858222 h 6154531"/>
              <a:gd name="connsiteX240" fmla="*/ 7096543 w 7162009"/>
              <a:gd name="connsiteY240" fmla="*/ 4818940 h 6154531"/>
              <a:gd name="connsiteX241" fmla="*/ 7135823 w 7162009"/>
              <a:gd name="connsiteY241" fmla="*/ 4701093 h 6154531"/>
              <a:gd name="connsiteX242" fmla="*/ 7135823 w 7162009"/>
              <a:gd name="connsiteY242" fmla="*/ 4399931 h 6154531"/>
              <a:gd name="connsiteX243" fmla="*/ 7096543 w 7162009"/>
              <a:gd name="connsiteY243" fmla="*/ 4321366 h 6154531"/>
              <a:gd name="connsiteX244" fmla="*/ 7057263 w 7162009"/>
              <a:gd name="connsiteY244" fmla="*/ 4242802 h 6154531"/>
              <a:gd name="connsiteX245" fmla="*/ 7031077 w 7162009"/>
              <a:gd name="connsiteY245" fmla="*/ 4138050 h 6154531"/>
              <a:gd name="connsiteX246" fmla="*/ 7017983 w 7162009"/>
              <a:gd name="connsiteY246" fmla="*/ 4033298 h 6154531"/>
              <a:gd name="connsiteX247" fmla="*/ 6991797 w 7162009"/>
              <a:gd name="connsiteY247" fmla="*/ 3980921 h 6154531"/>
              <a:gd name="connsiteX248" fmla="*/ 6965610 w 7162009"/>
              <a:gd name="connsiteY248" fmla="*/ 3902357 h 6154531"/>
              <a:gd name="connsiteX249" fmla="*/ 6952517 w 7162009"/>
              <a:gd name="connsiteY249" fmla="*/ 3823793 h 6154531"/>
              <a:gd name="connsiteX250" fmla="*/ 6926331 w 7162009"/>
              <a:gd name="connsiteY250" fmla="*/ 3732135 h 6154531"/>
              <a:gd name="connsiteX251" fmla="*/ 6913237 w 7162009"/>
              <a:gd name="connsiteY251" fmla="*/ 3679759 h 6154531"/>
              <a:gd name="connsiteX252" fmla="*/ 6900144 w 7162009"/>
              <a:gd name="connsiteY252" fmla="*/ 2527484 h 6154531"/>
              <a:gd name="connsiteX253" fmla="*/ 6873958 w 7162009"/>
              <a:gd name="connsiteY253" fmla="*/ 2448920 h 6154531"/>
              <a:gd name="connsiteX254" fmla="*/ 6860864 w 7162009"/>
              <a:gd name="connsiteY254" fmla="*/ 2409637 h 6154531"/>
              <a:gd name="connsiteX255" fmla="*/ 6834678 w 7162009"/>
              <a:gd name="connsiteY255" fmla="*/ 2370355 h 6154531"/>
              <a:gd name="connsiteX256" fmla="*/ 6821585 w 7162009"/>
              <a:gd name="connsiteY256" fmla="*/ 2331073 h 6154531"/>
              <a:gd name="connsiteX257" fmla="*/ 6795398 w 7162009"/>
              <a:gd name="connsiteY257" fmla="*/ 2265603 h 6154531"/>
              <a:gd name="connsiteX258" fmla="*/ 6769212 w 7162009"/>
              <a:gd name="connsiteY258" fmla="*/ 2226321 h 6154531"/>
              <a:gd name="connsiteX259" fmla="*/ 6756118 w 7162009"/>
              <a:gd name="connsiteY259" fmla="*/ 2187039 h 6154531"/>
              <a:gd name="connsiteX260" fmla="*/ 6729932 w 7162009"/>
              <a:gd name="connsiteY260" fmla="*/ 2147757 h 6154531"/>
              <a:gd name="connsiteX261" fmla="*/ 6703745 w 7162009"/>
              <a:gd name="connsiteY261" fmla="*/ 2069193 h 6154531"/>
              <a:gd name="connsiteX262" fmla="*/ 6716839 w 7162009"/>
              <a:gd name="connsiteY262" fmla="*/ 1951346 h 6154531"/>
              <a:gd name="connsiteX263" fmla="*/ 6821585 w 7162009"/>
              <a:gd name="connsiteY263" fmla="*/ 1977534 h 6154531"/>
              <a:gd name="connsiteX264" fmla="*/ 6965610 w 7162009"/>
              <a:gd name="connsiteY264" fmla="*/ 2043005 h 6154531"/>
              <a:gd name="connsiteX265" fmla="*/ 6991797 w 7162009"/>
              <a:gd name="connsiteY265" fmla="*/ 2082287 h 6154531"/>
              <a:gd name="connsiteX266" fmla="*/ 7031077 w 7162009"/>
              <a:gd name="connsiteY266" fmla="*/ 2069193 h 6154531"/>
              <a:gd name="connsiteX267" fmla="*/ 7083450 w 7162009"/>
              <a:gd name="connsiteY267" fmla="*/ 2056099 h 6154531"/>
              <a:gd name="connsiteX268" fmla="*/ 7162009 w 7162009"/>
              <a:gd name="connsiteY268" fmla="*/ 1951346 h 6154531"/>
              <a:gd name="connsiteX269" fmla="*/ 7135823 w 7162009"/>
              <a:gd name="connsiteY269" fmla="*/ 1807312 h 6154531"/>
              <a:gd name="connsiteX270" fmla="*/ 7122729 w 7162009"/>
              <a:gd name="connsiteY270" fmla="*/ 1754936 h 6154531"/>
              <a:gd name="connsiteX271" fmla="*/ 7083450 w 7162009"/>
              <a:gd name="connsiteY271" fmla="*/ 1702560 h 6154531"/>
              <a:gd name="connsiteX272" fmla="*/ 7057263 w 7162009"/>
              <a:gd name="connsiteY272" fmla="*/ 1663278 h 6154531"/>
              <a:gd name="connsiteX273" fmla="*/ 7004890 w 7162009"/>
              <a:gd name="connsiteY273" fmla="*/ 1584713 h 6154531"/>
              <a:gd name="connsiteX274" fmla="*/ 6978704 w 7162009"/>
              <a:gd name="connsiteY274" fmla="*/ 1493055 h 6154531"/>
              <a:gd name="connsiteX275" fmla="*/ 6939424 w 7162009"/>
              <a:gd name="connsiteY275" fmla="*/ 1388303 h 6154531"/>
              <a:gd name="connsiteX276" fmla="*/ 6913237 w 7162009"/>
              <a:gd name="connsiteY276" fmla="*/ 1349021 h 6154531"/>
              <a:gd name="connsiteX277" fmla="*/ 6900144 w 7162009"/>
              <a:gd name="connsiteY277" fmla="*/ 1309739 h 6154531"/>
              <a:gd name="connsiteX278" fmla="*/ 6887051 w 7162009"/>
              <a:gd name="connsiteY278" fmla="*/ 1257363 h 6154531"/>
              <a:gd name="connsiteX279" fmla="*/ 6860864 w 7162009"/>
              <a:gd name="connsiteY279" fmla="*/ 1218080 h 6154531"/>
              <a:gd name="connsiteX280" fmla="*/ 6821585 w 7162009"/>
              <a:gd name="connsiteY280" fmla="*/ 1126422 h 6154531"/>
              <a:gd name="connsiteX281" fmla="*/ 6808491 w 7162009"/>
              <a:gd name="connsiteY281" fmla="*/ 1087140 h 6154531"/>
              <a:gd name="connsiteX282" fmla="*/ 6782305 w 7162009"/>
              <a:gd name="connsiteY282" fmla="*/ 1047858 h 6154531"/>
              <a:gd name="connsiteX283" fmla="*/ 6769212 w 7162009"/>
              <a:gd name="connsiteY283" fmla="*/ 1008576 h 6154531"/>
              <a:gd name="connsiteX284" fmla="*/ 6729932 w 7162009"/>
              <a:gd name="connsiteY284" fmla="*/ 969294 h 6154531"/>
              <a:gd name="connsiteX285" fmla="*/ 6677559 w 7162009"/>
              <a:gd name="connsiteY285" fmla="*/ 877636 h 6154531"/>
              <a:gd name="connsiteX286" fmla="*/ 6638279 w 7162009"/>
              <a:gd name="connsiteY286" fmla="*/ 851447 h 6154531"/>
              <a:gd name="connsiteX287" fmla="*/ 6625186 w 7162009"/>
              <a:gd name="connsiteY287" fmla="*/ 812165 h 6154531"/>
              <a:gd name="connsiteX288" fmla="*/ 6559720 w 7162009"/>
              <a:gd name="connsiteY288" fmla="*/ 720507 h 6154531"/>
              <a:gd name="connsiteX289" fmla="*/ 6520440 w 7162009"/>
              <a:gd name="connsiteY289" fmla="*/ 641943 h 6154531"/>
              <a:gd name="connsiteX290" fmla="*/ 6507347 w 7162009"/>
              <a:gd name="connsiteY290" fmla="*/ 602661 h 6154531"/>
              <a:gd name="connsiteX291" fmla="*/ 6494253 w 7162009"/>
              <a:gd name="connsiteY291" fmla="*/ 550285 h 6154531"/>
              <a:gd name="connsiteX292" fmla="*/ 6415694 w 7162009"/>
              <a:gd name="connsiteY292" fmla="*/ 445532 h 6154531"/>
              <a:gd name="connsiteX293" fmla="*/ 6258575 w 7162009"/>
              <a:gd name="connsiteY293" fmla="*/ 380062 h 6154531"/>
              <a:gd name="connsiteX294" fmla="*/ 6140735 w 7162009"/>
              <a:gd name="connsiteY294" fmla="*/ 353874 h 6154531"/>
              <a:gd name="connsiteX295" fmla="*/ 6114549 w 7162009"/>
              <a:gd name="connsiteY295" fmla="*/ 314592 h 6154531"/>
              <a:gd name="connsiteX296" fmla="*/ 6101456 w 7162009"/>
              <a:gd name="connsiteY296" fmla="*/ 275310 h 6154531"/>
              <a:gd name="connsiteX297" fmla="*/ 5983616 w 7162009"/>
              <a:gd name="connsiteY297" fmla="*/ 209840 h 6154531"/>
              <a:gd name="connsiteX298" fmla="*/ 5944337 w 7162009"/>
              <a:gd name="connsiteY298" fmla="*/ 183652 h 6154531"/>
              <a:gd name="connsiteX299" fmla="*/ 5852684 w 7162009"/>
              <a:gd name="connsiteY299" fmla="*/ 170558 h 6154531"/>
              <a:gd name="connsiteX300" fmla="*/ 5747938 w 7162009"/>
              <a:gd name="connsiteY300" fmla="*/ 144370 h 6154531"/>
              <a:gd name="connsiteX301" fmla="*/ 5669378 w 7162009"/>
              <a:gd name="connsiteY301" fmla="*/ 118182 h 6154531"/>
              <a:gd name="connsiteX302" fmla="*/ 5617005 w 7162009"/>
              <a:gd name="connsiteY302" fmla="*/ 105088 h 6154531"/>
              <a:gd name="connsiteX303" fmla="*/ 5564632 w 7162009"/>
              <a:gd name="connsiteY303" fmla="*/ 78900 h 6154531"/>
              <a:gd name="connsiteX304" fmla="*/ 5486073 w 7162009"/>
              <a:gd name="connsiteY304" fmla="*/ 52711 h 6154531"/>
              <a:gd name="connsiteX305" fmla="*/ 5250394 w 7162009"/>
              <a:gd name="connsiteY305" fmla="*/ 335 h 6154531"/>
              <a:gd name="connsiteX306" fmla="*/ 4949250 w 7162009"/>
              <a:gd name="connsiteY306" fmla="*/ 26523 h 6154531"/>
              <a:gd name="connsiteX307" fmla="*/ 4896877 w 7162009"/>
              <a:gd name="connsiteY307" fmla="*/ 52711 h 6154531"/>
              <a:gd name="connsiteX308" fmla="*/ 4870690 w 7162009"/>
              <a:gd name="connsiteY308" fmla="*/ 78900 h 6154531"/>
              <a:gd name="connsiteX309" fmla="*/ 4739757 w 7162009"/>
              <a:gd name="connsiteY309" fmla="*/ 105088 h 6154531"/>
              <a:gd name="connsiteX310" fmla="*/ 4674291 w 7162009"/>
              <a:gd name="connsiteY310" fmla="*/ 170558 h 6154531"/>
              <a:gd name="connsiteX311" fmla="*/ 4635011 w 7162009"/>
              <a:gd name="connsiteY311" fmla="*/ 196746 h 6154531"/>
              <a:gd name="connsiteX312" fmla="*/ 4608825 w 7162009"/>
              <a:gd name="connsiteY312" fmla="*/ 236028 h 6154531"/>
              <a:gd name="connsiteX313" fmla="*/ 4569545 w 7162009"/>
              <a:gd name="connsiteY313" fmla="*/ 249122 h 6154531"/>
              <a:gd name="connsiteX314" fmla="*/ 4530265 w 7162009"/>
              <a:gd name="connsiteY314" fmla="*/ 275310 h 6154531"/>
              <a:gd name="connsiteX315" fmla="*/ 4490986 w 7162009"/>
              <a:gd name="connsiteY315" fmla="*/ 288404 h 6154531"/>
              <a:gd name="connsiteX316" fmla="*/ 4438613 w 7162009"/>
              <a:gd name="connsiteY316" fmla="*/ 314592 h 6154531"/>
              <a:gd name="connsiteX317" fmla="*/ 4346960 w 7162009"/>
              <a:gd name="connsiteY317" fmla="*/ 340780 h 6154531"/>
              <a:gd name="connsiteX318" fmla="*/ 4307680 w 7162009"/>
              <a:gd name="connsiteY318" fmla="*/ 366968 h 6154531"/>
              <a:gd name="connsiteX319" fmla="*/ 4216027 w 7162009"/>
              <a:gd name="connsiteY319" fmla="*/ 393156 h 6154531"/>
              <a:gd name="connsiteX320" fmla="*/ 4137468 w 7162009"/>
              <a:gd name="connsiteY320" fmla="*/ 445532 h 6154531"/>
              <a:gd name="connsiteX321" fmla="*/ 4019629 w 7162009"/>
              <a:gd name="connsiteY321" fmla="*/ 484815 h 6154531"/>
              <a:gd name="connsiteX322" fmla="*/ 3980349 w 7162009"/>
              <a:gd name="connsiteY322" fmla="*/ 497909 h 6154531"/>
              <a:gd name="connsiteX323" fmla="*/ 3941069 w 7162009"/>
              <a:gd name="connsiteY323" fmla="*/ 511003 h 6154531"/>
              <a:gd name="connsiteX324" fmla="*/ 3810137 w 7162009"/>
              <a:gd name="connsiteY324" fmla="*/ 524097 h 6154531"/>
              <a:gd name="connsiteX325" fmla="*/ 3770857 w 7162009"/>
              <a:gd name="connsiteY325" fmla="*/ 550285 h 6154531"/>
              <a:gd name="connsiteX326" fmla="*/ 3718484 w 7162009"/>
              <a:gd name="connsiteY326" fmla="*/ 576473 h 6154531"/>
              <a:gd name="connsiteX327" fmla="*/ 3679204 w 7162009"/>
              <a:gd name="connsiteY327" fmla="*/ 615755 h 6154531"/>
              <a:gd name="connsiteX328" fmla="*/ 3639924 w 7162009"/>
              <a:gd name="connsiteY328" fmla="*/ 694319 h 6154531"/>
              <a:gd name="connsiteX329" fmla="*/ 3639924 w 7162009"/>
              <a:gd name="connsiteY329" fmla="*/ 707413 h 615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</a:cxnLst>
            <a:rect l="l" t="t" r="r" b="b"/>
            <a:pathLst>
              <a:path w="7162009" h="6154531">
                <a:moveTo>
                  <a:pt x="3639924" y="707413"/>
                </a:moveTo>
                <a:lnTo>
                  <a:pt x="3639924" y="707413"/>
                </a:lnTo>
                <a:cubicBezTo>
                  <a:pt x="3495898" y="703048"/>
                  <a:pt x="3350769" y="712643"/>
                  <a:pt x="3207847" y="694319"/>
                </a:cubicBezTo>
                <a:cubicBezTo>
                  <a:pt x="3176630" y="690317"/>
                  <a:pt x="3159145" y="651896"/>
                  <a:pt x="3129287" y="641943"/>
                </a:cubicBezTo>
                <a:cubicBezTo>
                  <a:pt x="3033657" y="610064"/>
                  <a:pt x="3077507" y="622450"/>
                  <a:pt x="2998355" y="602661"/>
                </a:cubicBezTo>
                <a:cubicBezTo>
                  <a:pt x="2806321" y="607026"/>
                  <a:pt x="2613991" y="604250"/>
                  <a:pt x="2422252" y="615755"/>
                </a:cubicBezTo>
                <a:cubicBezTo>
                  <a:pt x="2394698" y="617408"/>
                  <a:pt x="2343692" y="641943"/>
                  <a:pt x="2343692" y="641943"/>
                </a:cubicBezTo>
                <a:cubicBezTo>
                  <a:pt x="2334963" y="655037"/>
                  <a:pt x="2328633" y="670097"/>
                  <a:pt x="2317506" y="681225"/>
                </a:cubicBezTo>
                <a:cubicBezTo>
                  <a:pt x="2278992" y="719741"/>
                  <a:pt x="2251525" y="707670"/>
                  <a:pt x="2199667" y="733601"/>
                </a:cubicBezTo>
                <a:cubicBezTo>
                  <a:pt x="2182209" y="742330"/>
                  <a:pt x="2165234" y="752100"/>
                  <a:pt x="2147294" y="759789"/>
                </a:cubicBezTo>
                <a:cubicBezTo>
                  <a:pt x="2134608" y="765226"/>
                  <a:pt x="2121285" y="769091"/>
                  <a:pt x="2108014" y="772883"/>
                </a:cubicBezTo>
                <a:cubicBezTo>
                  <a:pt x="2064869" y="785211"/>
                  <a:pt x="2035175" y="790071"/>
                  <a:pt x="1990175" y="799071"/>
                </a:cubicBezTo>
                <a:cubicBezTo>
                  <a:pt x="1927855" y="840620"/>
                  <a:pt x="1975387" y="815292"/>
                  <a:pt x="1898522" y="838353"/>
                </a:cubicBezTo>
                <a:cubicBezTo>
                  <a:pt x="1819441" y="862079"/>
                  <a:pt x="1830429" y="866788"/>
                  <a:pt x="1754496" y="877636"/>
                </a:cubicBezTo>
                <a:cubicBezTo>
                  <a:pt x="1684829" y="887589"/>
                  <a:pt x="1545004" y="903824"/>
                  <a:pt x="1545004" y="903824"/>
                </a:cubicBezTo>
                <a:cubicBezTo>
                  <a:pt x="1475173" y="899459"/>
                  <a:pt x="1405132" y="897692"/>
                  <a:pt x="1335512" y="890730"/>
                </a:cubicBezTo>
                <a:cubicBezTo>
                  <a:pt x="1317606" y="888939"/>
                  <a:pt x="1301134" y="877636"/>
                  <a:pt x="1283139" y="877636"/>
                </a:cubicBezTo>
                <a:cubicBezTo>
                  <a:pt x="1169580" y="877636"/>
                  <a:pt x="1056189" y="886365"/>
                  <a:pt x="942714" y="890730"/>
                </a:cubicBezTo>
                <a:cubicBezTo>
                  <a:pt x="897645" y="901998"/>
                  <a:pt x="877064" y="897600"/>
                  <a:pt x="851062" y="943106"/>
                </a:cubicBezTo>
                <a:cubicBezTo>
                  <a:pt x="842134" y="958731"/>
                  <a:pt x="842912" y="978178"/>
                  <a:pt x="837968" y="995482"/>
                </a:cubicBezTo>
                <a:cubicBezTo>
                  <a:pt x="834176" y="1008753"/>
                  <a:pt x="836940" y="1028061"/>
                  <a:pt x="824875" y="1034764"/>
                </a:cubicBezTo>
                <a:cubicBezTo>
                  <a:pt x="793415" y="1052243"/>
                  <a:pt x="752319" y="1044856"/>
                  <a:pt x="720129" y="1060952"/>
                </a:cubicBezTo>
                <a:lnTo>
                  <a:pt x="667756" y="1087140"/>
                </a:lnTo>
                <a:cubicBezTo>
                  <a:pt x="659027" y="1100234"/>
                  <a:pt x="653858" y="1116591"/>
                  <a:pt x="641570" y="1126422"/>
                </a:cubicBezTo>
                <a:cubicBezTo>
                  <a:pt x="630793" y="1135044"/>
                  <a:pt x="614976" y="1134079"/>
                  <a:pt x="602290" y="1139516"/>
                </a:cubicBezTo>
                <a:cubicBezTo>
                  <a:pt x="584350" y="1147205"/>
                  <a:pt x="565800" y="1154359"/>
                  <a:pt x="549917" y="1165704"/>
                </a:cubicBezTo>
                <a:cubicBezTo>
                  <a:pt x="534849" y="1176467"/>
                  <a:pt x="525253" y="1193617"/>
                  <a:pt x="510637" y="1204986"/>
                </a:cubicBezTo>
                <a:cubicBezTo>
                  <a:pt x="443103" y="1257516"/>
                  <a:pt x="452065" y="1250700"/>
                  <a:pt x="392798" y="1270457"/>
                </a:cubicBezTo>
                <a:cubicBezTo>
                  <a:pt x="379705" y="1287916"/>
                  <a:pt x="369828" y="1308334"/>
                  <a:pt x="353518" y="1322833"/>
                </a:cubicBezTo>
                <a:cubicBezTo>
                  <a:pt x="329995" y="1343743"/>
                  <a:pt x="297212" y="1352953"/>
                  <a:pt x="274958" y="1375209"/>
                </a:cubicBezTo>
                <a:lnTo>
                  <a:pt x="235679" y="1414491"/>
                </a:lnTo>
                <a:lnTo>
                  <a:pt x="209492" y="1493055"/>
                </a:lnTo>
                <a:cubicBezTo>
                  <a:pt x="205128" y="1506149"/>
                  <a:pt x="199106" y="1518803"/>
                  <a:pt x="196399" y="1532337"/>
                </a:cubicBezTo>
                <a:cubicBezTo>
                  <a:pt x="192035" y="1554160"/>
                  <a:pt x="189161" y="1576336"/>
                  <a:pt x="183306" y="1597807"/>
                </a:cubicBezTo>
                <a:cubicBezTo>
                  <a:pt x="176043" y="1624439"/>
                  <a:pt x="163814" y="1649591"/>
                  <a:pt x="157119" y="1676372"/>
                </a:cubicBezTo>
                <a:cubicBezTo>
                  <a:pt x="148390" y="1711289"/>
                  <a:pt x="147029" y="1748932"/>
                  <a:pt x="130933" y="1781124"/>
                </a:cubicBezTo>
                <a:cubicBezTo>
                  <a:pt x="122204" y="1798583"/>
                  <a:pt x="111753" y="1815282"/>
                  <a:pt x="104746" y="1833500"/>
                </a:cubicBezTo>
                <a:cubicBezTo>
                  <a:pt x="104738" y="1833522"/>
                  <a:pt x="64014" y="1955703"/>
                  <a:pt x="52373" y="1990628"/>
                </a:cubicBezTo>
                <a:lnTo>
                  <a:pt x="39280" y="2029910"/>
                </a:lnTo>
                <a:lnTo>
                  <a:pt x="26187" y="2069193"/>
                </a:lnTo>
                <a:cubicBezTo>
                  <a:pt x="21822" y="2226321"/>
                  <a:pt x="20396" y="2383559"/>
                  <a:pt x="13093" y="2540578"/>
                </a:cubicBezTo>
                <a:cubicBezTo>
                  <a:pt x="11659" y="2571407"/>
                  <a:pt x="0" y="2601373"/>
                  <a:pt x="0" y="2632236"/>
                </a:cubicBezTo>
                <a:cubicBezTo>
                  <a:pt x="0" y="2745802"/>
                  <a:pt x="5539" y="2859367"/>
                  <a:pt x="13093" y="2972681"/>
                </a:cubicBezTo>
                <a:cubicBezTo>
                  <a:pt x="14872" y="2999372"/>
                  <a:pt x="31742" y="3037954"/>
                  <a:pt x="39280" y="3064339"/>
                </a:cubicBezTo>
                <a:cubicBezTo>
                  <a:pt x="44224" y="3081643"/>
                  <a:pt x="47429" y="3099411"/>
                  <a:pt x="52373" y="3116715"/>
                </a:cubicBezTo>
                <a:cubicBezTo>
                  <a:pt x="56164" y="3129986"/>
                  <a:pt x="61674" y="3142726"/>
                  <a:pt x="65466" y="3155997"/>
                </a:cubicBezTo>
                <a:cubicBezTo>
                  <a:pt x="70410" y="3173301"/>
                  <a:pt x="72242" y="3191523"/>
                  <a:pt x="78560" y="3208373"/>
                </a:cubicBezTo>
                <a:cubicBezTo>
                  <a:pt x="112999" y="3300215"/>
                  <a:pt x="92939" y="3224040"/>
                  <a:pt x="130933" y="3300032"/>
                </a:cubicBezTo>
                <a:cubicBezTo>
                  <a:pt x="140157" y="3318482"/>
                  <a:pt x="162657" y="3378340"/>
                  <a:pt x="170212" y="3404784"/>
                </a:cubicBezTo>
                <a:cubicBezTo>
                  <a:pt x="175156" y="3422088"/>
                  <a:pt x="174378" y="3441535"/>
                  <a:pt x="183306" y="3457160"/>
                </a:cubicBezTo>
                <a:cubicBezTo>
                  <a:pt x="192493" y="3473237"/>
                  <a:pt x="209492" y="3483348"/>
                  <a:pt x="222585" y="3496442"/>
                </a:cubicBezTo>
                <a:cubicBezTo>
                  <a:pt x="256820" y="3599150"/>
                  <a:pt x="234570" y="3551335"/>
                  <a:pt x="288052" y="3640477"/>
                </a:cubicBezTo>
                <a:cubicBezTo>
                  <a:pt x="297052" y="3685479"/>
                  <a:pt x="301911" y="3715176"/>
                  <a:pt x="314238" y="3758323"/>
                </a:cubicBezTo>
                <a:cubicBezTo>
                  <a:pt x="318029" y="3771594"/>
                  <a:pt x="321159" y="3785260"/>
                  <a:pt x="327331" y="3797605"/>
                </a:cubicBezTo>
                <a:cubicBezTo>
                  <a:pt x="334368" y="3811681"/>
                  <a:pt x="344371" y="3824081"/>
                  <a:pt x="353518" y="3836887"/>
                </a:cubicBezTo>
                <a:cubicBezTo>
                  <a:pt x="363407" y="3850732"/>
                  <a:pt x="408696" y="3907968"/>
                  <a:pt x="418984" y="3928545"/>
                </a:cubicBezTo>
                <a:cubicBezTo>
                  <a:pt x="463528" y="4017637"/>
                  <a:pt x="390159" y="3911228"/>
                  <a:pt x="458264" y="4020204"/>
                </a:cubicBezTo>
                <a:cubicBezTo>
                  <a:pt x="469830" y="4038710"/>
                  <a:pt x="483342" y="4056010"/>
                  <a:pt x="497544" y="4072580"/>
                </a:cubicBezTo>
                <a:cubicBezTo>
                  <a:pt x="526008" y="4105790"/>
                  <a:pt x="545201" y="4111071"/>
                  <a:pt x="563010" y="4151144"/>
                </a:cubicBezTo>
                <a:cubicBezTo>
                  <a:pt x="581227" y="4192136"/>
                  <a:pt x="591408" y="4238552"/>
                  <a:pt x="602290" y="4282084"/>
                </a:cubicBezTo>
                <a:cubicBezTo>
                  <a:pt x="597926" y="4347554"/>
                  <a:pt x="596443" y="4413281"/>
                  <a:pt x="589197" y="4478495"/>
                </a:cubicBezTo>
                <a:cubicBezTo>
                  <a:pt x="587673" y="4492213"/>
                  <a:pt x="583759" y="4506293"/>
                  <a:pt x="576103" y="4517777"/>
                </a:cubicBezTo>
                <a:cubicBezTo>
                  <a:pt x="543537" y="4566629"/>
                  <a:pt x="537070" y="4548111"/>
                  <a:pt x="497544" y="4583247"/>
                </a:cubicBezTo>
                <a:cubicBezTo>
                  <a:pt x="469865" y="4607852"/>
                  <a:pt x="418984" y="4661811"/>
                  <a:pt x="418984" y="4661811"/>
                </a:cubicBezTo>
                <a:cubicBezTo>
                  <a:pt x="410036" y="4760246"/>
                  <a:pt x="415427" y="4782787"/>
                  <a:pt x="392798" y="4858222"/>
                </a:cubicBezTo>
                <a:cubicBezTo>
                  <a:pt x="384866" y="4884662"/>
                  <a:pt x="381922" y="4913817"/>
                  <a:pt x="366611" y="4936786"/>
                </a:cubicBezTo>
                <a:lnTo>
                  <a:pt x="340425" y="4976068"/>
                </a:lnTo>
                <a:cubicBezTo>
                  <a:pt x="309382" y="5131281"/>
                  <a:pt x="350184" y="4970475"/>
                  <a:pt x="301145" y="5080820"/>
                </a:cubicBezTo>
                <a:cubicBezTo>
                  <a:pt x="289934" y="5106046"/>
                  <a:pt x="274958" y="5159384"/>
                  <a:pt x="274958" y="5159384"/>
                </a:cubicBezTo>
                <a:cubicBezTo>
                  <a:pt x="279323" y="5207396"/>
                  <a:pt x="268473" y="5259364"/>
                  <a:pt x="288052" y="5303419"/>
                </a:cubicBezTo>
                <a:cubicBezTo>
                  <a:pt x="326720" y="5390428"/>
                  <a:pt x="385034" y="5396854"/>
                  <a:pt x="458264" y="5421265"/>
                </a:cubicBezTo>
                <a:cubicBezTo>
                  <a:pt x="590282" y="5465273"/>
                  <a:pt x="385499" y="5398125"/>
                  <a:pt x="549917" y="5447453"/>
                </a:cubicBezTo>
                <a:cubicBezTo>
                  <a:pt x="576356" y="5455385"/>
                  <a:pt x="605509" y="5458329"/>
                  <a:pt x="628476" y="5473641"/>
                </a:cubicBezTo>
                <a:lnTo>
                  <a:pt x="667756" y="5499829"/>
                </a:lnTo>
                <a:cubicBezTo>
                  <a:pt x="699271" y="5594382"/>
                  <a:pt x="665009" y="5481975"/>
                  <a:pt x="693943" y="5670052"/>
                </a:cubicBezTo>
                <a:cubicBezTo>
                  <a:pt x="696042" y="5683694"/>
                  <a:pt x="697277" y="5699574"/>
                  <a:pt x="707036" y="5709334"/>
                </a:cubicBezTo>
                <a:cubicBezTo>
                  <a:pt x="779403" y="5781705"/>
                  <a:pt x="784107" y="5778673"/>
                  <a:pt x="851062" y="5800992"/>
                </a:cubicBezTo>
                <a:cubicBezTo>
                  <a:pt x="940312" y="5860496"/>
                  <a:pt x="827780" y="5793231"/>
                  <a:pt x="968901" y="5840274"/>
                </a:cubicBezTo>
                <a:cubicBezTo>
                  <a:pt x="983830" y="5845251"/>
                  <a:pt x="993717" y="5860263"/>
                  <a:pt x="1008181" y="5866462"/>
                </a:cubicBezTo>
                <a:cubicBezTo>
                  <a:pt x="1040174" y="5880174"/>
                  <a:pt x="1129036" y="5888788"/>
                  <a:pt x="1152206" y="5892650"/>
                </a:cubicBezTo>
                <a:cubicBezTo>
                  <a:pt x="1174158" y="5896309"/>
                  <a:pt x="1195851" y="5901379"/>
                  <a:pt x="1217673" y="5905744"/>
                </a:cubicBezTo>
                <a:cubicBezTo>
                  <a:pt x="1331148" y="5897015"/>
                  <a:pt x="1446060" y="5899564"/>
                  <a:pt x="1558097" y="5879556"/>
                </a:cubicBezTo>
                <a:cubicBezTo>
                  <a:pt x="1573589" y="5876789"/>
                  <a:pt x="1576477" y="5853938"/>
                  <a:pt x="1584284" y="5840274"/>
                </a:cubicBezTo>
                <a:cubicBezTo>
                  <a:pt x="1593968" y="5823326"/>
                  <a:pt x="1599125" y="5803782"/>
                  <a:pt x="1610470" y="5787898"/>
                </a:cubicBezTo>
                <a:cubicBezTo>
                  <a:pt x="1621232" y="5772830"/>
                  <a:pt x="1637896" y="5762842"/>
                  <a:pt x="1649750" y="5748616"/>
                </a:cubicBezTo>
                <a:cubicBezTo>
                  <a:pt x="1677950" y="5714773"/>
                  <a:pt x="1675907" y="5709420"/>
                  <a:pt x="1689030" y="5670052"/>
                </a:cubicBezTo>
                <a:cubicBezTo>
                  <a:pt x="1684665" y="5617676"/>
                  <a:pt x="1682882" y="5565020"/>
                  <a:pt x="1675936" y="5512923"/>
                </a:cubicBezTo>
                <a:cubicBezTo>
                  <a:pt x="1674112" y="5499242"/>
                  <a:pt x="1666634" y="5486912"/>
                  <a:pt x="1662843" y="5473641"/>
                </a:cubicBezTo>
                <a:cubicBezTo>
                  <a:pt x="1657899" y="5456337"/>
                  <a:pt x="1657798" y="5437361"/>
                  <a:pt x="1649750" y="5421265"/>
                </a:cubicBezTo>
                <a:cubicBezTo>
                  <a:pt x="1635675" y="5393114"/>
                  <a:pt x="1607329" y="5372560"/>
                  <a:pt x="1597377" y="5342701"/>
                </a:cubicBezTo>
                <a:lnTo>
                  <a:pt x="1531911" y="5146290"/>
                </a:lnTo>
                <a:lnTo>
                  <a:pt x="1505724" y="5067726"/>
                </a:lnTo>
                <a:cubicBezTo>
                  <a:pt x="1501360" y="5054632"/>
                  <a:pt x="1495978" y="5041834"/>
                  <a:pt x="1492631" y="5028444"/>
                </a:cubicBezTo>
                <a:lnTo>
                  <a:pt x="1466444" y="4923692"/>
                </a:lnTo>
                <a:cubicBezTo>
                  <a:pt x="1436100" y="4680920"/>
                  <a:pt x="1430093" y="4734358"/>
                  <a:pt x="1453351" y="4478495"/>
                </a:cubicBezTo>
                <a:cubicBezTo>
                  <a:pt x="1455818" y="4451361"/>
                  <a:pt x="1469092" y="4405668"/>
                  <a:pt x="1492631" y="4386836"/>
                </a:cubicBezTo>
                <a:cubicBezTo>
                  <a:pt x="1503408" y="4378214"/>
                  <a:pt x="1518818" y="4378107"/>
                  <a:pt x="1531911" y="4373742"/>
                </a:cubicBezTo>
                <a:cubicBezTo>
                  <a:pt x="1658551" y="4278757"/>
                  <a:pt x="1537395" y="4385156"/>
                  <a:pt x="1597377" y="4295178"/>
                </a:cubicBezTo>
                <a:cubicBezTo>
                  <a:pt x="1607648" y="4279770"/>
                  <a:pt x="1622598" y="4267947"/>
                  <a:pt x="1636657" y="4255896"/>
                </a:cubicBezTo>
                <a:cubicBezTo>
                  <a:pt x="1665076" y="4231536"/>
                  <a:pt x="1697224" y="4211151"/>
                  <a:pt x="1728309" y="4190426"/>
                </a:cubicBezTo>
                <a:lnTo>
                  <a:pt x="1754496" y="4111862"/>
                </a:lnTo>
                <a:cubicBezTo>
                  <a:pt x="1758860" y="4098768"/>
                  <a:pt x="1764242" y="4085970"/>
                  <a:pt x="1767589" y="4072580"/>
                </a:cubicBezTo>
                <a:cubicBezTo>
                  <a:pt x="1771953" y="4055121"/>
                  <a:pt x="1772634" y="4036300"/>
                  <a:pt x="1780682" y="4020204"/>
                </a:cubicBezTo>
                <a:cubicBezTo>
                  <a:pt x="1786203" y="4009162"/>
                  <a:pt x="1797229" y="4001727"/>
                  <a:pt x="1806869" y="3994015"/>
                </a:cubicBezTo>
                <a:cubicBezTo>
                  <a:pt x="1843127" y="3965006"/>
                  <a:pt x="1843941" y="3968563"/>
                  <a:pt x="1885428" y="3954733"/>
                </a:cubicBezTo>
                <a:cubicBezTo>
                  <a:pt x="1942166" y="3959098"/>
                  <a:pt x="1999214" y="3960467"/>
                  <a:pt x="2055641" y="3967827"/>
                </a:cubicBezTo>
                <a:cubicBezTo>
                  <a:pt x="2099776" y="3973584"/>
                  <a:pt x="2186573" y="3994015"/>
                  <a:pt x="2186573" y="3994015"/>
                </a:cubicBezTo>
                <a:cubicBezTo>
                  <a:pt x="2195302" y="4002745"/>
                  <a:pt x="2201718" y="4014683"/>
                  <a:pt x="2212760" y="4020204"/>
                </a:cubicBezTo>
                <a:cubicBezTo>
                  <a:pt x="2228855" y="4028252"/>
                  <a:pt x="2247567" y="4029394"/>
                  <a:pt x="2265133" y="4033298"/>
                </a:cubicBezTo>
                <a:cubicBezTo>
                  <a:pt x="2412690" y="4066090"/>
                  <a:pt x="2405924" y="4049531"/>
                  <a:pt x="2644837" y="4059486"/>
                </a:cubicBezTo>
                <a:cubicBezTo>
                  <a:pt x="2858693" y="4055121"/>
                  <a:pt x="3072701" y="4055551"/>
                  <a:pt x="3286406" y="4046392"/>
                </a:cubicBezTo>
                <a:cubicBezTo>
                  <a:pt x="3378389" y="4042450"/>
                  <a:pt x="3470223" y="4033225"/>
                  <a:pt x="3561365" y="4020204"/>
                </a:cubicBezTo>
                <a:cubicBezTo>
                  <a:pt x="3591916" y="4015839"/>
                  <a:pt x="3622756" y="4013163"/>
                  <a:pt x="3653018" y="4007110"/>
                </a:cubicBezTo>
                <a:cubicBezTo>
                  <a:pt x="3688309" y="4000051"/>
                  <a:pt x="3757764" y="3980921"/>
                  <a:pt x="3757764" y="3980921"/>
                </a:cubicBezTo>
                <a:cubicBezTo>
                  <a:pt x="3788315" y="3985286"/>
                  <a:pt x="3821215" y="3981480"/>
                  <a:pt x="3849416" y="3994015"/>
                </a:cubicBezTo>
                <a:cubicBezTo>
                  <a:pt x="3863797" y="4000407"/>
                  <a:pt x="3867796" y="4019634"/>
                  <a:pt x="3875603" y="4033298"/>
                </a:cubicBezTo>
                <a:cubicBezTo>
                  <a:pt x="3984579" y="4224019"/>
                  <a:pt x="3841439" y="3978060"/>
                  <a:pt x="3914883" y="4124956"/>
                </a:cubicBezTo>
                <a:cubicBezTo>
                  <a:pt x="3921920" y="4139031"/>
                  <a:pt x="3934032" y="4150162"/>
                  <a:pt x="3941069" y="4164238"/>
                </a:cubicBezTo>
                <a:cubicBezTo>
                  <a:pt x="3947241" y="4176583"/>
                  <a:pt x="3946140" y="4192288"/>
                  <a:pt x="3954162" y="4203520"/>
                </a:cubicBezTo>
                <a:cubicBezTo>
                  <a:pt x="3996509" y="4262809"/>
                  <a:pt x="4003289" y="4250300"/>
                  <a:pt x="4058908" y="4282084"/>
                </a:cubicBezTo>
                <a:cubicBezTo>
                  <a:pt x="4072571" y="4289892"/>
                  <a:pt x="4084525" y="4300464"/>
                  <a:pt x="4098188" y="4308272"/>
                </a:cubicBezTo>
                <a:cubicBezTo>
                  <a:pt x="4115135" y="4317956"/>
                  <a:pt x="4133614" y="4324776"/>
                  <a:pt x="4150561" y="4334460"/>
                </a:cubicBezTo>
                <a:cubicBezTo>
                  <a:pt x="4212622" y="4369925"/>
                  <a:pt x="4170037" y="4350691"/>
                  <a:pt x="4229121" y="4399931"/>
                </a:cubicBezTo>
                <a:cubicBezTo>
                  <a:pt x="4241209" y="4410006"/>
                  <a:pt x="4256311" y="4416045"/>
                  <a:pt x="4268400" y="4426119"/>
                </a:cubicBezTo>
                <a:cubicBezTo>
                  <a:pt x="4282625" y="4437974"/>
                  <a:pt x="4293455" y="4453546"/>
                  <a:pt x="4307680" y="4465401"/>
                </a:cubicBezTo>
                <a:cubicBezTo>
                  <a:pt x="4319769" y="4475476"/>
                  <a:pt x="4334155" y="4482442"/>
                  <a:pt x="4346960" y="4491589"/>
                </a:cubicBezTo>
                <a:cubicBezTo>
                  <a:pt x="4364717" y="4504274"/>
                  <a:pt x="4381875" y="4517777"/>
                  <a:pt x="4399333" y="4530871"/>
                </a:cubicBezTo>
                <a:cubicBezTo>
                  <a:pt x="4459361" y="4620919"/>
                  <a:pt x="4421848" y="4599482"/>
                  <a:pt x="4490986" y="4622529"/>
                </a:cubicBezTo>
                <a:cubicBezTo>
                  <a:pt x="4495350" y="4635623"/>
                  <a:pt x="4504079" y="4648009"/>
                  <a:pt x="4504079" y="4661811"/>
                </a:cubicBezTo>
                <a:cubicBezTo>
                  <a:pt x="4504079" y="4744403"/>
                  <a:pt x="4489156" y="4772052"/>
                  <a:pt x="4464799" y="4845128"/>
                </a:cubicBezTo>
                <a:cubicBezTo>
                  <a:pt x="4433403" y="4939322"/>
                  <a:pt x="4471498" y="4821683"/>
                  <a:pt x="4438613" y="4936786"/>
                </a:cubicBezTo>
                <a:cubicBezTo>
                  <a:pt x="4434821" y="4950057"/>
                  <a:pt x="4429884" y="4962974"/>
                  <a:pt x="4425519" y="4976068"/>
                </a:cubicBezTo>
                <a:cubicBezTo>
                  <a:pt x="4419223" y="5032737"/>
                  <a:pt x="4414966" y="5102061"/>
                  <a:pt x="4399333" y="5159384"/>
                </a:cubicBezTo>
                <a:cubicBezTo>
                  <a:pt x="4392070" y="5186016"/>
                  <a:pt x="4385491" y="5213258"/>
                  <a:pt x="4373146" y="5237949"/>
                </a:cubicBezTo>
                <a:cubicBezTo>
                  <a:pt x="4355688" y="5272866"/>
                  <a:pt x="4333117" y="5305666"/>
                  <a:pt x="4320773" y="5342701"/>
                </a:cubicBezTo>
                <a:cubicBezTo>
                  <a:pt x="4311677" y="5369990"/>
                  <a:pt x="4299471" y="5412786"/>
                  <a:pt x="4281494" y="5434359"/>
                </a:cubicBezTo>
                <a:cubicBezTo>
                  <a:pt x="4271420" y="5446448"/>
                  <a:pt x="4255307" y="5451818"/>
                  <a:pt x="4242214" y="5460547"/>
                </a:cubicBezTo>
                <a:cubicBezTo>
                  <a:pt x="4237850" y="5473641"/>
                  <a:pt x="4235293" y="5487484"/>
                  <a:pt x="4229121" y="5499829"/>
                </a:cubicBezTo>
                <a:cubicBezTo>
                  <a:pt x="4222084" y="5513905"/>
                  <a:pt x="4209133" y="5524646"/>
                  <a:pt x="4202934" y="5539111"/>
                </a:cubicBezTo>
                <a:cubicBezTo>
                  <a:pt x="4195845" y="5555652"/>
                  <a:pt x="4194785" y="5574184"/>
                  <a:pt x="4189841" y="5591488"/>
                </a:cubicBezTo>
                <a:cubicBezTo>
                  <a:pt x="4186050" y="5604759"/>
                  <a:pt x="4181112" y="5617676"/>
                  <a:pt x="4176748" y="5630770"/>
                </a:cubicBezTo>
                <a:cubicBezTo>
                  <a:pt x="4181112" y="5713699"/>
                  <a:pt x="4178622" y="5797274"/>
                  <a:pt x="4189841" y="5879556"/>
                </a:cubicBezTo>
                <a:cubicBezTo>
                  <a:pt x="4191967" y="5895148"/>
                  <a:pt x="4203739" y="5909007"/>
                  <a:pt x="4216027" y="5918838"/>
                </a:cubicBezTo>
                <a:cubicBezTo>
                  <a:pt x="4226804" y="5927460"/>
                  <a:pt x="4242214" y="5927567"/>
                  <a:pt x="4255307" y="5931932"/>
                </a:cubicBezTo>
                <a:cubicBezTo>
                  <a:pt x="4268400" y="5940662"/>
                  <a:pt x="4280123" y="5951922"/>
                  <a:pt x="4294587" y="5958121"/>
                </a:cubicBezTo>
                <a:cubicBezTo>
                  <a:pt x="4311127" y="5965210"/>
                  <a:pt x="4329657" y="5966271"/>
                  <a:pt x="4346960" y="5971215"/>
                </a:cubicBezTo>
                <a:cubicBezTo>
                  <a:pt x="4360231" y="5975007"/>
                  <a:pt x="4373147" y="5979944"/>
                  <a:pt x="4386240" y="5984309"/>
                </a:cubicBezTo>
                <a:cubicBezTo>
                  <a:pt x="4399333" y="5993038"/>
                  <a:pt x="4411139" y="6004106"/>
                  <a:pt x="4425519" y="6010497"/>
                </a:cubicBezTo>
                <a:cubicBezTo>
                  <a:pt x="4425521" y="6010498"/>
                  <a:pt x="4523718" y="6043232"/>
                  <a:pt x="4543359" y="6049779"/>
                </a:cubicBezTo>
                <a:lnTo>
                  <a:pt x="4582638" y="6062873"/>
                </a:lnTo>
                <a:cubicBezTo>
                  <a:pt x="4595731" y="6067238"/>
                  <a:pt x="4610435" y="6068311"/>
                  <a:pt x="4621918" y="6075967"/>
                </a:cubicBezTo>
                <a:cubicBezTo>
                  <a:pt x="4635011" y="6084696"/>
                  <a:pt x="4646464" y="6096629"/>
                  <a:pt x="4661198" y="6102155"/>
                </a:cubicBezTo>
                <a:cubicBezTo>
                  <a:pt x="4682035" y="6109969"/>
                  <a:pt x="4704940" y="6110421"/>
                  <a:pt x="4726664" y="6115249"/>
                </a:cubicBezTo>
                <a:cubicBezTo>
                  <a:pt x="4744230" y="6119153"/>
                  <a:pt x="4761471" y="6124439"/>
                  <a:pt x="4779037" y="6128343"/>
                </a:cubicBezTo>
                <a:cubicBezTo>
                  <a:pt x="4873837" y="6149411"/>
                  <a:pt x="4813592" y="6131133"/>
                  <a:pt x="4883783" y="6154531"/>
                </a:cubicBezTo>
                <a:cubicBezTo>
                  <a:pt x="4918698" y="6150166"/>
                  <a:pt x="4953910" y="6147732"/>
                  <a:pt x="4988529" y="6141437"/>
                </a:cubicBezTo>
                <a:cubicBezTo>
                  <a:pt x="5002108" y="6138968"/>
                  <a:pt x="5014419" y="6131691"/>
                  <a:pt x="5027809" y="6128343"/>
                </a:cubicBezTo>
                <a:cubicBezTo>
                  <a:pt x="5049399" y="6122945"/>
                  <a:pt x="5071685" y="6120647"/>
                  <a:pt x="5093275" y="6115249"/>
                </a:cubicBezTo>
                <a:cubicBezTo>
                  <a:pt x="5106665" y="6111901"/>
                  <a:pt x="5119284" y="6105947"/>
                  <a:pt x="5132555" y="6102155"/>
                </a:cubicBezTo>
                <a:cubicBezTo>
                  <a:pt x="5152132" y="6096561"/>
                  <a:pt x="5203279" y="6086432"/>
                  <a:pt x="5224208" y="6075967"/>
                </a:cubicBezTo>
                <a:cubicBezTo>
                  <a:pt x="5238283" y="6068929"/>
                  <a:pt x="5250395" y="6058508"/>
                  <a:pt x="5263488" y="6049779"/>
                </a:cubicBezTo>
                <a:cubicBezTo>
                  <a:pt x="5349608" y="5920589"/>
                  <a:pt x="5190478" y="6173434"/>
                  <a:pt x="5302767" y="5814086"/>
                </a:cubicBezTo>
                <a:cubicBezTo>
                  <a:pt x="5308134" y="5796910"/>
                  <a:pt x="5337606" y="5805039"/>
                  <a:pt x="5355140" y="5800992"/>
                </a:cubicBezTo>
                <a:lnTo>
                  <a:pt x="5472980" y="5774804"/>
                </a:lnTo>
                <a:cubicBezTo>
                  <a:pt x="5481709" y="5757345"/>
                  <a:pt x="5497775" y="5741897"/>
                  <a:pt x="5499166" y="5722428"/>
                </a:cubicBezTo>
                <a:cubicBezTo>
                  <a:pt x="5507205" y="5609877"/>
                  <a:pt x="5502260" y="5615771"/>
                  <a:pt x="5459886" y="5552205"/>
                </a:cubicBezTo>
                <a:cubicBezTo>
                  <a:pt x="5455522" y="5539111"/>
                  <a:pt x="5452965" y="5525268"/>
                  <a:pt x="5446793" y="5512923"/>
                </a:cubicBezTo>
                <a:cubicBezTo>
                  <a:pt x="5439756" y="5498847"/>
                  <a:pt x="5426806" y="5488105"/>
                  <a:pt x="5420607" y="5473641"/>
                </a:cubicBezTo>
                <a:cubicBezTo>
                  <a:pt x="5413518" y="5457100"/>
                  <a:pt x="5412684" y="5438502"/>
                  <a:pt x="5407513" y="5421265"/>
                </a:cubicBezTo>
                <a:cubicBezTo>
                  <a:pt x="5399581" y="5394825"/>
                  <a:pt x="5381327" y="5342701"/>
                  <a:pt x="5381327" y="5342701"/>
                </a:cubicBezTo>
                <a:cubicBezTo>
                  <a:pt x="5385691" y="5268501"/>
                  <a:pt x="5383395" y="5193608"/>
                  <a:pt x="5394420" y="5120102"/>
                </a:cubicBezTo>
                <a:cubicBezTo>
                  <a:pt x="5396754" y="5104539"/>
                  <a:pt x="5414408" y="5095285"/>
                  <a:pt x="5420607" y="5080820"/>
                </a:cubicBezTo>
                <a:cubicBezTo>
                  <a:pt x="5469637" y="4966411"/>
                  <a:pt x="5385742" y="5092392"/>
                  <a:pt x="5472980" y="4976068"/>
                </a:cubicBezTo>
                <a:cubicBezTo>
                  <a:pt x="5502513" y="4857926"/>
                  <a:pt x="5487785" y="4905461"/>
                  <a:pt x="5512259" y="4832034"/>
                </a:cubicBezTo>
                <a:cubicBezTo>
                  <a:pt x="5507895" y="4810210"/>
                  <a:pt x="5508375" y="4786824"/>
                  <a:pt x="5499166" y="4766563"/>
                </a:cubicBezTo>
                <a:cubicBezTo>
                  <a:pt x="5486143" y="4737910"/>
                  <a:pt x="5446793" y="4687999"/>
                  <a:pt x="5446793" y="4687999"/>
                </a:cubicBezTo>
                <a:cubicBezTo>
                  <a:pt x="5442429" y="4674905"/>
                  <a:pt x="5439137" y="4661403"/>
                  <a:pt x="5433700" y="4648717"/>
                </a:cubicBezTo>
                <a:cubicBezTo>
                  <a:pt x="5426011" y="4630776"/>
                  <a:pt x="5408811" y="4615817"/>
                  <a:pt x="5407513" y="4596341"/>
                </a:cubicBezTo>
                <a:cubicBezTo>
                  <a:pt x="5399481" y="4475845"/>
                  <a:pt x="5414042" y="4474180"/>
                  <a:pt x="5446793" y="4386836"/>
                </a:cubicBezTo>
                <a:cubicBezTo>
                  <a:pt x="5470024" y="4324882"/>
                  <a:pt x="5446345" y="4367867"/>
                  <a:pt x="5486073" y="4308272"/>
                </a:cubicBezTo>
                <a:cubicBezTo>
                  <a:pt x="5528219" y="4181825"/>
                  <a:pt x="5460636" y="4378417"/>
                  <a:pt x="5525353" y="4216614"/>
                </a:cubicBezTo>
                <a:cubicBezTo>
                  <a:pt x="5535604" y="4190984"/>
                  <a:pt x="5544276" y="4164682"/>
                  <a:pt x="5551539" y="4138050"/>
                </a:cubicBezTo>
                <a:cubicBezTo>
                  <a:pt x="5568666" y="4075246"/>
                  <a:pt x="5571421" y="4004694"/>
                  <a:pt x="5577726" y="3941639"/>
                </a:cubicBezTo>
                <a:cubicBezTo>
                  <a:pt x="5586455" y="3736499"/>
                  <a:pt x="5590255" y="3531091"/>
                  <a:pt x="5603912" y="3326220"/>
                </a:cubicBezTo>
                <a:cubicBezTo>
                  <a:pt x="5608276" y="3260750"/>
                  <a:pt x="5613262" y="3195318"/>
                  <a:pt x="5617005" y="3129809"/>
                </a:cubicBezTo>
                <a:cubicBezTo>
                  <a:pt x="5621991" y="3042549"/>
                  <a:pt x="5624285" y="2955138"/>
                  <a:pt x="5630099" y="2867929"/>
                </a:cubicBezTo>
                <a:cubicBezTo>
                  <a:pt x="5635298" y="2789933"/>
                  <a:pt x="5636527" y="2750475"/>
                  <a:pt x="5656285" y="2684612"/>
                </a:cubicBezTo>
                <a:cubicBezTo>
                  <a:pt x="5664217" y="2658172"/>
                  <a:pt x="5667161" y="2629017"/>
                  <a:pt x="5682472" y="2606048"/>
                </a:cubicBezTo>
                <a:cubicBezTo>
                  <a:pt x="5691201" y="2592954"/>
                  <a:pt x="5700851" y="2580429"/>
                  <a:pt x="5708658" y="2566766"/>
                </a:cubicBezTo>
                <a:cubicBezTo>
                  <a:pt x="5775106" y="2450476"/>
                  <a:pt x="5697233" y="2570812"/>
                  <a:pt x="5761031" y="2475108"/>
                </a:cubicBezTo>
                <a:cubicBezTo>
                  <a:pt x="5765395" y="2488202"/>
                  <a:pt x="5767952" y="2502045"/>
                  <a:pt x="5774124" y="2514390"/>
                </a:cubicBezTo>
                <a:cubicBezTo>
                  <a:pt x="5781161" y="2528466"/>
                  <a:pt x="5794112" y="2539207"/>
                  <a:pt x="5800311" y="2553672"/>
                </a:cubicBezTo>
                <a:cubicBezTo>
                  <a:pt x="5851041" y="2672047"/>
                  <a:pt x="5773847" y="2546711"/>
                  <a:pt x="5839591" y="2645330"/>
                </a:cubicBezTo>
                <a:cubicBezTo>
                  <a:pt x="5863729" y="2741889"/>
                  <a:pt x="5837791" y="2654227"/>
                  <a:pt x="5878870" y="2750082"/>
                </a:cubicBezTo>
                <a:cubicBezTo>
                  <a:pt x="5884307" y="2762768"/>
                  <a:pt x="5883128" y="2778761"/>
                  <a:pt x="5891964" y="2789364"/>
                </a:cubicBezTo>
                <a:cubicBezTo>
                  <a:pt x="5905934" y="2806129"/>
                  <a:pt x="5926879" y="2815553"/>
                  <a:pt x="5944337" y="2828647"/>
                </a:cubicBezTo>
                <a:cubicBezTo>
                  <a:pt x="5953066" y="2854835"/>
                  <a:pt x="5963828" y="2880431"/>
                  <a:pt x="5970523" y="2907211"/>
                </a:cubicBezTo>
                <a:cubicBezTo>
                  <a:pt x="5974720" y="2923999"/>
                  <a:pt x="5987316" y="2980079"/>
                  <a:pt x="5996710" y="2998869"/>
                </a:cubicBezTo>
                <a:cubicBezTo>
                  <a:pt x="6006285" y="3018020"/>
                  <a:pt x="6053276" y="3078660"/>
                  <a:pt x="6062176" y="3090527"/>
                </a:cubicBezTo>
                <a:lnTo>
                  <a:pt x="6088362" y="3169091"/>
                </a:lnTo>
                <a:cubicBezTo>
                  <a:pt x="6092726" y="3182185"/>
                  <a:pt x="6098749" y="3194839"/>
                  <a:pt x="6101456" y="3208373"/>
                </a:cubicBezTo>
                <a:cubicBezTo>
                  <a:pt x="6105820" y="3230197"/>
                  <a:pt x="6106735" y="3253005"/>
                  <a:pt x="6114549" y="3273844"/>
                </a:cubicBezTo>
                <a:cubicBezTo>
                  <a:pt x="6120074" y="3288579"/>
                  <a:pt x="6134344" y="3298746"/>
                  <a:pt x="6140735" y="3313126"/>
                </a:cubicBezTo>
                <a:cubicBezTo>
                  <a:pt x="6151946" y="3338352"/>
                  <a:pt x="6158193" y="3365502"/>
                  <a:pt x="6166922" y="3391690"/>
                </a:cubicBezTo>
                <a:cubicBezTo>
                  <a:pt x="6175651" y="3417878"/>
                  <a:pt x="6186413" y="3443474"/>
                  <a:pt x="6193108" y="3470254"/>
                </a:cubicBezTo>
                <a:cubicBezTo>
                  <a:pt x="6201837" y="3505171"/>
                  <a:pt x="6207914" y="3540861"/>
                  <a:pt x="6219295" y="3575006"/>
                </a:cubicBezTo>
                <a:cubicBezTo>
                  <a:pt x="6238078" y="3631362"/>
                  <a:pt x="6229041" y="3600899"/>
                  <a:pt x="6245481" y="3666665"/>
                </a:cubicBezTo>
                <a:cubicBezTo>
                  <a:pt x="6249846" y="3714676"/>
                  <a:pt x="6251757" y="3762974"/>
                  <a:pt x="6258575" y="3810699"/>
                </a:cubicBezTo>
                <a:cubicBezTo>
                  <a:pt x="6260527" y="3824362"/>
                  <a:pt x="6268321" y="3836591"/>
                  <a:pt x="6271668" y="3849981"/>
                </a:cubicBezTo>
                <a:cubicBezTo>
                  <a:pt x="6277065" y="3871572"/>
                  <a:pt x="6278905" y="3893980"/>
                  <a:pt x="6284761" y="3915451"/>
                </a:cubicBezTo>
                <a:cubicBezTo>
                  <a:pt x="6292024" y="3942083"/>
                  <a:pt x="6295637" y="3971046"/>
                  <a:pt x="6310948" y="3994015"/>
                </a:cubicBezTo>
                <a:lnTo>
                  <a:pt x="6363321" y="4072580"/>
                </a:lnTo>
                <a:cubicBezTo>
                  <a:pt x="6367685" y="4085674"/>
                  <a:pt x="6369711" y="4099797"/>
                  <a:pt x="6376414" y="4111862"/>
                </a:cubicBezTo>
                <a:cubicBezTo>
                  <a:pt x="6391698" y="4139375"/>
                  <a:pt x="6411329" y="4164238"/>
                  <a:pt x="6428787" y="4190426"/>
                </a:cubicBezTo>
                <a:cubicBezTo>
                  <a:pt x="6437516" y="4203520"/>
                  <a:pt x="6447937" y="4215632"/>
                  <a:pt x="6454974" y="4229708"/>
                </a:cubicBezTo>
                <a:cubicBezTo>
                  <a:pt x="6463703" y="4247167"/>
                  <a:pt x="6471118" y="4265346"/>
                  <a:pt x="6481160" y="4282084"/>
                </a:cubicBezTo>
                <a:cubicBezTo>
                  <a:pt x="6497352" y="4309073"/>
                  <a:pt x="6533533" y="4360648"/>
                  <a:pt x="6533533" y="4360648"/>
                </a:cubicBezTo>
                <a:cubicBezTo>
                  <a:pt x="6568168" y="4499202"/>
                  <a:pt x="6521143" y="4336044"/>
                  <a:pt x="6572813" y="4452307"/>
                </a:cubicBezTo>
                <a:cubicBezTo>
                  <a:pt x="6584024" y="4477532"/>
                  <a:pt x="6590270" y="4504683"/>
                  <a:pt x="6598999" y="4530871"/>
                </a:cubicBezTo>
                <a:lnTo>
                  <a:pt x="6612093" y="4570153"/>
                </a:lnTo>
                <a:lnTo>
                  <a:pt x="6625186" y="4609435"/>
                </a:lnTo>
                <a:cubicBezTo>
                  <a:pt x="6620822" y="4653082"/>
                  <a:pt x="6636424" y="4703877"/>
                  <a:pt x="6612093" y="4740375"/>
                </a:cubicBezTo>
                <a:cubicBezTo>
                  <a:pt x="6599749" y="4758892"/>
                  <a:pt x="6564192" y="4740944"/>
                  <a:pt x="6546626" y="4727281"/>
                </a:cubicBezTo>
                <a:cubicBezTo>
                  <a:pt x="6521783" y="4707958"/>
                  <a:pt x="6524111" y="4658670"/>
                  <a:pt x="6494253" y="4648717"/>
                </a:cubicBezTo>
                <a:lnTo>
                  <a:pt x="6415694" y="4622529"/>
                </a:lnTo>
                <a:cubicBezTo>
                  <a:pt x="6376414" y="4626894"/>
                  <a:pt x="6337227" y="4632199"/>
                  <a:pt x="6297854" y="4635623"/>
                </a:cubicBezTo>
                <a:cubicBezTo>
                  <a:pt x="6087457" y="4653919"/>
                  <a:pt x="6171768" y="4620106"/>
                  <a:pt x="6062176" y="4674905"/>
                </a:cubicBezTo>
                <a:cubicBezTo>
                  <a:pt x="6066540" y="4705458"/>
                  <a:pt x="6066401" y="4737002"/>
                  <a:pt x="6075269" y="4766563"/>
                </a:cubicBezTo>
                <a:cubicBezTo>
                  <a:pt x="6089099" y="4812665"/>
                  <a:pt x="6116135" y="4810493"/>
                  <a:pt x="6153829" y="4832034"/>
                </a:cubicBezTo>
                <a:cubicBezTo>
                  <a:pt x="6224897" y="4872647"/>
                  <a:pt x="6160370" y="4847309"/>
                  <a:pt x="6232388" y="4871316"/>
                </a:cubicBezTo>
                <a:cubicBezTo>
                  <a:pt x="6283701" y="4912369"/>
                  <a:pt x="6289490" y="4920101"/>
                  <a:pt x="6337134" y="4949880"/>
                </a:cubicBezTo>
                <a:cubicBezTo>
                  <a:pt x="6358715" y="4963369"/>
                  <a:pt x="6379345" y="4978826"/>
                  <a:pt x="6402601" y="4989162"/>
                </a:cubicBezTo>
                <a:cubicBezTo>
                  <a:pt x="6419045" y="4996471"/>
                  <a:pt x="6437516" y="4997891"/>
                  <a:pt x="6454974" y="5002256"/>
                </a:cubicBezTo>
                <a:cubicBezTo>
                  <a:pt x="6468067" y="5010985"/>
                  <a:pt x="6480178" y="5021406"/>
                  <a:pt x="6494253" y="5028444"/>
                </a:cubicBezTo>
                <a:cubicBezTo>
                  <a:pt x="6522328" y="5042483"/>
                  <a:pt x="6572108" y="5048656"/>
                  <a:pt x="6598999" y="5054632"/>
                </a:cubicBezTo>
                <a:cubicBezTo>
                  <a:pt x="6765403" y="5091613"/>
                  <a:pt x="6519405" y="5041331"/>
                  <a:pt x="6716839" y="5080820"/>
                </a:cubicBezTo>
                <a:cubicBezTo>
                  <a:pt x="6741380" y="5079184"/>
                  <a:pt x="6890041" y="5085872"/>
                  <a:pt x="6952517" y="5054632"/>
                </a:cubicBezTo>
                <a:cubicBezTo>
                  <a:pt x="6966592" y="5047594"/>
                  <a:pt x="6979708" y="5038519"/>
                  <a:pt x="6991797" y="5028444"/>
                </a:cubicBezTo>
                <a:cubicBezTo>
                  <a:pt x="7006022" y="5016589"/>
                  <a:pt x="7017984" y="5002256"/>
                  <a:pt x="7031077" y="4989162"/>
                </a:cubicBezTo>
                <a:cubicBezTo>
                  <a:pt x="7069606" y="4912097"/>
                  <a:pt x="7051092" y="4955301"/>
                  <a:pt x="7083450" y="4858222"/>
                </a:cubicBezTo>
                <a:cubicBezTo>
                  <a:pt x="7087814" y="4845128"/>
                  <a:pt x="7093836" y="4832474"/>
                  <a:pt x="7096543" y="4818940"/>
                </a:cubicBezTo>
                <a:cubicBezTo>
                  <a:pt x="7113464" y="4734329"/>
                  <a:pt x="7099683" y="4773375"/>
                  <a:pt x="7135823" y="4701093"/>
                </a:cubicBezTo>
                <a:cubicBezTo>
                  <a:pt x="7156201" y="4558437"/>
                  <a:pt x="7156758" y="4598818"/>
                  <a:pt x="7135823" y="4399931"/>
                </a:cubicBezTo>
                <a:cubicBezTo>
                  <a:pt x="7131435" y="4358243"/>
                  <a:pt x="7114785" y="4357854"/>
                  <a:pt x="7096543" y="4321366"/>
                </a:cubicBezTo>
                <a:cubicBezTo>
                  <a:pt x="7042340" y="4212951"/>
                  <a:pt x="7132305" y="4355369"/>
                  <a:pt x="7057263" y="4242802"/>
                </a:cubicBezTo>
                <a:cubicBezTo>
                  <a:pt x="7048534" y="4207885"/>
                  <a:pt x="7035541" y="4173764"/>
                  <a:pt x="7031077" y="4138050"/>
                </a:cubicBezTo>
                <a:cubicBezTo>
                  <a:pt x="7026712" y="4103133"/>
                  <a:pt x="7026517" y="4067437"/>
                  <a:pt x="7017983" y="4033298"/>
                </a:cubicBezTo>
                <a:cubicBezTo>
                  <a:pt x="7013249" y="4014361"/>
                  <a:pt x="6999046" y="3999044"/>
                  <a:pt x="6991797" y="3980921"/>
                </a:cubicBezTo>
                <a:cubicBezTo>
                  <a:pt x="6981546" y="3955291"/>
                  <a:pt x="6965610" y="3902357"/>
                  <a:pt x="6965610" y="3902357"/>
                </a:cubicBezTo>
                <a:cubicBezTo>
                  <a:pt x="6961246" y="3876169"/>
                  <a:pt x="6957723" y="3849827"/>
                  <a:pt x="6952517" y="3823793"/>
                </a:cubicBezTo>
                <a:cubicBezTo>
                  <a:pt x="6938875" y="3755579"/>
                  <a:pt x="6942968" y="3790367"/>
                  <a:pt x="6926331" y="3732135"/>
                </a:cubicBezTo>
                <a:cubicBezTo>
                  <a:pt x="6921387" y="3714831"/>
                  <a:pt x="6917602" y="3697218"/>
                  <a:pt x="6913237" y="3679759"/>
                </a:cubicBezTo>
                <a:cubicBezTo>
                  <a:pt x="6908873" y="3295667"/>
                  <a:pt x="6912396" y="2911405"/>
                  <a:pt x="6900144" y="2527484"/>
                </a:cubicBezTo>
                <a:cubicBezTo>
                  <a:pt x="6899264" y="2499894"/>
                  <a:pt x="6882687" y="2475108"/>
                  <a:pt x="6873958" y="2448920"/>
                </a:cubicBezTo>
                <a:cubicBezTo>
                  <a:pt x="6869593" y="2435826"/>
                  <a:pt x="6868520" y="2421122"/>
                  <a:pt x="6860864" y="2409637"/>
                </a:cubicBezTo>
                <a:cubicBezTo>
                  <a:pt x="6852135" y="2396543"/>
                  <a:pt x="6841715" y="2384431"/>
                  <a:pt x="6834678" y="2370355"/>
                </a:cubicBezTo>
                <a:cubicBezTo>
                  <a:pt x="6828506" y="2358010"/>
                  <a:pt x="6826431" y="2343996"/>
                  <a:pt x="6821585" y="2331073"/>
                </a:cubicBezTo>
                <a:cubicBezTo>
                  <a:pt x="6813332" y="2309065"/>
                  <a:pt x="6805909" y="2286626"/>
                  <a:pt x="6795398" y="2265603"/>
                </a:cubicBezTo>
                <a:cubicBezTo>
                  <a:pt x="6788361" y="2251528"/>
                  <a:pt x="6776249" y="2240396"/>
                  <a:pt x="6769212" y="2226321"/>
                </a:cubicBezTo>
                <a:cubicBezTo>
                  <a:pt x="6763040" y="2213976"/>
                  <a:pt x="6762290" y="2199384"/>
                  <a:pt x="6756118" y="2187039"/>
                </a:cubicBezTo>
                <a:cubicBezTo>
                  <a:pt x="6749081" y="2172964"/>
                  <a:pt x="6736323" y="2162137"/>
                  <a:pt x="6729932" y="2147757"/>
                </a:cubicBezTo>
                <a:cubicBezTo>
                  <a:pt x="6718721" y="2122531"/>
                  <a:pt x="6703745" y="2069193"/>
                  <a:pt x="6703745" y="2069193"/>
                </a:cubicBezTo>
                <a:cubicBezTo>
                  <a:pt x="6708110" y="2029911"/>
                  <a:pt x="6685641" y="1975612"/>
                  <a:pt x="6716839" y="1951346"/>
                </a:cubicBezTo>
                <a:cubicBezTo>
                  <a:pt x="6745247" y="1929249"/>
                  <a:pt x="6787442" y="1966152"/>
                  <a:pt x="6821585" y="1977534"/>
                </a:cubicBezTo>
                <a:cubicBezTo>
                  <a:pt x="6924287" y="2011770"/>
                  <a:pt x="6876475" y="1989519"/>
                  <a:pt x="6965610" y="2043005"/>
                </a:cubicBezTo>
                <a:cubicBezTo>
                  <a:pt x="6974339" y="2056099"/>
                  <a:pt x="6977186" y="2076442"/>
                  <a:pt x="6991797" y="2082287"/>
                </a:cubicBezTo>
                <a:cubicBezTo>
                  <a:pt x="7004611" y="2087413"/>
                  <a:pt x="7017806" y="2072985"/>
                  <a:pt x="7031077" y="2069193"/>
                </a:cubicBezTo>
                <a:cubicBezTo>
                  <a:pt x="7048380" y="2064249"/>
                  <a:pt x="7065992" y="2060464"/>
                  <a:pt x="7083450" y="2056099"/>
                </a:cubicBezTo>
                <a:cubicBezTo>
                  <a:pt x="7158675" y="1980868"/>
                  <a:pt x="7139157" y="2019907"/>
                  <a:pt x="7162009" y="1951346"/>
                </a:cubicBezTo>
                <a:cubicBezTo>
                  <a:pt x="7140345" y="1778022"/>
                  <a:pt x="7162733" y="1901502"/>
                  <a:pt x="7135823" y="1807312"/>
                </a:cubicBezTo>
                <a:cubicBezTo>
                  <a:pt x="7130879" y="1790008"/>
                  <a:pt x="7130777" y="1771032"/>
                  <a:pt x="7122729" y="1754936"/>
                </a:cubicBezTo>
                <a:cubicBezTo>
                  <a:pt x="7112970" y="1735417"/>
                  <a:pt x="7096134" y="1720318"/>
                  <a:pt x="7083450" y="1702560"/>
                </a:cubicBezTo>
                <a:cubicBezTo>
                  <a:pt x="7074304" y="1689754"/>
                  <a:pt x="7065992" y="1676372"/>
                  <a:pt x="7057263" y="1663278"/>
                </a:cubicBezTo>
                <a:cubicBezTo>
                  <a:pt x="7026131" y="1569873"/>
                  <a:pt x="7070275" y="1682796"/>
                  <a:pt x="7004890" y="1584713"/>
                </a:cubicBezTo>
                <a:cubicBezTo>
                  <a:pt x="6997042" y="1572940"/>
                  <a:pt x="6980886" y="1500694"/>
                  <a:pt x="6978704" y="1493055"/>
                </a:cubicBezTo>
                <a:cubicBezTo>
                  <a:pt x="6971151" y="1466619"/>
                  <a:pt x="6948642" y="1406741"/>
                  <a:pt x="6939424" y="1388303"/>
                </a:cubicBezTo>
                <a:cubicBezTo>
                  <a:pt x="6932387" y="1374227"/>
                  <a:pt x="6921966" y="1362115"/>
                  <a:pt x="6913237" y="1349021"/>
                </a:cubicBezTo>
                <a:cubicBezTo>
                  <a:pt x="6908873" y="1335927"/>
                  <a:pt x="6903935" y="1323010"/>
                  <a:pt x="6900144" y="1309739"/>
                </a:cubicBezTo>
                <a:cubicBezTo>
                  <a:pt x="6895200" y="1292435"/>
                  <a:pt x="6894140" y="1273904"/>
                  <a:pt x="6887051" y="1257363"/>
                </a:cubicBezTo>
                <a:cubicBezTo>
                  <a:pt x="6880852" y="1242898"/>
                  <a:pt x="6869593" y="1231174"/>
                  <a:pt x="6860864" y="1218080"/>
                </a:cubicBezTo>
                <a:cubicBezTo>
                  <a:pt x="6833616" y="1109079"/>
                  <a:pt x="6866794" y="1216844"/>
                  <a:pt x="6821585" y="1126422"/>
                </a:cubicBezTo>
                <a:cubicBezTo>
                  <a:pt x="6815413" y="1114077"/>
                  <a:pt x="6814663" y="1099485"/>
                  <a:pt x="6808491" y="1087140"/>
                </a:cubicBezTo>
                <a:cubicBezTo>
                  <a:pt x="6801454" y="1073065"/>
                  <a:pt x="6789342" y="1061934"/>
                  <a:pt x="6782305" y="1047858"/>
                </a:cubicBezTo>
                <a:cubicBezTo>
                  <a:pt x="6776133" y="1035513"/>
                  <a:pt x="6776868" y="1020060"/>
                  <a:pt x="6769212" y="1008576"/>
                </a:cubicBezTo>
                <a:cubicBezTo>
                  <a:pt x="6758941" y="993168"/>
                  <a:pt x="6740695" y="984362"/>
                  <a:pt x="6729932" y="969294"/>
                </a:cubicBezTo>
                <a:cubicBezTo>
                  <a:pt x="6704261" y="933353"/>
                  <a:pt x="6708482" y="908561"/>
                  <a:pt x="6677559" y="877636"/>
                </a:cubicBezTo>
                <a:cubicBezTo>
                  <a:pt x="6666432" y="866508"/>
                  <a:pt x="6651372" y="860177"/>
                  <a:pt x="6638279" y="851447"/>
                </a:cubicBezTo>
                <a:cubicBezTo>
                  <a:pt x="6633915" y="838353"/>
                  <a:pt x="6631358" y="824510"/>
                  <a:pt x="6625186" y="812165"/>
                </a:cubicBezTo>
                <a:cubicBezTo>
                  <a:pt x="6615616" y="793023"/>
                  <a:pt x="6568612" y="732364"/>
                  <a:pt x="6559720" y="720507"/>
                </a:cubicBezTo>
                <a:cubicBezTo>
                  <a:pt x="6526805" y="621763"/>
                  <a:pt x="6571206" y="743484"/>
                  <a:pt x="6520440" y="641943"/>
                </a:cubicBezTo>
                <a:cubicBezTo>
                  <a:pt x="6514268" y="629598"/>
                  <a:pt x="6511139" y="615932"/>
                  <a:pt x="6507347" y="602661"/>
                </a:cubicBezTo>
                <a:cubicBezTo>
                  <a:pt x="6502403" y="585357"/>
                  <a:pt x="6502301" y="566381"/>
                  <a:pt x="6494253" y="550285"/>
                </a:cubicBezTo>
                <a:cubicBezTo>
                  <a:pt x="6480295" y="522368"/>
                  <a:pt x="6446380" y="470083"/>
                  <a:pt x="6415694" y="445532"/>
                </a:cubicBezTo>
                <a:cubicBezTo>
                  <a:pt x="6367486" y="406962"/>
                  <a:pt x="6324192" y="396467"/>
                  <a:pt x="6258575" y="380062"/>
                </a:cubicBezTo>
                <a:cubicBezTo>
                  <a:pt x="6184612" y="361570"/>
                  <a:pt x="6223848" y="370497"/>
                  <a:pt x="6140735" y="353874"/>
                </a:cubicBezTo>
                <a:cubicBezTo>
                  <a:pt x="6132006" y="340780"/>
                  <a:pt x="6121586" y="328668"/>
                  <a:pt x="6114549" y="314592"/>
                </a:cubicBezTo>
                <a:cubicBezTo>
                  <a:pt x="6108377" y="302247"/>
                  <a:pt x="6111215" y="285070"/>
                  <a:pt x="6101456" y="275310"/>
                </a:cubicBezTo>
                <a:cubicBezTo>
                  <a:pt x="6056434" y="230286"/>
                  <a:pt x="6033010" y="226306"/>
                  <a:pt x="5983616" y="209840"/>
                </a:cubicBezTo>
                <a:cubicBezTo>
                  <a:pt x="5970523" y="201111"/>
                  <a:pt x="5959409" y="188174"/>
                  <a:pt x="5944337" y="183652"/>
                </a:cubicBezTo>
                <a:cubicBezTo>
                  <a:pt x="5914777" y="174784"/>
                  <a:pt x="5882946" y="176611"/>
                  <a:pt x="5852684" y="170558"/>
                </a:cubicBezTo>
                <a:cubicBezTo>
                  <a:pt x="5817393" y="163499"/>
                  <a:pt x="5782081" y="155752"/>
                  <a:pt x="5747938" y="144370"/>
                </a:cubicBezTo>
                <a:cubicBezTo>
                  <a:pt x="5721751" y="135641"/>
                  <a:pt x="5696157" y="124877"/>
                  <a:pt x="5669378" y="118182"/>
                </a:cubicBezTo>
                <a:cubicBezTo>
                  <a:pt x="5651920" y="113817"/>
                  <a:pt x="5633854" y="111407"/>
                  <a:pt x="5617005" y="105088"/>
                </a:cubicBezTo>
                <a:cubicBezTo>
                  <a:pt x="5598729" y="98234"/>
                  <a:pt x="5582754" y="86149"/>
                  <a:pt x="5564632" y="78900"/>
                </a:cubicBezTo>
                <a:cubicBezTo>
                  <a:pt x="5539003" y="68648"/>
                  <a:pt x="5512852" y="59406"/>
                  <a:pt x="5486073" y="52711"/>
                </a:cubicBezTo>
                <a:cubicBezTo>
                  <a:pt x="5303199" y="6990"/>
                  <a:pt x="5382204" y="22305"/>
                  <a:pt x="5250394" y="335"/>
                </a:cubicBezTo>
                <a:cubicBezTo>
                  <a:pt x="5169398" y="4385"/>
                  <a:pt x="5040702" y="-12673"/>
                  <a:pt x="4949250" y="26523"/>
                </a:cubicBezTo>
                <a:cubicBezTo>
                  <a:pt x="4931310" y="34212"/>
                  <a:pt x="4914335" y="43982"/>
                  <a:pt x="4896877" y="52711"/>
                </a:cubicBezTo>
                <a:cubicBezTo>
                  <a:pt x="4888148" y="61441"/>
                  <a:pt x="4882402" y="74996"/>
                  <a:pt x="4870690" y="78900"/>
                </a:cubicBezTo>
                <a:cubicBezTo>
                  <a:pt x="4828466" y="92976"/>
                  <a:pt x="4739757" y="105088"/>
                  <a:pt x="4739757" y="105088"/>
                </a:cubicBezTo>
                <a:cubicBezTo>
                  <a:pt x="4635011" y="174924"/>
                  <a:pt x="4761582" y="83263"/>
                  <a:pt x="4674291" y="170558"/>
                </a:cubicBezTo>
                <a:cubicBezTo>
                  <a:pt x="4663164" y="181686"/>
                  <a:pt x="4648104" y="188017"/>
                  <a:pt x="4635011" y="196746"/>
                </a:cubicBezTo>
                <a:cubicBezTo>
                  <a:pt x="4626282" y="209840"/>
                  <a:pt x="4621113" y="226197"/>
                  <a:pt x="4608825" y="236028"/>
                </a:cubicBezTo>
                <a:cubicBezTo>
                  <a:pt x="4598048" y="244650"/>
                  <a:pt x="4581889" y="242949"/>
                  <a:pt x="4569545" y="249122"/>
                </a:cubicBezTo>
                <a:cubicBezTo>
                  <a:pt x="4555470" y="256160"/>
                  <a:pt x="4544340" y="268272"/>
                  <a:pt x="4530265" y="275310"/>
                </a:cubicBezTo>
                <a:cubicBezTo>
                  <a:pt x="4517921" y="281482"/>
                  <a:pt x="4503671" y="282967"/>
                  <a:pt x="4490986" y="288404"/>
                </a:cubicBezTo>
                <a:cubicBezTo>
                  <a:pt x="4473046" y="296093"/>
                  <a:pt x="4456889" y="307738"/>
                  <a:pt x="4438613" y="314592"/>
                </a:cubicBezTo>
                <a:cubicBezTo>
                  <a:pt x="4405052" y="327178"/>
                  <a:pt x="4378614" y="324952"/>
                  <a:pt x="4346960" y="340780"/>
                </a:cubicBezTo>
                <a:cubicBezTo>
                  <a:pt x="4332885" y="347818"/>
                  <a:pt x="4321755" y="359930"/>
                  <a:pt x="4307680" y="366968"/>
                </a:cubicBezTo>
                <a:cubicBezTo>
                  <a:pt x="4288896" y="376360"/>
                  <a:pt x="4232807" y="388961"/>
                  <a:pt x="4216027" y="393156"/>
                </a:cubicBezTo>
                <a:cubicBezTo>
                  <a:pt x="4189841" y="410615"/>
                  <a:pt x="4167325" y="435579"/>
                  <a:pt x="4137468" y="445532"/>
                </a:cubicBezTo>
                <a:lnTo>
                  <a:pt x="4019629" y="484815"/>
                </a:lnTo>
                <a:lnTo>
                  <a:pt x="3980349" y="497909"/>
                </a:lnTo>
                <a:cubicBezTo>
                  <a:pt x="3967256" y="502274"/>
                  <a:pt x="3954802" y="509630"/>
                  <a:pt x="3941069" y="511003"/>
                </a:cubicBezTo>
                <a:lnTo>
                  <a:pt x="3810137" y="524097"/>
                </a:lnTo>
                <a:cubicBezTo>
                  <a:pt x="3797044" y="532826"/>
                  <a:pt x="3784520" y="542477"/>
                  <a:pt x="3770857" y="550285"/>
                </a:cubicBezTo>
                <a:cubicBezTo>
                  <a:pt x="3753910" y="559969"/>
                  <a:pt x="3734367" y="565128"/>
                  <a:pt x="3718484" y="576473"/>
                </a:cubicBezTo>
                <a:cubicBezTo>
                  <a:pt x="3703416" y="587236"/>
                  <a:pt x="3691058" y="601529"/>
                  <a:pt x="3679204" y="615755"/>
                </a:cubicBezTo>
                <a:cubicBezTo>
                  <a:pt x="3656347" y="643185"/>
                  <a:pt x="3648360" y="660576"/>
                  <a:pt x="3639924" y="694319"/>
                </a:cubicBezTo>
                <a:cubicBezTo>
                  <a:pt x="3638865" y="698553"/>
                  <a:pt x="3639924" y="705231"/>
                  <a:pt x="3639924" y="707413"/>
                </a:cubicBezTo>
                <a:close/>
              </a:path>
            </a:pathLst>
          </a:custGeom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165302" y="641608"/>
            <a:ext cx="7031076" cy="6010161"/>
          </a:xfrm>
          <a:custGeom>
            <a:avLst/>
            <a:gdLst>
              <a:gd name="connsiteX0" fmla="*/ 3666111 w 7135822"/>
              <a:gd name="connsiteY0" fmla="*/ 628513 h 5931597"/>
              <a:gd name="connsiteX1" fmla="*/ 3666111 w 7135822"/>
              <a:gd name="connsiteY1" fmla="*/ 628513 h 5931597"/>
              <a:gd name="connsiteX2" fmla="*/ 3351872 w 7135822"/>
              <a:gd name="connsiteY2" fmla="*/ 615419 h 5931597"/>
              <a:gd name="connsiteX3" fmla="*/ 3260220 w 7135822"/>
              <a:gd name="connsiteY3" fmla="*/ 589231 h 5931597"/>
              <a:gd name="connsiteX4" fmla="*/ 3194753 w 7135822"/>
              <a:gd name="connsiteY4" fmla="*/ 576137 h 5931597"/>
              <a:gd name="connsiteX5" fmla="*/ 3155474 w 7135822"/>
              <a:gd name="connsiteY5" fmla="*/ 563043 h 5931597"/>
              <a:gd name="connsiteX6" fmla="*/ 3103101 w 7135822"/>
              <a:gd name="connsiteY6" fmla="*/ 549949 h 5931597"/>
              <a:gd name="connsiteX7" fmla="*/ 2671023 w 7135822"/>
              <a:gd name="connsiteY7" fmla="*/ 563043 h 5931597"/>
              <a:gd name="connsiteX8" fmla="*/ 2500811 w 7135822"/>
              <a:gd name="connsiteY8" fmla="*/ 602325 h 5931597"/>
              <a:gd name="connsiteX9" fmla="*/ 2448438 w 7135822"/>
              <a:gd name="connsiteY9" fmla="*/ 615419 h 5931597"/>
              <a:gd name="connsiteX10" fmla="*/ 2409158 w 7135822"/>
              <a:gd name="connsiteY10" fmla="*/ 628513 h 5931597"/>
              <a:gd name="connsiteX11" fmla="*/ 2356785 w 7135822"/>
              <a:gd name="connsiteY11" fmla="*/ 641607 h 5931597"/>
              <a:gd name="connsiteX12" fmla="*/ 2265133 w 7135822"/>
              <a:gd name="connsiteY12" fmla="*/ 667795 h 5931597"/>
              <a:gd name="connsiteX13" fmla="*/ 2212760 w 7135822"/>
              <a:gd name="connsiteY13" fmla="*/ 693984 h 5931597"/>
              <a:gd name="connsiteX14" fmla="*/ 2147293 w 7135822"/>
              <a:gd name="connsiteY14" fmla="*/ 707078 h 5931597"/>
              <a:gd name="connsiteX15" fmla="*/ 2094920 w 7135822"/>
              <a:gd name="connsiteY15" fmla="*/ 720172 h 5931597"/>
              <a:gd name="connsiteX16" fmla="*/ 2016361 w 7135822"/>
              <a:gd name="connsiteY16" fmla="*/ 746360 h 5931597"/>
              <a:gd name="connsiteX17" fmla="*/ 1898521 w 7135822"/>
              <a:gd name="connsiteY17" fmla="*/ 759454 h 5931597"/>
              <a:gd name="connsiteX18" fmla="*/ 1806869 w 7135822"/>
              <a:gd name="connsiteY18" fmla="*/ 772548 h 5931597"/>
              <a:gd name="connsiteX19" fmla="*/ 1623563 w 7135822"/>
              <a:gd name="connsiteY19" fmla="*/ 785642 h 5931597"/>
              <a:gd name="connsiteX20" fmla="*/ 798688 w 7135822"/>
              <a:gd name="connsiteY20" fmla="*/ 811830 h 5931597"/>
              <a:gd name="connsiteX21" fmla="*/ 733222 w 7135822"/>
              <a:gd name="connsiteY21" fmla="*/ 838018 h 5931597"/>
              <a:gd name="connsiteX22" fmla="*/ 602290 w 7135822"/>
              <a:gd name="connsiteY22" fmla="*/ 982052 h 5931597"/>
              <a:gd name="connsiteX23" fmla="*/ 589196 w 7135822"/>
              <a:gd name="connsiteY23" fmla="*/ 1021334 h 5931597"/>
              <a:gd name="connsiteX24" fmla="*/ 510637 w 7135822"/>
              <a:gd name="connsiteY24" fmla="*/ 1099899 h 5931597"/>
              <a:gd name="connsiteX25" fmla="*/ 471357 w 7135822"/>
              <a:gd name="connsiteY25" fmla="*/ 1165369 h 5931597"/>
              <a:gd name="connsiteX26" fmla="*/ 432077 w 7135822"/>
              <a:gd name="connsiteY26" fmla="*/ 1257027 h 5931597"/>
              <a:gd name="connsiteX27" fmla="*/ 379704 w 7135822"/>
              <a:gd name="connsiteY27" fmla="*/ 1335591 h 5931597"/>
              <a:gd name="connsiteX28" fmla="*/ 353518 w 7135822"/>
              <a:gd name="connsiteY28" fmla="*/ 1387967 h 5931597"/>
              <a:gd name="connsiteX29" fmla="*/ 222585 w 7135822"/>
              <a:gd name="connsiteY29" fmla="*/ 1505814 h 5931597"/>
              <a:gd name="connsiteX30" fmla="*/ 144026 w 7135822"/>
              <a:gd name="connsiteY30" fmla="*/ 1571284 h 5931597"/>
              <a:gd name="connsiteX31" fmla="*/ 104746 w 7135822"/>
              <a:gd name="connsiteY31" fmla="*/ 1649848 h 5931597"/>
              <a:gd name="connsiteX32" fmla="*/ 91653 w 7135822"/>
              <a:gd name="connsiteY32" fmla="*/ 1689130 h 5931597"/>
              <a:gd name="connsiteX33" fmla="*/ 65466 w 7135822"/>
              <a:gd name="connsiteY33" fmla="*/ 1728412 h 5931597"/>
              <a:gd name="connsiteX34" fmla="*/ 39280 w 7135822"/>
              <a:gd name="connsiteY34" fmla="*/ 1780788 h 5931597"/>
              <a:gd name="connsiteX35" fmla="*/ 26186 w 7135822"/>
              <a:gd name="connsiteY35" fmla="*/ 1898635 h 5931597"/>
              <a:gd name="connsiteX36" fmla="*/ 13093 w 7135822"/>
              <a:gd name="connsiteY36" fmla="*/ 1951011 h 5931597"/>
              <a:gd name="connsiteX37" fmla="*/ 0 w 7135822"/>
              <a:gd name="connsiteY37" fmla="*/ 2068857 h 5931597"/>
              <a:gd name="connsiteX38" fmla="*/ 26186 w 7135822"/>
              <a:gd name="connsiteY38" fmla="*/ 2605712 h 5931597"/>
              <a:gd name="connsiteX39" fmla="*/ 78559 w 7135822"/>
              <a:gd name="connsiteY39" fmla="*/ 2854499 h 5931597"/>
              <a:gd name="connsiteX40" fmla="*/ 91653 w 7135822"/>
              <a:gd name="connsiteY40" fmla="*/ 2959251 h 5931597"/>
              <a:gd name="connsiteX41" fmla="*/ 130932 w 7135822"/>
              <a:gd name="connsiteY41" fmla="*/ 3208038 h 5931597"/>
              <a:gd name="connsiteX42" fmla="*/ 144026 w 7135822"/>
              <a:gd name="connsiteY42" fmla="*/ 3299696 h 5931597"/>
              <a:gd name="connsiteX43" fmla="*/ 183305 w 7135822"/>
              <a:gd name="connsiteY43" fmla="*/ 3352072 h 5931597"/>
              <a:gd name="connsiteX44" fmla="*/ 248772 w 7135822"/>
              <a:gd name="connsiteY44" fmla="*/ 3417542 h 5931597"/>
              <a:gd name="connsiteX45" fmla="*/ 314238 w 7135822"/>
              <a:gd name="connsiteY45" fmla="*/ 3496107 h 5931597"/>
              <a:gd name="connsiteX46" fmla="*/ 353518 w 7135822"/>
              <a:gd name="connsiteY46" fmla="*/ 3535389 h 5931597"/>
              <a:gd name="connsiteX47" fmla="*/ 366611 w 7135822"/>
              <a:gd name="connsiteY47" fmla="*/ 3574671 h 5931597"/>
              <a:gd name="connsiteX48" fmla="*/ 418984 w 7135822"/>
              <a:gd name="connsiteY48" fmla="*/ 3640141 h 5931597"/>
              <a:gd name="connsiteX49" fmla="*/ 523730 w 7135822"/>
              <a:gd name="connsiteY49" fmla="*/ 3744893 h 5931597"/>
              <a:gd name="connsiteX50" fmla="*/ 589196 w 7135822"/>
              <a:gd name="connsiteY50" fmla="*/ 3810363 h 5931597"/>
              <a:gd name="connsiteX51" fmla="*/ 641569 w 7135822"/>
              <a:gd name="connsiteY51" fmla="*/ 3902022 h 5931597"/>
              <a:gd name="connsiteX52" fmla="*/ 654663 w 7135822"/>
              <a:gd name="connsiteY52" fmla="*/ 3941304 h 5931597"/>
              <a:gd name="connsiteX53" fmla="*/ 707036 w 7135822"/>
              <a:gd name="connsiteY53" fmla="*/ 4032962 h 5931597"/>
              <a:gd name="connsiteX54" fmla="*/ 720129 w 7135822"/>
              <a:gd name="connsiteY54" fmla="*/ 4098432 h 5931597"/>
              <a:gd name="connsiteX55" fmla="*/ 785595 w 7135822"/>
              <a:gd name="connsiteY55" fmla="*/ 4203184 h 5931597"/>
              <a:gd name="connsiteX56" fmla="*/ 798688 w 7135822"/>
              <a:gd name="connsiteY56" fmla="*/ 4268655 h 5931597"/>
              <a:gd name="connsiteX57" fmla="*/ 811782 w 7135822"/>
              <a:gd name="connsiteY57" fmla="*/ 4307937 h 5931597"/>
              <a:gd name="connsiteX58" fmla="*/ 824875 w 7135822"/>
              <a:gd name="connsiteY58" fmla="*/ 4373407 h 5931597"/>
              <a:gd name="connsiteX59" fmla="*/ 837968 w 7135822"/>
              <a:gd name="connsiteY59" fmla="*/ 4412689 h 5931597"/>
              <a:gd name="connsiteX60" fmla="*/ 851061 w 7135822"/>
              <a:gd name="connsiteY60" fmla="*/ 4491253 h 5931597"/>
              <a:gd name="connsiteX61" fmla="*/ 837968 w 7135822"/>
              <a:gd name="connsiteY61" fmla="*/ 4596005 h 5931597"/>
              <a:gd name="connsiteX62" fmla="*/ 811782 w 7135822"/>
              <a:gd name="connsiteY62" fmla="*/ 4687664 h 5931597"/>
              <a:gd name="connsiteX63" fmla="*/ 798688 w 7135822"/>
              <a:gd name="connsiteY63" fmla="*/ 4766228 h 5931597"/>
              <a:gd name="connsiteX64" fmla="*/ 772502 w 7135822"/>
              <a:gd name="connsiteY64" fmla="*/ 5067391 h 5931597"/>
              <a:gd name="connsiteX65" fmla="*/ 759409 w 7135822"/>
              <a:gd name="connsiteY65" fmla="*/ 5106673 h 5931597"/>
              <a:gd name="connsiteX66" fmla="*/ 746315 w 7135822"/>
              <a:gd name="connsiteY66" fmla="*/ 5198331 h 5931597"/>
              <a:gd name="connsiteX67" fmla="*/ 759409 w 7135822"/>
              <a:gd name="connsiteY67" fmla="*/ 5564964 h 5931597"/>
              <a:gd name="connsiteX68" fmla="*/ 824875 w 7135822"/>
              <a:gd name="connsiteY68" fmla="*/ 5617340 h 5931597"/>
              <a:gd name="connsiteX69" fmla="*/ 877248 w 7135822"/>
              <a:gd name="connsiteY69" fmla="*/ 5643528 h 5931597"/>
              <a:gd name="connsiteX70" fmla="*/ 981994 w 7135822"/>
              <a:gd name="connsiteY70" fmla="*/ 5656622 h 5931597"/>
              <a:gd name="connsiteX71" fmla="*/ 1086740 w 7135822"/>
              <a:gd name="connsiteY71" fmla="*/ 5682810 h 5931597"/>
              <a:gd name="connsiteX72" fmla="*/ 1243859 w 7135822"/>
              <a:gd name="connsiteY72" fmla="*/ 5708998 h 5931597"/>
              <a:gd name="connsiteX73" fmla="*/ 1649750 w 7135822"/>
              <a:gd name="connsiteY73" fmla="*/ 5695904 h 5931597"/>
              <a:gd name="connsiteX74" fmla="*/ 1702123 w 7135822"/>
              <a:gd name="connsiteY74" fmla="*/ 5682810 h 5931597"/>
              <a:gd name="connsiteX75" fmla="*/ 1754496 w 7135822"/>
              <a:gd name="connsiteY75" fmla="*/ 5643528 h 5931597"/>
              <a:gd name="connsiteX76" fmla="*/ 1780682 w 7135822"/>
              <a:gd name="connsiteY76" fmla="*/ 5591152 h 5931597"/>
              <a:gd name="connsiteX77" fmla="*/ 1754496 w 7135822"/>
              <a:gd name="connsiteY77" fmla="*/ 5355459 h 5931597"/>
              <a:gd name="connsiteX78" fmla="*/ 1741402 w 7135822"/>
              <a:gd name="connsiteY78" fmla="*/ 5316177 h 5931597"/>
              <a:gd name="connsiteX79" fmla="*/ 1728309 w 7135822"/>
              <a:gd name="connsiteY79" fmla="*/ 5224519 h 5931597"/>
              <a:gd name="connsiteX80" fmla="*/ 1715216 w 7135822"/>
              <a:gd name="connsiteY80" fmla="*/ 5145955 h 5931597"/>
              <a:gd name="connsiteX81" fmla="*/ 1702123 w 7135822"/>
              <a:gd name="connsiteY81" fmla="*/ 4543629 h 5931597"/>
              <a:gd name="connsiteX82" fmla="*/ 1689029 w 7135822"/>
              <a:gd name="connsiteY82" fmla="*/ 4465065 h 5931597"/>
              <a:gd name="connsiteX83" fmla="*/ 1662843 w 7135822"/>
              <a:gd name="connsiteY83" fmla="*/ 4307937 h 5931597"/>
              <a:gd name="connsiteX84" fmla="*/ 1675936 w 7135822"/>
              <a:gd name="connsiteY84" fmla="*/ 4111526 h 5931597"/>
              <a:gd name="connsiteX85" fmla="*/ 1702123 w 7135822"/>
              <a:gd name="connsiteY85" fmla="*/ 4072244 h 5931597"/>
              <a:gd name="connsiteX86" fmla="*/ 1728309 w 7135822"/>
              <a:gd name="connsiteY86" fmla="*/ 4019868 h 5931597"/>
              <a:gd name="connsiteX87" fmla="*/ 1741402 w 7135822"/>
              <a:gd name="connsiteY87" fmla="*/ 3980586 h 5931597"/>
              <a:gd name="connsiteX88" fmla="*/ 1819962 w 7135822"/>
              <a:gd name="connsiteY88" fmla="*/ 3928210 h 5931597"/>
              <a:gd name="connsiteX89" fmla="*/ 2029454 w 7135822"/>
              <a:gd name="connsiteY89" fmla="*/ 3902022 h 5931597"/>
              <a:gd name="connsiteX90" fmla="*/ 2396065 w 7135822"/>
              <a:gd name="connsiteY90" fmla="*/ 3941304 h 5931597"/>
              <a:gd name="connsiteX91" fmla="*/ 2474625 w 7135822"/>
              <a:gd name="connsiteY91" fmla="*/ 3967492 h 5931597"/>
              <a:gd name="connsiteX92" fmla="*/ 2513904 w 7135822"/>
              <a:gd name="connsiteY92" fmla="*/ 3980586 h 5931597"/>
              <a:gd name="connsiteX93" fmla="*/ 2644837 w 7135822"/>
              <a:gd name="connsiteY93" fmla="*/ 3993680 h 5931597"/>
              <a:gd name="connsiteX94" fmla="*/ 3103101 w 7135822"/>
              <a:gd name="connsiteY94" fmla="*/ 3980586 h 5931597"/>
              <a:gd name="connsiteX95" fmla="*/ 3247126 w 7135822"/>
              <a:gd name="connsiteY95" fmla="*/ 3954398 h 5931597"/>
              <a:gd name="connsiteX96" fmla="*/ 3364966 w 7135822"/>
              <a:gd name="connsiteY96" fmla="*/ 3941304 h 5931597"/>
              <a:gd name="connsiteX97" fmla="*/ 3901789 w 7135822"/>
              <a:gd name="connsiteY97" fmla="*/ 3993680 h 5931597"/>
              <a:gd name="connsiteX98" fmla="*/ 4072001 w 7135822"/>
              <a:gd name="connsiteY98" fmla="*/ 4098432 h 5931597"/>
              <a:gd name="connsiteX99" fmla="*/ 4111281 w 7135822"/>
              <a:gd name="connsiteY99" fmla="*/ 4124620 h 5931597"/>
              <a:gd name="connsiteX100" fmla="*/ 4137468 w 7135822"/>
              <a:gd name="connsiteY100" fmla="*/ 4163902 h 5931597"/>
              <a:gd name="connsiteX101" fmla="*/ 4176747 w 7135822"/>
              <a:gd name="connsiteY101" fmla="*/ 4307937 h 5931597"/>
              <a:gd name="connsiteX102" fmla="*/ 4202934 w 7135822"/>
              <a:gd name="connsiteY102" fmla="*/ 4399595 h 5931597"/>
              <a:gd name="connsiteX103" fmla="*/ 4242214 w 7135822"/>
              <a:gd name="connsiteY103" fmla="*/ 4530535 h 5931597"/>
              <a:gd name="connsiteX104" fmla="*/ 4346960 w 7135822"/>
              <a:gd name="connsiteY104" fmla="*/ 4635288 h 5931597"/>
              <a:gd name="connsiteX105" fmla="*/ 4477892 w 7135822"/>
              <a:gd name="connsiteY105" fmla="*/ 4740040 h 5931597"/>
              <a:gd name="connsiteX106" fmla="*/ 4530265 w 7135822"/>
              <a:gd name="connsiteY106" fmla="*/ 4805510 h 5931597"/>
              <a:gd name="connsiteX107" fmla="*/ 4621918 w 7135822"/>
              <a:gd name="connsiteY107" fmla="*/ 4897168 h 5931597"/>
              <a:gd name="connsiteX108" fmla="*/ 4635011 w 7135822"/>
              <a:gd name="connsiteY108" fmla="*/ 4962638 h 5931597"/>
              <a:gd name="connsiteX109" fmla="*/ 4661198 w 7135822"/>
              <a:gd name="connsiteY109" fmla="*/ 5041203 h 5931597"/>
              <a:gd name="connsiteX110" fmla="*/ 4674291 w 7135822"/>
              <a:gd name="connsiteY110" fmla="*/ 5224519 h 5931597"/>
              <a:gd name="connsiteX111" fmla="*/ 4661198 w 7135822"/>
              <a:gd name="connsiteY111" fmla="*/ 5512588 h 5931597"/>
              <a:gd name="connsiteX112" fmla="*/ 4621918 w 7135822"/>
              <a:gd name="connsiteY112" fmla="*/ 5578058 h 5931597"/>
              <a:gd name="connsiteX113" fmla="*/ 4608825 w 7135822"/>
              <a:gd name="connsiteY113" fmla="*/ 5617340 h 5931597"/>
              <a:gd name="connsiteX114" fmla="*/ 4569545 w 7135822"/>
              <a:gd name="connsiteY114" fmla="*/ 5643528 h 5931597"/>
              <a:gd name="connsiteX115" fmla="*/ 4504079 w 7135822"/>
              <a:gd name="connsiteY115" fmla="*/ 5748280 h 5931597"/>
              <a:gd name="connsiteX116" fmla="*/ 4490985 w 7135822"/>
              <a:gd name="connsiteY116" fmla="*/ 5800657 h 5931597"/>
              <a:gd name="connsiteX117" fmla="*/ 4517172 w 7135822"/>
              <a:gd name="connsiteY117" fmla="*/ 5892315 h 5931597"/>
              <a:gd name="connsiteX118" fmla="*/ 4595731 w 7135822"/>
              <a:gd name="connsiteY118" fmla="*/ 5931597 h 5931597"/>
              <a:gd name="connsiteX119" fmla="*/ 5067089 w 7135822"/>
              <a:gd name="connsiteY119" fmla="*/ 5918503 h 5931597"/>
              <a:gd name="connsiteX120" fmla="*/ 5237301 w 7135822"/>
              <a:gd name="connsiteY120" fmla="*/ 5905409 h 5931597"/>
              <a:gd name="connsiteX121" fmla="*/ 5302767 w 7135822"/>
              <a:gd name="connsiteY121" fmla="*/ 5879221 h 5931597"/>
              <a:gd name="connsiteX122" fmla="*/ 5342047 w 7135822"/>
              <a:gd name="connsiteY122" fmla="*/ 5866127 h 5931597"/>
              <a:gd name="connsiteX123" fmla="*/ 5420606 w 7135822"/>
              <a:gd name="connsiteY123" fmla="*/ 5787563 h 5931597"/>
              <a:gd name="connsiteX124" fmla="*/ 5446793 w 7135822"/>
              <a:gd name="connsiteY124" fmla="*/ 5761374 h 5931597"/>
              <a:gd name="connsiteX125" fmla="*/ 5486073 w 7135822"/>
              <a:gd name="connsiteY125" fmla="*/ 5708998 h 5931597"/>
              <a:gd name="connsiteX126" fmla="*/ 5512259 w 7135822"/>
              <a:gd name="connsiteY126" fmla="*/ 5669716 h 5931597"/>
              <a:gd name="connsiteX127" fmla="*/ 5538446 w 7135822"/>
              <a:gd name="connsiteY127" fmla="*/ 5551870 h 5931597"/>
              <a:gd name="connsiteX128" fmla="*/ 5551539 w 7135822"/>
              <a:gd name="connsiteY128" fmla="*/ 4831698 h 5931597"/>
              <a:gd name="connsiteX129" fmla="*/ 5564632 w 7135822"/>
              <a:gd name="connsiteY129" fmla="*/ 4753134 h 5931597"/>
              <a:gd name="connsiteX130" fmla="*/ 5603912 w 7135822"/>
              <a:gd name="connsiteY130" fmla="*/ 4596005 h 5931597"/>
              <a:gd name="connsiteX131" fmla="*/ 5630098 w 7135822"/>
              <a:gd name="connsiteY131" fmla="*/ 4438877 h 5931597"/>
              <a:gd name="connsiteX132" fmla="*/ 5643192 w 7135822"/>
              <a:gd name="connsiteY132" fmla="*/ 4386501 h 5931597"/>
              <a:gd name="connsiteX133" fmla="*/ 5656285 w 7135822"/>
              <a:gd name="connsiteY133" fmla="*/ 4321031 h 5931597"/>
              <a:gd name="connsiteX134" fmla="*/ 5695565 w 7135822"/>
              <a:gd name="connsiteY134" fmla="*/ 4203184 h 5931597"/>
              <a:gd name="connsiteX135" fmla="*/ 5708658 w 7135822"/>
              <a:gd name="connsiteY135" fmla="*/ 4124620 h 5931597"/>
              <a:gd name="connsiteX136" fmla="*/ 5721751 w 7135822"/>
              <a:gd name="connsiteY136" fmla="*/ 4032962 h 5931597"/>
              <a:gd name="connsiteX137" fmla="*/ 5734844 w 7135822"/>
              <a:gd name="connsiteY137" fmla="*/ 3980586 h 5931597"/>
              <a:gd name="connsiteX138" fmla="*/ 5761031 w 7135822"/>
              <a:gd name="connsiteY138" fmla="*/ 3784175 h 5931597"/>
              <a:gd name="connsiteX139" fmla="*/ 5747938 w 7135822"/>
              <a:gd name="connsiteY139" fmla="*/ 3352072 h 5931597"/>
              <a:gd name="connsiteX140" fmla="*/ 5721751 w 7135822"/>
              <a:gd name="connsiteY140" fmla="*/ 3142568 h 5931597"/>
              <a:gd name="connsiteX141" fmla="*/ 5734844 w 7135822"/>
              <a:gd name="connsiteY141" fmla="*/ 2317644 h 5931597"/>
              <a:gd name="connsiteX142" fmla="*/ 5839590 w 7135822"/>
              <a:gd name="connsiteY142" fmla="*/ 2291456 h 5931597"/>
              <a:gd name="connsiteX143" fmla="*/ 5944336 w 7135822"/>
              <a:gd name="connsiteY143" fmla="*/ 2356926 h 5931597"/>
              <a:gd name="connsiteX144" fmla="*/ 5983616 w 7135822"/>
              <a:gd name="connsiteY144" fmla="*/ 2422396 h 5931597"/>
              <a:gd name="connsiteX145" fmla="*/ 6035989 w 7135822"/>
              <a:gd name="connsiteY145" fmla="*/ 2474772 h 5931597"/>
              <a:gd name="connsiteX146" fmla="*/ 6088362 w 7135822"/>
              <a:gd name="connsiteY146" fmla="*/ 2579524 h 5931597"/>
              <a:gd name="connsiteX147" fmla="*/ 6114549 w 7135822"/>
              <a:gd name="connsiteY147" fmla="*/ 2618806 h 5931597"/>
              <a:gd name="connsiteX148" fmla="*/ 6140735 w 7135822"/>
              <a:gd name="connsiteY148" fmla="*/ 2671183 h 5931597"/>
              <a:gd name="connsiteX149" fmla="*/ 6180015 w 7135822"/>
              <a:gd name="connsiteY149" fmla="*/ 2736653 h 5931597"/>
              <a:gd name="connsiteX150" fmla="*/ 6193108 w 7135822"/>
              <a:gd name="connsiteY150" fmla="*/ 2775935 h 5931597"/>
              <a:gd name="connsiteX151" fmla="*/ 6219295 w 7135822"/>
              <a:gd name="connsiteY151" fmla="*/ 2828311 h 5931597"/>
              <a:gd name="connsiteX152" fmla="*/ 6232388 w 7135822"/>
              <a:gd name="connsiteY152" fmla="*/ 2933063 h 5931597"/>
              <a:gd name="connsiteX153" fmla="*/ 6245481 w 7135822"/>
              <a:gd name="connsiteY153" fmla="*/ 2972345 h 5931597"/>
              <a:gd name="connsiteX154" fmla="*/ 6258574 w 7135822"/>
              <a:gd name="connsiteY154" fmla="*/ 3208038 h 5931597"/>
              <a:gd name="connsiteX155" fmla="*/ 6271668 w 7135822"/>
              <a:gd name="connsiteY155" fmla="*/ 3941304 h 5931597"/>
              <a:gd name="connsiteX156" fmla="*/ 6284761 w 7135822"/>
              <a:gd name="connsiteY156" fmla="*/ 3980586 h 5931597"/>
              <a:gd name="connsiteX157" fmla="*/ 6310947 w 7135822"/>
              <a:gd name="connsiteY157" fmla="*/ 4072244 h 5931597"/>
              <a:gd name="connsiteX158" fmla="*/ 6363320 w 7135822"/>
              <a:gd name="connsiteY158" fmla="*/ 4176996 h 5931597"/>
              <a:gd name="connsiteX159" fmla="*/ 6481160 w 7135822"/>
              <a:gd name="connsiteY159" fmla="*/ 4321031 h 5931597"/>
              <a:gd name="connsiteX160" fmla="*/ 6507346 w 7135822"/>
              <a:gd name="connsiteY160" fmla="*/ 4386501 h 5931597"/>
              <a:gd name="connsiteX161" fmla="*/ 6533533 w 7135822"/>
              <a:gd name="connsiteY161" fmla="*/ 4425783 h 5931597"/>
              <a:gd name="connsiteX162" fmla="*/ 6598999 w 7135822"/>
              <a:gd name="connsiteY162" fmla="*/ 4517441 h 5931597"/>
              <a:gd name="connsiteX163" fmla="*/ 6337134 w 7135822"/>
              <a:gd name="connsiteY163" fmla="*/ 4582911 h 5931597"/>
              <a:gd name="connsiteX164" fmla="*/ 6180015 w 7135822"/>
              <a:gd name="connsiteY164" fmla="*/ 4622194 h 5931597"/>
              <a:gd name="connsiteX165" fmla="*/ 6166922 w 7135822"/>
              <a:gd name="connsiteY165" fmla="*/ 4687664 h 5931597"/>
              <a:gd name="connsiteX166" fmla="*/ 6180015 w 7135822"/>
              <a:gd name="connsiteY166" fmla="*/ 4779322 h 5931597"/>
              <a:gd name="connsiteX167" fmla="*/ 6258574 w 7135822"/>
              <a:gd name="connsiteY167" fmla="*/ 4844792 h 5931597"/>
              <a:gd name="connsiteX168" fmla="*/ 6310947 w 7135822"/>
              <a:gd name="connsiteY168" fmla="*/ 4884074 h 5931597"/>
              <a:gd name="connsiteX169" fmla="*/ 6428787 w 7135822"/>
              <a:gd name="connsiteY169" fmla="*/ 4949544 h 5931597"/>
              <a:gd name="connsiteX170" fmla="*/ 6468067 w 7135822"/>
              <a:gd name="connsiteY170" fmla="*/ 4962638 h 5931597"/>
              <a:gd name="connsiteX171" fmla="*/ 6625186 w 7135822"/>
              <a:gd name="connsiteY171" fmla="*/ 4949544 h 5931597"/>
              <a:gd name="connsiteX172" fmla="*/ 6729932 w 7135822"/>
              <a:gd name="connsiteY172" fmla="*/ 4897168 h 5931597"/>
              <a:gd name="connsiteX173" fmla="*/ 6795398 w 7135822"/>
              <a:gd name="connsiteY173" fmla="*/ 4870980 h 5931597"/>
              <a:gd name="connsiteX174" fmla="*/ 6847771 w 7135822"/>
              <a:gd name="connsiteY174" fmla="*/ 4844792 h 5931597"/>
              <a:gd name="connsiteX175" fmla="*/ 6900144 w 7135822"/>
              <a:gd name="connsiteY175" fmla="*/ 4831698 h 5931597"/>
              <a:gd name="connsiteX176" fmla="*/ 6991797 w 7135822"/>
              <a:gd name="connsiteY176" fmla="*/ 4792416 h 5931597"/>
              <a:gd name="connsiteX177" fmla="*/ 7070356 w 7135822"/>
              <a:gd name="connsiteY177" fmla="*/ 4740040 h 5931597"/>
              <a:gd name="connsiteX178" fmla="*/ 7109636 w 7135822"/>
              <a:gd name="connsiteY178" fmla="*/ 4648382 h 5931597"/>
              <a:gd name="connsiteX179" fmla="*/ 7135822 w 7135822"/>
              <a:gd name="connsiteY179" fmla="*/ 4569817 h 5931597"/>
              <a:gd name="connsiteX180" fmla="*/ 7122729 w 7135822"/>
              <a:gd name="connsiteY180" fmla="*/ 4321031 h 5931597"/>
              <a:gd name="connsiteX181" fmla="*/ 7109636 w 7135822"/>
              <a:gd name="connsiteY181" fmla="*/ 4268655 h 5931597"/>
              <a:gd name="connsiteX182" fmla="*/ 7057263 w 7135822"/>
              <a:gd name="connsiteY182" fmla="*/ 4150808 h 5931597"/>
              <a:gd name="connsiteX183" fmla="*/ 7004890 w 7135822"/>
              <a:gd name="connsiteY183" fmla="*/ 4046056 h 5931597"/>
              <a:gd name="connsiteX184" fmla="*/ 6991797 w 7135822"/>
              <a:gd name="connsiteY184" fmla="*/ 3967492 h 5931597"/>
              <a:gd name="connsiteX185" fmla="*/ 6965610 w 7135822"/>
              <a:gd name="connsiteY185" fmla="*/ 3902022 h 5931597"/>
              <a:gd name="connsiteX186" fmla="*/ 6926330 w 7135822"/>
              <a:gd name="connsiteY186" fmla="*/ 3640141 h 5931597"/>
              <a:gd name="connsiteX187" fmla="*/ 6913237 w 7135822"/>
              <a:gd name="connsiteY187" fmla="*/ 3587765 h 5931597"/>
              <a:gd name="connsiteX188" fmla="*/ 6887051 w 7135822"/>
              <a:gd name="connsiteY188" fmla="*/ 2959251 h 5931597"/>
              <a:gd name="connsiteX189" fmla="*/ 6860864 w 7135822"/>
              <a:gd name="connsiteY189" fmla="*/ 2697371 h 5931597"/>
              <a:gd name="connsiteX190" fmla="*/ 6847771 w 7135822"/>
              <a:gd name="connsiteY190" fmla="*/ 2566430 h 5931597"/>
              <a:gd name="connsiteX191" fmla="*/ 6821584 w 7135822"/>
              <a:gd name="connsiteY191" fmla="*/ 2409302 h 5931597"/>
              <a:gd name="connsiteX192" fmla="*/ 6808491 w 7135822"/>
              <a:gd name="connsiteY192" fmla="*/ 2317644 h 5931597"/>
              <a:gd name="connsiteX193" fmla="*/ 6795398 w 7135822"/>
              <a:gd name="connsiteY193" fmla="*/ 2186703 h 5931597"/>
              <a:gd name="connsiteX194" fmla="*/ 6782305 w 7135822"/>
              <a:gd name="connsiteY194" fmla="*/ 2134327 h 5931597"/>
              <a:gd name="connsiteX195" fmla="*/ 6769211 w 7135822"/>
              <a:gd name="connsiteY195" fmla="*/ 2055763 h 5931597"/>
              <a:gd name="connsiteX196" fmla="*/ 6743025 w 7135822"/>
              <a:gd name="connsiteY196" fmla="*/ 1990293 h 5931597"/>
              <a:gd name="connsiteX197" fmla="*/ 6729932 w 7135822"/>
              <a:gd name="connsiteY197" fmla="*/ 1951011 h 5931597"/>
              <a:gd name="connsiteX198" fmla="*/ 6677559 w 7135822"/>
              <a:gd name="connsiteY198" fmla="*/ 1820070 h 5931597"/>
              <a:gd name="connsiteX199" fmla="*/ 6664465 w 7135822"/>
              <a:gd name="connsiteY199" fmla="*/ 1767694 h 5931597"/>
              <a:gd name="connsiteX200" fmla="*/ 6690652 w 7135822"/>
              <a:gd name="connsiteY200" fmla="*/ 1571284 h 5931597"/>
              <a:gd name="connsiteX201" fmla="*/ 6756118 w 7135822"/>
              <a:gd name="connsiteY201" fmla="*/ 1453437 h 5931597"/>
              <a:gd name="connsiteX202" fmla="*/ 6769211 w 7135822"/>
              <a:gd name="connsiteY202" fmla="*/ 1401061 h 5931597"/>
              <a:gd name="connsiteX203" fmla="*/ 6782305 w 7135822"/>
              <a:gd name="connsiteY203" fmla="*/ 1361779 h 5931597"/>
              <a:gd name="connsiteX204" fmla="*/ 6729932 w 7135822"/>
              <a:gd name="connsiteY204" fmla="*/ 995146 h 5931597"/>
              <a:gd name="connsiteX205" fmla="*/ 6703745 w 7135822"/>
              <a:gd name="connsiteY205" fmla="*/ 942770 h 5931597"/>
              <a:gd name="connsiteX206" fmla="*/ 6625186 w 7135822"/>
              <a:gd name="connsiteY206" fmla="*/ 864206 h 5931597"/>
              <a:gd name="connsiteX207" fmla="*/ 6533533 w 7135822"/>
              <a:gd name="connsiteY207" fmla="*/ 733266 h 5931597"/>
              <a:gd name="connsiteX208" fmla="*/ 6468067 w 7135822"/>
              <a:gd name="connsiteY208" fmla="*/ 667795 h 5931597"/>
              <a:gd name="connsiteX209" fmla="*/ 6441880 w 7135822"/>
              <a:gd name="connsiteY209" fmla="*/ 576137 h 5931597"/>
              <a:gd name="connsiteX210" fmla="*/ 6428787 w 7135822"/>
              <a:gd name="connsiteY210" fmla="*/ 523761 h 5931597"/>
              <a:gd name="connsiteX211" fmla="*/ 6415694 w 7135822"/>
              <a:gd name="connsiteY211" fmla="*/ 484479 h 5931597"/>
              <a:gd name="connsiteX212" fmla="*/ 6402600 w 7135822"/>
              <a:gd name="connsiteY212" fmla="*/ 432103 h 5931597"/>
              <a:gd name="connsiteX213" fmla="*/ 6376414 w 7135822"/>
              <a:gd name="connsiteY213" fmla="*/ 392821 h 5931597"/>
              <a:gd name="connsiteX214" fmla="*/ 6245481 w 7135822"/>
              <a:gd name="connsiteY214" fmla="*/ 274974 h 5931597"/>
              <a:gd name="connsiteX215" fmla="*/ 6206201 w 7135822"/>
              <a:gd name="connsiteY215" fmla="*/ 261880 h 5931597"/>
              <a:gd name="connsiteX216" fmla="*/ 6140735 w 7135822"/>
              <a:gd name="connsiteY216" fmla="*/ 235692 h 5931597"/>
              <a:gd name="connsiteX217" fmla="*/ 5970523 w 7135822"/>
              <a:gd name="connsiteY217" fmla="*/ 170222 h 5931597"/>
              <a:gd name="connsiteX218" fmla="*/ 5774124 w 7135822"/>
              <a:gd name="connsiteY218" fmla="*/ 144034 h 5931597"/>
              <a:gd name="connsiteX219" fmla="*/ 5708658 w 7135822"/>
              <a:gd name="connsiteY219" fmla="*/ 117846 h 5931597"/>
              <a:gd name="connsiteX220" fmla="*/ 5472979 w 7135822"/>
              <a:gd name="connsiteY220" fmla="*/ 78564 h 5931597"/>
              <a:gd name="connsiteX221" fmla="*/ 5433700 w 7135822"/>
              <a:gd name="connsiteY221" fmla="*/ 65470 h 5931597"/>
              <a:gd name="connsiteX222" fmla="*/ 5145648 w 7135822"/>
              <a:gd name="connsiteY222" fmla="*/ 26188 h 5931597"/>
              <a:gd name="connsiteX223" fmla="*/ 4988529 w 7135822"/>
              <a:gd name="connsiteY223" fmla="*/ 0 h 5931597"/>
              <a:gd name="connsiteX224" fmla="*/ 4713571 w 7135822"/>
              <a:gd name="connsiteY224" fmla="*/ 13094 h 5931597"/>
              <a:gd name="connsiteX225" fmla="*/ 4635011 w 7135822"/>
              <a:gd name="connsiteY225" fmla="*/ 91658 h 5931597"/>
              <a:gd name="connsiteX226" fmla="*/ 4595731 w 7135822"/>
              <a:gd name="connsiteY226" fmla="*/ 117846 h 5931597"/>
              <a:gd name="connsiteX227" fmla="*/ 4556452 w 7135822"/>
              <a:gd name="connsiteY227" fmla="*/ 157128 h 5931597"/>
              <a:gd name="connsiteX228" fmla="*/ 4530265 w 7135822"/>
              <a:gd name="connsiteY228" fmla="*/ 196410 h 5931597"/>
              <a:gd name="connsiteX229" fmla="*/ 4451706 w 7135822"/>
              <a:gd name="connsiteY229" fmla="*/ 222598 h 5931597"/>
              <a:gd name="connsiteX230" fmla="*/ 4346960 w 7135822"/>
              <a:gd name="connsiteY230" fmla="*/ 261880 h 5931597"/>
              <a:gd name="connsiteX231" fmla="*/ 4124374 w 7135822"/>
              <a:gd name="connsiteY231" fmla="*/ 288068 h 5931597"/>
              <a:gd name="connsiteX232" fmla="*/ 3993442 w 7135822"/>
              <a:gd name="connsiteY232" fmla="*/ 314257 h 5931597"/>
              <a:gd name="connsiteX233" fmla="*/ 3941069 w 7135822"/>
              <a:gd name="connsiteY233" fmla="*/ 340445 h 5931597"/>
              <a:gd name="connsiteX234" fmla="*/ 3901789 w 7135822"/>
              <a:gd name="connsiteY234" fmla="*/ 366633 h 5931597"/>
              <a:gd name="connsiteX235" fmla="*/ 3862509 w 7135822"/>
              <a:gd name="connsiteY235" fmla="*/ 419009 h 5931597"/>
              <a:gd name="connsiteX236" fmla="*/ 3810136 w 7135822"/>
              <a:gd name="connsiteY236" fmla="*/ 523761 h 5931597"/>
              <a:gd name="connsiteX237" fmla="*/ 3797043 w 7135822"/>
              <a:gd name="connsiteY237" fmla="*/ 576137 h 5931597"/>
              <a:gd name="connsiteX238" fmla="*/ 3731577 w 7135822"/>
              <a:gd name="connsiteY238" fmla="*/ 654701 h 5931597"/>
              <a:gd name="connsiteX239" fmla="*/ 3587551 w 7135822"/>
              <a:gd name="connsiteY239" fmla="*/ 615419 h 5931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7135822" h="5931597">
                <a:moveTo>
                  <a:pt x="3666111" y="628513"/>
                </a:moveTo>
                <a:lnTo>
                  <a:pt x="3666111" y="628513"/>
                </a:lnTo>
                <a:cubicBezTo>
                  <a:pt x="3561365" y="624148"/>
                  <a:pt x="3456443" y="622889"/>
                  <a:pt x="3351872" y="615419"/>
                </a:cubicBezTo>
                <a:cubicBezTo>
                  <a:pt x="3317582" y="612970"/>
                  <a:pt x="3292433" y="597285"/>
                  <a:pt x="3260220" y="589231"/>
                </a:cubicBezTo>
                <a:cubicBezTo>
                  <a:pt x="3238630" y="583833"/>
                  <a:pt x="3216343" y="581535"/>
                  <a:pt x="3194753" y="576137"/>
                </a:cubicBezTo>
                <a:cubicBezTo>
                  <a:pt x="3181364" y="572790"/>
                  <a:pt x="3168744" y="566835"/>
                  <a:pt x="3155474" y="563043"/>
                </a:cubicBezTo>
                <a:cubicBezTo>
                  <a:pt x="3138171" y="558099"/>
                  <a:pt x="3120559" y="554314"/>
                  <a:pt x="3103101" y="549949"/>
                </a:cubicBezTo>
                <a:cubicBezTo>
                  <a:pt x="2959075" y="554314"/>
                  <a:pt x="2814766" y="553014"/>
                  <a:pt x="2671023" y="563043"/>
                </a:cubicBezTo>
                <a:cubicBezTo>
                  <a:pt x="2555724" y="571088"/>
                  <a:pt x="2573271" y="581621"/>
                  <a:pt x="2500811" y="602325"/>
                </a:cubicBezTo>
                <a:cubicBezTo>
                  <a:pt x="2483508" y="607269"/>
                  <a:pt x="2465741" y="610475"/>
                  <a:pt x="2448438" y="615419"/>
                </a:cubicBezTo>
                <a:cubicBezTo>
                  <a:pt x="2435167" y="619211"/>
                  <a:pt x="2422429" y="624721"/>
                  <a:pt x="2409158" y="628513"/>
                </a:cubicBezTo>
                <a:cubicBezTo>
                  <a:pt x="2391855" y="633457"/>
                  <a:pt x="2374088" y="636663"/>
                  <a:pt x="2356785" y="641607"/>
                </a:cubicBezTo>
                <a:cubicBezTo>
                  <a:pt x="2225299" y="679177"/>
                  <a:pt x="2428861" y="626861"/>
                  <a:pt x="2265133" y="667795"/>
                </a:cubicBezTo>
                <a:cubicBezTo>
                  <a:pt x="2247675" y="676525"/>
                  <a:pt x="2231277" y="687811"/>
                  <a:pt x="2212760" y="693984"/>
                </a:cubicBezTo>
                <a:cubicBezTo>
                  <a:pt x="2191648" y="701022"/>
                  <a:pt x="2169018" y="702250"/>
                  <a:pt x="2147293" y="707078"/>
                </a:cubicBezTo>
                <a:cubicBezTo>
                  <a:pt x="2129727" y="710982"/>
                  <a:pt x="2112156" y="715001"/>
                  <a:pt x="2094920" y="720172"/>
                </a:cubicBezTo>
                <a:cubicBezTo>
                  <a:pt x="2068481" y="728104"/>
                  <a:pt x="2043795" y="743312"/>
                  <a:pt x="2016361" y="746360"/>
                </a:cubicBezTo>
                <a:lnTo>
                  <a:pt x="1898521" y="759454"/>
                </a:lnTo>
                <a:cubicBezTo>
                  <a:pt x="1867898" y="763282"/>
                  <a:pt x="1837591" y="769622"/>
                  <a:pt x="1806869" y="772548"/>
                </a:cubicBezTo>
                <a:cubicBezTo>
                  <a:pt x="1745887" y="778356"/>
                  <a:pt x="1684774" y="783257"/>
                  <a:pt x="1623563" y="785642"/>
                </a:cubicBezTo>
                <a:lnTo>
                  <a:pt x="798688" y="811830"/>
                </a:lnTo>
                <a:cubicBezTo>
                  <a:pt x="776866" y="820559"/>
                  <a:pt x="752229" y="824194"/>
                  <a:pt x="733222" y="838018"/>
                </a:cubicBezTo>
                <a:cubicBezTo>
                  <a:pt x="686200" y="872218"/>
                  <a:pt x="639087" y="936054"/>
                  <a:pt x="602290" y="982052"/>
                </a:cubicBezTo>
                <a:cubicBezTo>
                  <a:pt x="597925" y="995146"/>
                  <a:pt x="597669" y="1010439"/>
                  <a:pt x="589196" y="1021334"/>
                </a:cubicBezTo>
                <a:cubicBezTo>
                  <a:pt x="566460" y="1050568"/>
                  <a:pt x="529690" y="1068142"/>
                  <a:pt x="510637" y="1099899"/>
                </a:cubicBezTo>
                <a:cubicBezTo>
                  <a:pt x="497544" y="1121722"/>
                  <a:pt x="482738" y="1142606"/>
                  <a:pt x="471357" y="1165369"/>
                </a:cubicBezTo>
                <a:cubicBezTo>
                  <a:pt x="417174" y="1273741"/>
                  <a:pt x="513818" y="1120786"/>
                  <a:pt x="432077" y="1257027"/>
                </a:cubicBezTo>
                <a:cubicBezTo>
                  <a:pt x="415885" y="1284016"/>
                  <a:pt x="393779" y="1307440"/>
                  <a:pt x="379704" y="1335591"/>
                </a:cubicBezTo>
                <a:cubicBezTo>
                  <a:pt x="370975" y="1353050"/>
                  <a:pt x="365878" y="1372860"/>
                  <a:pt x="353518" y="1387967"/>
                </a:cubicBezTo>
                <a:cubicBezTo>
                  <a:pt x="220948" y="1550008"/>
                  <a:pt x="308665" y="1434077"/>
                  <a:pt x="222585" y="1505814"/>
                </a:cubicBezTo>
                <a:cubicBezTo>
                  <a:pt x="121766" y="1589834"/>
                  <a:pt x="241553" y="1506261"/>
                  <a:pt x="144026" y="1571284"/>
                </a:cubicBezTo>
                <a:cubicBezTo>
                  <a:pt x="130933" y="1597472"/>
                  <a:pt x="116637" y="1623092"/>
                  <a:pt x="104746" y="1649848"/>
                </a:cubicBezTo>
                <a:cubicBezTo>
                  <a:pt x="99141" y="1662461"/>
                  <a:pt x="97825" y="1676785"/>
                  <a:pt x="91653" y="1689130"/>
                </a:cubicBezTo>
                <a:cubicBezTo>
                  <a:pt x="84616" y="1703206"/>
                  <a:pt x="73273" y="1714748"/>
                  <a:pt x="65466" y="1728412"/>
                </a:cubicBezTo>
                <a:cubicBezTo>
                  <a:pt x="55782" y="1745360"/>
                  <a:pt x="48009" y="1763329"/>
                  <a:pt x="39280" y="1780788"/>
                </a:cubicBezTo>
                <a:cubicBezTo>
                  <a:pt x="34915" y="1820070"/>
                  <a:pt x="32196" y="1859570"/>
                  <a:pt x="26186" y="1898635"/>
                </a:cubicBezTo>
                <a:cubicBezTo>
                  <a:pt x="23450" y="1916422"/>
                  <a:pt x="15829" y="1933224"/>
                  <a:pt x="13093" y="1951011"/>
                </a:cubicBezTo>
                <a:cubicBezTo>
                  <a:pt x="7084" y="1990075"/>
                  <a:pt x="4364" y="2029575"/>
                  <a:pt x="0" y="2068857"/>
                </a:cubicBezTo>
                <a:cubicBezTo>
                  <a:pt x="8729" y="2247809"/>
                  <a:pt x="8360" y="2427437"/>
                  <a:pt x="26186" y="2605712"/>
                </a:cubicBezTo>
                <a:cubicBezTo>
                  <a:pt x="34618" y="2690038"/>
                  <a:pt x="68047" y="2770407"/>
                  <a:pt x="78559" y="2854499"/>
                </a:cubicBezTo>
                <a:cubicBezTo>
                  <a:pt x="82924" y="2889416"/>
                  <a:pt x="87002" y="2924371"/>
                  <a:pt x="91653" y="2959251"/>
                </a:cubicBezTo>
                <a:cubicBezTo>
                  <a:pt x="108620" y="3086506"/>
                  <a:pt x="105926" y="3049661"/>
                  <a:pt x="130932" y="3208038"/>
                </a:cubicBezTo>
                <a:cubicBezTo>
                  <a:pt x="135745" y="3238523"/>
                  <a:pt x="133479" y="3270691"/>
                  <a:pt x="144026" y="3299696"/>
                </a:cubicBezTo>
                <a:cubicBezTo>
                  <a:pt x="151483" y="3320205"/>
                  <a:pt x="170621" y="3334314"/>
                  <a:pt x="183305" y="3352072"/>
                </a:cubicBezTo>
                <a:cubicBezTo>
                  <a:pt x="235679" y="3425401"/>
                  <a:pt x="178940" y="3361672"/>
                  <a:pt x="248772" y="3417542"/>
                </a:cubicBezTo>
                <a:cubicBezTo>
                  <a:pt x="279688" y="3442277"/>
                  <a:pt x="286467" y="3463706"/>
                  <a:pt x="314238" y="3496107"/>
                </a:cubicBezTo>
                <a:cubicBezTo>
                  <a:pt x="326289" y="3510167"/>
                  <a:pt x="340425" y="3522295"/>
                  <a:pt x="353518" y="3535389"/>
                </a:cubicBezTo>
                <a:cubicBezTo>
                  <a:pt x="357882" y="3548483"/>
                  <a:pt x="359296" y="3562967"/>
                  <a:pt x="366611" y="3574671"/>
                </a:cubicBezTo>
                <a:cubicBezTo>
                  <a:pt x="381422" y="3598370"/>
                  <a:pt x="400029" y="3619605"/>
                  <a:pt x="418984" y="3640141"/>
                </a:cubicBezTo>
                <a:cubicBezTo>
                  <a:pt x="452476" y="3676426"/>
                  <a:pt x="496340" y="3703807"/>
                  <a:pt x="523730" y="3744893"/>
                </a:cubicBezTo>
                <a:cubicBezTo>
                  <a:pt x="558646" y="3797268"/>
                  <a:pt x="536823" y="3775445"/>
                  <a:pt x="589196" y="3810363"/>
                </a:cubicBezTo>
                <a:cubicBezTo>
                  <a:pt x="619218" y="3900431"/>
                  <a:pt x="578155" y="3791042"/>
                  <a:pt x="641569" y="3902022"/>
                </a:cubicBezTo>
                <a:cubicBezTo>
                  <a:pt x="648417" y="3914006"/>
                  <a:pt x="649226" y="3928618"/>
                  <a:pt x="654663" y="3941304"/>
                </a:cubicBezTo>
                <a:cubicBezTo>
                  <a:pt x="674599" y="3987824"/>
                  <a:pt x="680734" y="3993508"/>
                  <a:pt x="707036" y="4032962"/>
                </a:cubicBezTo>
                <a:cubicBezTo>
                  <a:pt x="711400" y="4054785"/>
                  <a:pt x="713092" y="4077318"/>
                  <a:pt x="720129" y="4098432"/>
                </a:cubicBezTo>
                <a:cubicBezTo>
                  <a:pt x="734507" y="4141571"/>
                  <a:pt x="758716" y="4167343"/>
                  <a:pt x="785595" y="4203184"/>
                </a:cubicBezTo>
                <a:cubicBezTo>
                  <a:pt x="789959" y="4225008"/>
                  <a:pt x="793290" y="4247064"/>
                  <a:pt x="798688" y="4268655"/>
                </a:cubicBezTo>
                <a:cubicBezTo>
                  <a:pt x="802035" y="4282045"/>
                  <a:pt x="808435" y="4294547"/>
                  <a:pt x="811782" y="4307937"/>
                </a:cubicBezTo>
                <a:cubicBezTo>
                  <a:pt x="817180" y="4329528"/>
                  <a:pt x="819478" y="4351816"/>
                  <a:pt x="824875" y="4373407"/>
                </a:cubicBezTo>
                <a:cubicBezTo>
                  <a:pt x="828222" y="4386797"/>
                  <a:pt x="834974" y="4399215"/>
                  <a:pt x="837968" y="4412689"/>
                </a:cubicBezTo>
                <a:cubicBezTo>
                  <a:pt x="843727" y="4438606"/>
                  <a:pt x="846697" y="4465065"/>
                  <a:pt x="851061" y="4491253"/>
                </a:cubicBezTo>
                <a:cubicBezTo>
                  <a:pt x="846697" y="4526170"/>
                  <a:pt x="843753" y="4561295"/>
                  <a:pt x="837968" y="4596005"/>
                </a:cubicBezTo>
                <a:cubicBezTo>
                  <a:pt x="818960" y="4710065"/>
                  <a:pt x="832535" y="4594271"/>
                  <a:pt x="811782" y="4687664"/>
                </a:cubicBezTo>
                <a:cubicBezTo>
                  <a:pt x="806023" y="4713581"/>
                  <a:pt x="803053" y="4740040"/>
                  <a:pt x="798688" y="4766228"/>
                </a:cubicBezTo>
                <a:cubicBezTo>
                  <a:pt x="793672" y="4841467"/>
                  <a:pt x="788146" y="4981343"/>
                  <a:pt x="772502" y="5067391"/>
                </a:cubicBezTo>
                <a:cubicBezTo>
                  <a:pt x="770033" y="5080971"/>
                  <a:pt x="763773" y="5093579"/>
                  <a:pt x="759409" y="5106673"/>
                </a:cubicBezTo>
                <a:cubicBezTo>
                  <a:pt x="755044" y="5137226"/>
                  <a:pt x="746315" y="5167468"/>
                  <a:pt x="746315" y="5198331"/>
                </a:cubicBezTo>
                <a:cubicBezTo>
                  <a:pt x="746315" y="5320620"/>
                  <a:pt x="747630" y="5443244"/>
                  <a:pt x="759409" y="5564964"/>
                </a:cubicBezTo>
                <a:cubicBezTo>
                  <a:pt x="763664" y="5608936"/>
                  <a:pt x="796614" y="5605228"/>
                  <a:pt x="824875" y="5617340"/>
                </a:cubicBezTo>
                <a:cubicBezTo>
                  <a:pt x="842815" y="5625029"/>
                  <a:pt x="858312" y="5638794"/>
                  <a:pt x="877248" y="5643528"/>
                </a:cubicBezTo>
                <a:cubicBezTo>
                  <a:pt x="911384" y="5652063"/>
                  <a:pt x="947410" y="5650137"/>
                  <a:pt x="981994" y="5656622"/>
                </a:cubicBezTo>
                <a:cubicBezTo>
                  <a:pt x="1017368" y="5663255"/>
                  <a:pt x="1051028" y="5678346"/>
                  <a:pt x="1086740" y="5682810"/>
                </a:cubicBezTo>
                <a:cubicBezTo>
                  <a:pt x="1209342" y="5698136"/>
                  <a:pt x="1157350" y="5687369"/>
                  <a:pt x="1243859" y="5708998"/>
                </a:cubicBezTo>
                <a:cubicBezTo>
                  <a:pt x="1379156" y="5704633"/>
                  <a:pt x="1514603" y="5703627"/>
                  <a:pt x="1649750" y="5695904"/>
                </a:cubicBezTo>
                <a:cubicBezTo>
                  <a:pt x="1667716" y="5694877"/>
                  <a:pt x="1686028" y="5690858"/>
                  <a:pt x="1702123" y="5682810"/>
                </a:cubicBezTo>
                <a:cubicBezTo>
                  <a:pt x="1721641" y="5673050"/>
                  <a:pt x="1737038" y="5656622"/>
                  <a:pt x="1754496" y="5643528"/>
                </a:cubicBezTo>
                <a:cubicBezTo>
                  <a:pt x="1763225" y="5626069"/>
                  <a:pt x="1779599" y="5610641"/>
                  <a:pt x="1780682" y="5591152"/>
                </a:cubicBezTo>
                <a:cubicBezTo>
                  <a:pt x="1785489" y="5504618"/>
                  <a:pt x="1776811" y="5433564"/>
                  <a:pt x="1754496" y="5355459"/>
                </a:cubicBezTo>
                <a:cubicBezTo>
                  <a:pt x="1750704" y="5342188"/>
                  <a:pt x="1745767" y="5329271"/>
                  <a:pt x="1741402" y="5316177"/>
                </a:cubicBezTo>
                <a:cubicBezTo>
                  <a:pt x="1737038" y="5285624"/>
                  <a:pt x="1733002" y="5255023"/>
                  <a:pt x="1728309" y="5224519"/>
                </a:cubicBezTo>
                <a:cubicBezTo>
                  <a:pt x="1724272" y="5198278"/>
                  <a:pt x="1716236" y="5172485"/>
                  <a:pt x="1715216" y="5145955"/>
                </a:cubicBezTo>
                <a:cubicBezTo>
                  <a:pt x="1707498" y="4945281"/>
                  <a:pt x="1709841" y="4744303"/>
                  <a:pt x="1702123" y="4543629"/>
                </a:cubicBezTo>
                <a:cubicBezTo>
                  <a:pt x="1701103" y="4517099"/>
                  <a:pt x="1693066" y="4491306"/>
                  <a:pt x="1689029" y="4465065"/>
                </a:cubicBezTo>
                <a:cubicBezTo>
                  <a:pt x="1667372" y="4324288"/>
                  <a:pt x="1685894" y="4423203"/>
                  <a:pt x="1662843" y="4307937"/>
                </a:cubicBezTo>
                <a:cubicBezTo>
                  <a:pt x="1667207" y="4242467"/>
                  <a:pt x="1665149" y="4176249"/>
                  <a:pt x="1675936" y="4111526"/>
                </a:cubicBezTo>
                <a:cubicBezTo>
                  <a:pt x="1678523" y="4096003"/>
                  <a:pt x="1694316" y="4085908"/>
                  <a:pt x="1702123" y="4072244"/>
                </a:cubicBezTo>
                <a:cubicBezTo>
                  <a:pt x="1711807" y="4055296"/>
                  <a:pt x="1720621" y="4037809"/>
                  <a:pt x="1728309" y="4019868"/>
                </a:cubicBezTo>
                <a:cubicBezTo>
                  <a:pt x="1733746" y="4007182"/>
                  <a:pt x="1731643" y="3990346"/>
                  <a:pt x="1741402" y="3980586"/>
                </a:cubicBezTo>
                <a:cubicBezTo>
                  <a:pt x="1763656" y="3958331"/>
                  <a:pt x="1789100" y="3934383"/>
                  <a:pt x="1819962" y="3928210"/>
                </a:cubicBezTo>
                <a:cubicBezTo>
                  <a:pt x="1932698" y="3905661"/>
                  <a:pt x="1863265" y="3917131"/>
                  <a:pt x="2029454" y="3902022"/>
                </a:cubicBezTo>
                <a:cubicBezTo>
                  <a:pt x="2151658" y="3915116"/>
                  <a:pt x="2279469" y="3902437"/>
                  <a:pt x="2396065" y="3941304"/>
                </a:cubicBezTo>
                <a:lnTo>
                  <a:pt x="2474625" y="3967492"/>
                </a:lnTo>
                <a:cubicBezTo>
                  <a:pt x="2487718" y="3971857"/>
                  <a:pt x="2500171" y="3979213"/>
                  <a:pt x="2513904" y="3980586"/>
                </a:cubicBezTo>
                <a:lnTo>
                  <a:pt x="2644837" y="3993680"/>
                </a:lnTo>
                <a:cubicBezTo>
                  <a:pt x="2797592" y="3989315"/>
                  <a:pt x="2950608" y="3990532"/>
                  <a:pt x="3103101" y="3980586"/>
                </a:cubicBezTo>
                <a:cubicBezTo>
                  <a:pt x="3151793" y="3977410"/>
                  <a:pt x="3198870" y="3961637"/>
                  <a:pt x="3247126" y="3954398"/>
                </a:cubicBezTo>
                <a:cubicBezTo>
                  <a:pt x="3286210" y="3948535"/>
                  <a:pt x="3325686" y="3945669"/>
                  <a:pt x="3364966" y="3941304"/>
                </a:cubicBezTo>
                <a:cubicBezTo>
                  <a:pt x="3524883" y="3946302"/>
                  <a:pt x="3740421" y="3912992"/>
                  <a:pt x="3901789" y="3993680"/>
                </a:cubicBezTo>
                <a:cubicBezTo>
                  <a:pt x="3996387" y="4040982"/>
                  <a:pt x="3937921" y="4009040"/>
                  <a:pt x="4072001" y="4098432"/>
                </a:cubicBezTo>
                <a:lnTo>
                  <a:pt x="4111281" y="4124620"/>
                </a:lnTo>
                <a:cubicBezTo>
                  <a:pt x="4120010" y="4137714"/>
                  <a:pt x="4131077" y="4149521"/>
                  <a:pt x="4137468" y="4163902"/>
                </a:cubicBezTo>
                <a:cubicBezTo>
                  <a:pt x="4169570" y="4236135"/>
                  <a:pt x="4159145" y="4237525"/>
                  <a:pt x="4176747" y="4307937"/>
                </a:cubicBezTo>
                <a:cubicBezTo>
                  <a:pt x="4184453" y="4338764"/>
                  <a:pt x="4194574" y="4368939"/>
                  <a:pt x="4202934" y="4399595"/>
                </a:cubicBezTo>
                <a:cubicBezTo>
                  <a:pt x="4208758" y="4420950"/>
                  <a:pt x="4231756" y="4523563"/>
                  <a:pt x="4242214" y="4530535"/>
                </a:cubicBezTo>
                <a:cubicBezTo>
                  <a:pt x="4344728" y="4598883"/>
                  <a:pt x="4195877" y="4494268"/>
                  <a:pt x="4346960" y="4635288"/>
                </a:cubicBezTo>
                <a:cubicBezTo>
                  <a:pt x="4387820" y="4673426"/>
                  <a:pt x="4442977" y="4696394"/>
                  <a:pt x="4477892" y="4740040"/>
                </a:cubicBezTo>
                <a:cubicBezTo>
                  <a:pt x="4495350" y="4761863"/>
                  <a:pt x="4511381" y="4784908"/>
                  <a:pt x="4530265" y="4805510"/>
                </a:cubicBezTo>
                <a:cubicBezTo>
                  <a:pt x="4559460" y="4837361"/>
                  <a:pt x="4621918" y="4897168"/>
                  <a:pt x="4621918" y="4897168"/>
                </a:cubicBezTo>
                <a:cubicBezTo>
                  <a:pt x="4626282" y="4918991"/>
                  <a:pt x="4629156" y="4941167"/>
                  <a:pt x="4635011" y="4962638"/>
                </a:cubicBezTo>
                <a:cubicBezTo>
                  <a:pt x="4642274" y="4989270"/>
                  <a:pt x="4657103" y="5013904"/>
                  <a:pt x="4661198" y="5041203"/>
                </a:cubicBezTo>
                <a:cubicBezTo>
                  <a:pt x="4670285" y="5101786"/>
                  <a:pt x="4669927" y="5163414"/>
                  <a:pt x="4674291" y="5224519"/>
                </a:cubicBezTo>
                <a:cubicBezTo>
                  <a:pt x="4669927" y="5320542"/>
                  <a:pt x="4675284" y="5417504"/>
                  <a:pt x="4661198" y="5512588"/>
                </a:cubicBezTo>
                <a:cubicBezTo>
                  <a:pt x="4657469" y="5537763"/>
                  <a:pt x="4633299" y="5555295"/>
                  <a:pt x="4621918" y="5578058"/>
                </a:cubicBezTo>
                <a:cubicBezTo>
                  <a:pt x="4615746" y="5590403"/>
                  <a:pt x="4617447" y="5606562"/>
                  <a:pt x="4608825" y="5617340"/>
                </a:cubicBezTo>
                <a:cubicBezTo>
                  <a:pt x="4598995" y="5629628"/>
                  <a:pt x="4580672" y="5632400"/>
                  <a:pt x="4569545" y="5643528"/>
                </a:cubicBezTo>
                <a:cubicBezTo>
                  <a:pt x="4544826" y="5668248"/>
                  <a:pt x="4516525" y="5715088"/>
                  <a:pt x="4504079" y="5748280"/>
                </a:cubicBezTo>
                <a:cubicBezTo>
                  <a:pt x="4497760" y="5765131"/>
                  <a:pt x="4495350" y="5783198"/>
                  <a:pt x="4490985" y="5800657"/>
                </a:cubicBezTo>
                <a:cubicBezTo>
                  <a:pt x="4499714" y="5831210"/>
                  <a:pt x="4501741" y="5864538"/>
                  <a:pt x="4517172" y="5892315"/>
                </a:cubicBezTo>
                <a:cubicBezTo>
                  <a:pt x="4528709" y="5913082"/>
                  <a:pt x="4575926" y="5924995"/>
                  <a:pt x="4595731" y="5931597"/>
                </a:cubicBezTo>
                <a:lnTo>
                  <a:pt x="5067089" y="5918503"/>
                </a:lnTo>
                <a:cubicBezTo>
                  <a:pt x="5123947" y="5916182"/>
                  <a:pt x="5181170" y="5914765"/>
                  <a:pt x="5237301" y="5905409"/>
                </a:cubicBezTo>
                <a:cubicBezTo>
                  <a:pt x="5260484" y="5901545"/>
                  <a:pt x="5280760" y="5887474"/>
                  <a:pt x="5302767" y="5879221"/>
                </a:cubicBezTo>
                <a:cubicBezTo>
                  <a:pt x="5315690" y="5874375"/>
                  <a:pt x="5328954" y="5870492"/>
                  <a:pt x="5342047" y="5866127"/>
                </a:cubicBezTo>
                <a:lnTo>
                  <a:pt x="5420606" y="5787563"/>
                </a:lnTo>
                <a:cubicBezTo>
                  <a:pt x="5429335" y="5778833"/>
                  <a:pt x="5439386" y="5771250"/>
                  <a:pt x="5446793" y="5761374"/>
                </a:cubicBezTo>
                <a:cubicBezTo>
                  <a:pt x="5459886" y="5743915"/>
                  <a:pt x="5473389" y="5726756"/>
                  <a:pt x="5486073" y="5708998"/>
                </a:cubicBezTo>
                <a:cubicBezTo>
                  <a:pt x="5495219" y="5696192"/>
                  <a:pt x="5505222" y="5683792"/>
                  <a:pt x="5512259" y="5669716"/>
                </a:cubicBezTo>
                <a:cubicBezTo>
                  <a:pt x="5528374" y="5637483"/>
                  <a:pt x="5533417" y="5582041"/>
                  <a:pt x="5538446" y="5551870"/>
                </a:cubicBezTo>
                <a:cubicBezTo>
                  <a:pt x="5542810" y="5311813"/>
                  <a:pt x="5543672" y="5071666"/>
                  <a:pt x="5551539" y="4831698"/>
                </a:cubicBezTo>
                <a:cubicBezTo>
                  <a:pt x="5552409" y="4805163"/>
                  <a:pt x="5558873" y="4779051"/>
                  <a:pt x="5564632" y="4753134"/>
                </a:cubicBezTo>
                <a:cubicBezTo>
                  <a:pt x="5576343" y="4700431"/>
                  <a:pt x="5592902" y="4648858"/>
                  <a:pt x="5603912" y="4596005"/>
                </a:cubicBezTo>
                <a:cubicBezTo>
                  <a:pt x="5614741" y="4544023"/>
                  <a:pt x="5617220" y="4490390"/>
                  <a:pt x="5630098" y="4438877"/>
                </a:cubicBezTo>
                <a:cubicBezTo>
                  <a:pt x="5634463" y="4421418"/>
                  <a:pt x="5639288" y="4404068"/>
                  <a:pt x="5643192" y="4386501"/>
                </a:cubicBezTo>
                <a:cubicBezTo>
                  <a:pt x="5648020" y="4364775"/>
                  <a:pt x="5650171" y="4342430"/>
                  <a:pt x="5656285" y="4321031"/>
                </a:cubicBezTo>
                <a:cubicBezTo>
                  <a:pt x="5667660" y="4281217"/>
                  <a:pt x="5695565" y="4203184"/>
                  <a:pt x="5695565" y="4203184"/>
                </a:cubicBezTo>
                <a:cubicBezTo>
                  <a:pt x="5699929" y="4176996"/>
                  <a:pt x="5704621" y="4150861"/>
                  <a:pt x="5708658" y="4124620"/>
                </a:cubicBezTo>
                <a:cubicBezTo>
                  <a:pt x="5713351" y="4094116"/>
                  <a:pt x="5716231" y="4063327"/>
                  <a:pt x="5721751" y="4032962"/>
                </a:cubicBezTo>
                <a:cubicBezTo>
                  <a:pt x="5724970" y="4015256"/>
                  <a:pt x="5731315" y="3998232"/>
                  <a:pt x="5734844" y="3980586"/>
                </a:cubicBezTo>
                <a:cubicBezTo>
                  <a:pt x="5749539" y="3907106"/>
                  <a:pt x="5752296" y="3862801"/>
                  <a:pt x="5761031" y="3784175"/>
                </a:cubicBezTo>
                <a:cubicBezTo>
                  <a:pt x="5756667" y="3640141"/>
                  <a:pt x="5754792" y="3496009"/>
                  <a:pt x="5747938" y="3352072"/>
                </a:cubicBezTo>
                <a:cubicBezTo>
                  <a:pt x="5745581" y="3302578"/>
                  <a:pt x="5729387" y="3196027"/>
                  <a:pt x="5721751" y="3142568"/>
                </a:cubicBezTo>
                <a:cubicBezTo>
                  <a:pt x="5726115" y="2867593"/>
                  <a:pt x="5714071" y="2591868"/>
                  <a:pt x="5734844" y="2317644"/>
                </a:cubicBezTo>
                <a:cubicBezTo>
                  <a:pt x="5739808" y="2252113"/>
                  <a:pt x="5817011" y="2285811"/>
                  <a:pt x="5839590" y="2291456"/>
                </a:cubicBezTo>
                <a:cubicBezTo>
                  <a:pt x="5874505" y="2313279"/>
                  <a:pt x="5923153" y="2321619"/>
                  <a:pt x="5944336" y="2356926"/>
                </a:cubicBezTo>
                <a:cubicBezTo>
                  <a:pt x="5957429" y="2378749"/>
                  <a:pt x="5967992" y="2402307"/>
                  <a:pt x="5983616" y="2422396"/>
                </a:cubicBezTo>
                <a:cubicBezTo>
                  <a:pt x="5998773" y="2441885"/>
                  <a:pt x="6022294" y="2454229"/>
                  <a:pt x="6035989" y="2474772"/>
                </a:cubicBezTo>
                <a:cubicBezTo>
                  <a:pt x="6057643" y="2507254"/>
                  <a:pt x="6069669" y="2545252"/>
                  <a:pt x="6088362" y="2579524"/>
                </a:cubicBezTo>
                <a:cubicBezTo>
                  <a:pt x="6095897" y="2593339"/>
                  <a:pt x="6106742" y="2605142"/>
                  <a:pt x="6114549" y="2618806"/>
                </a:cubicBezTo>
                <a:cubicBezTo>
                  <a:pt x="6124233" y="2635754"/>
                  <a:pt x="6131256" y="2654120"/>
                  <a:pt x="6140735" y="2671183"/>
                </a:cubicBezTo>
                <a:cubicBezTo>
                  <a:pt x="6153094" y="2693431"/>
                  <a:pt x="6168634" y="2713890"/>
                  <a:pt x="6180015" y="2736653"/>
                </a:cubicBezTo>
                <a:cubicBezTo>
                  <a:pt x="6186187" y="2748998"/>
                  <a:pt x="6187671" y="2763249"/>
                  <a:pt x="6193108" y="2775935"/>
                </a:cubicBezTo>
                <a:cubicBezTo>
                  <a:pt x="6200797" y="2793876"/>
                  <a:pt x="6210566" y="2810852"/>
                  <a:pt x="6219295" y="2828311"/>
                </a:cubicBezTo>
                <a:cubicBezTo>
                  <a:pt x="6223659" y="2863228"/>
                  <a:pt x="6226094" y="2898441"/>
                  <a:pt x="6232388" y="2933063"/>
                </a:cubicBezTo>
                <a:cubicBezTo>
                  <a:pt x="6234857" y="2946643"/>
                  <a:pt x="6244173" y="2958605"/>
                  <a:pt x="6245481" y="2972345"/>
                </a:cubicBezTo>
                <a:cubicBezTo>
                  <a:pt x="6252941" y="3050676"/>
                  <a:pt x="6254210" y="3129474"/>
                  <a:pt x="6258574" y="3208038"/>
                </a:cubicBezTo>
                <a:cubicBezTo>
                  <a:pt x="6262939" y="3452460"/>
                  <a:pt x="6263386" y="3696983"/>
                  <a:pt x="6271668" y="3941304"/>
                </a:cubicBezTo>
                <a:cubicBezTo>
                  <a:pt x="6272136" y="3955098"/>
                  <a:pt x="6280970" y="3967315"/>
                  <a:pt x="6284761" y="3980586"/>
                </a:cubicBezTo>
                <a:cubicBezTo>
                  <a:pt x="6292453" y="4007510"/>
                  <a:pt x="6298873" y="4045680"/>
                  <a:pt x="6310947" y="4072244"/>
                </a:cubicBezTo>
                <a:cubicBezTo>
                  <a:pt x="6327100" y="4107784"/>
                  <a:pt x="6335717" y="4149391"/>
                  <a:pt x="6363320" y="4176996"/>
                </a:cubicBezTo>
                <a:cubicBezTo>
                  <a:pt x="6431578" y="4245258"/>
                  <a:pt x="6442272" y="4243250"/>
                  <a:pt x="6481160" y="4321031"/>
                </a:cubicBezTo>
                <a:cubicBezTo>
                  <a:pt x="6491671" y="4342054"/>
                  <a:pt x="6496835" y="4365478"/>
                  <a:pt x="6507346" y="4386501"/>
                </a:cubicBezTo>
                <a:cubicBezTo>
                  <a:pt x="6514383" y="4400577"/>
                  <a:pt x="6525726" y="4412119"/>
                  <a:pt x="6533533" y="4425783"/>
                </a:cubicBezTo>
                <a:cubicBezTo>
                  <a:pt x="6579490" y="4506213"/>
                  <a:pt x="6535016" y="4453455"/>
                  <a:pt x="6598999" y="4517441"/>
                </a:cubicBezTo>
                <a:cubicBezTo>
                  <a:pt x="6655580" y="4687189"/>
                  <a:pt x="6652762" y="4597259"/>
                  <a:pt x="6337134" y="4582911"/>
                </a:cubicBezTo>
                <a:cubicBezTo>
                  <a:pt x="6315247" y="4585100"/>
                  <a:pt x="6203066" y="4568403"/>
                  <a:pt x="6180015" y="4622194"/>
                </a:cubicBezTo>
                <a:cubicBezTo>
                  <a:pt x="6171249" y="4642650"/>
                  <a:pt x="6171286" y="4665841"/>
                  <a:pt x="6166922" y="4687664"/>
                </a:cubicBezTo>
                <a:cubicBezTo>
                  <a:pt x="6171286" y="4718217"/>
                  <a:pt x="6168553" y="4750666"/>
                  <a:pt x="6180015" y="4779322"/>
                </a:cubicBezTo>
                <a:cubicBezTo>
                  <a:pt x="6189796" y="4803775"/>
                  <a:pt x="6238413" y="4830390"/>
                  <a:pt x="6258574" y="4844792"/>
                </a:cubicBezTo>
                <a:cubicBezTo>
                  <a:pt x="6276331" y="4857477"/>
                  <a:pt x="6292790" y="4871969"/>
                  <a:pt x="6310947" y="4884074"/>
                </a:cubicBezTo>
                <a:cubicBezTo>
                  <a:pt x="6340742" y="4903938"/>
                  <a:pt x="6393847" y="4934569"/>
                  <a:pt x="6428787" y="4949544"/>
                </a:cubicBezTo>
                <a:cubicBezTo>
                  <a:pt x="6441473" y="4954981"/>
                  <a:pt x="6454974" y="4958273"/>
                  <a:pt x="6468067" y="4962638"/>
                </a:cubicBezTo>
                <a:cubicBezTo>
                  <a:pt x="6520440" y="4958273"/>
                  <a:pt x="6574201" y="4962291"/>
                  <a:pt x="6625186" y="4949544"/>
                </a:cubicBezTo>
                <a:cubicBezTo>
                  <a:pt x="6663057" y="4940076"/>
                  <a:pt x="6693687" y="4911667"/>
                  <a:pt x="6729932" y="4897168"/>
                </a:cubicBezTo>
                <a:cubicBezTo>
                  <a:pt x="6751754" y="4888439"/>
                  <a:pt x="6773921" y="4880526"/>
                  <a:pt x="6795398" y="4870980"/>
                </a:cubicBezTo>
                <a:cubicBezTo>
                  <a:pt x="6813234" y="4863052"/>
                  <a:pt x="6829495" y="4851646"/>
                  <a:pt x="6847771" y="4844792"/>
                </a:cubicBezTo>
                <a:cubicBezTo>
                  <a:pt x="6864620" y="4838473"/>
                  <a:pt x="6882686" y="4836063"/>
                  <a:pt x="6900144" y="4831698"/>
                </a:cubicBezTo>
                <a:cubicBezTo>
                  <a:pt x="7043126" y="4736372"/>
                  <a:pt x="6822694" y="4876973"/>
                  <a:pt x="6991797" y="4792416"/>
                </a:cubicBezTo>
                <a:cubicBezTo>
                  <a:pt x="7019947" y="4778340"/>
                  <a:pt x="7070356" y="4740040"/>
                  <a:pt x="7070356" y="4740040"/>
                </a:cubicBezTo>
                <a:cubicBezTo>
                  <a:pt x="7083449" y="4709487"/>
                  <a:pt x="7097704" y="4679407"/>
                  <a:pt x="7109636" y="4648382"/>
                </a:cubicBezTo>
                <a:cubicBezTo>
                  <a:pt x="7119545" y="4622617"/>
                  <a:pt x="7135822" y="4569817"/>
                  <a:pt x="7135822" y="4569817"/>
                </a:cubicBezTo>
                <a:cubicBezTo>
                  <a:pt x="7131458" y="4486888"/>
                  <a:pt x="7129922" y="4403762"/>
                  <a:pt x="7122729" y="4321031"/>
                </a:cubicBezTo>
                <a:cubicBezTo>
                  <a:pt x="7121170" y="4303103"/>
                  <a:pt x="7114580" y="4285959"/>
                  <a:pt x="7109636" y="4268655"/>
                </a:cubicBezTo>
                <a:cubicBezTo>
                  <a:pt x="7091940" y="4206714"/>
                  <a:pt x="7092840" y="4230862"/>
                  <a:pt x="7057263" y="4150808"/>
                </a:cubicBezTo>
                <a:cubicBezTo>
                  <a:pt x="7008942" y="4042079"/>
                  <a:pt x="7101389" y="4206896"/>
                  <a:pt x="7004890" y="4046056"/>
                </a:cubicBezTo>
                <a:cubicBezTo>
                  <a:pt x="7000526" y="4019868"/>
                  <a:pt x="6998782" y="3993106"/>
                  <a:pt x="6991797" y="3967492"/>
                </a:cubicBezTo>
                <a:cubicBezTo>
                  <a:pt x="6985613" y="3944816"/>
                  <a:pt x="6970993" y="3924902"/>
                  <a:pt x="6965610" y="3902022"/>
                </a:cubicBezTo>
                <a:cubicBezTo>
                  <a:pt x="6931679" y="3757808"/>
                  <a:pt x="6947309" y="3766020"/>
                  <a:pt x="6926330" y="3640141"/>
                </a:cubicBezTo>
                <a:cubicBezTo>
                  <a:pt x="6923372" y="3622390"/>
                  <a:pt x="6917601" y="3605224"/>
                  <a:pt x="6913237" y="3587765"/>
                </a:cubicBezTo>
                <a:cubicBezTo>
                  <a:pt x="6876102" y="3216390"/>
                  <a:pt x="6929794" y="3785655"/>
                  <a:pt x="6887051" y="2959251"/>
                </a:cubicBezTo>
                <a:cubicBezTo>
                  <a:pt x="6882520" y="2871639"/>
                  <a:pt x="6869593" y="2784664"/>
                  <a:pt x="6860864" y="2697371"/>
                </a:cubicBezTo>
                <a:cubicBezTo>
                  <a:pt x="6856500" y="2653724"/>
                  <a:pt x="6854982" y="2609698"/>
                  <a:pt x="6847771" y="2566430"/>
                </a:cubicBezTo>
                <a:cubicBezTo>
                  <a:pt x="6839042" y="2514054"/>
                  <a:pt x="6829093" y="2461867"/>
                  <a:pt x="6821584" y="2409302"/>
                </a:cubicBezTo>
                <a:cubicBezTo>
                  <a:pt x="6817220" y="2378749"/>
                  <a:pt x="6812097" y="2348295"/>
                  <a:pt x="6808491" y="2317644"/>
                </a:cubicBezTo>
                <a:cubicBezTo>
                  <a:pt x="6803366" y="2274080"/>
                  <a:pt x="6801601" y="2230127"/>
                  <a:pt x="6795398" y="2186703"/>
                </a:cubicBezTo>
                <a:cubicBezTo>
                  <a:pt x="6792853" y="2168888"/>
                  <a:pt x="6785834" y="2151973"/>
                  <a:pt x="6782305" y="2134327"/>
                </a:cubicBezTo>
                <a:cubicBezTo>
                  <a:pt x="6777098" y="2108293"/>
                  <a:pt x="6776196" y="2081377"/>
                  <a:pt x="6769211" y="2055763"/>
                </a:cubicBezTo>
                <a:cubicBezTo>
                  <a:pt x="6763027" y="2033087"/>
                  <a:pt x="6751277" y="2012301"/>
                  <a:pt x="6743025" y="1990293"/>
                </a:cubicBezTo>
                <a:cubicBezTo>
                  <a:pt x="6738179" y="1977369"/>
                  <a:pt x="6734886" y="1963893"/>
                  <a:pt x="6729932" y="1951011"/>
                </a:cubicBezTo>
                <a:cubicBezTo>
                  <a:pt x="6713058" y="1907135"/>
                  <a:pt x="6693369" y="1864340"/>
                  <a:pt x="6677559" y="1820070"/>
                </a:cubicBezTo>
                <a:cubicBezTo>
                  <a:pt x="6671507" y="1803122"/>
                  <a:pt x="6668830" y="1785153"/>
                  <a:pt x="6664465" y="1767694"/>
                </a:cubicBezTo>
                <a:cubicBezTo>
                  <a:pt x="6664899" y="1763353"/>
                  <a:pt x="6676504" y="1604298"/>
                  <a:pt x="6690652" y="1571284"/>
                </a:cubicBezTo>
                <a:cubicBezTo>
                  <a:pt x="6708352" y="1529980"/>
                  <a:pt x="6734296" y="1492719"/>
                  <a:pt x="6756118" y="1453437"/>
                </a:cubicBezTo>
                <a:cubicBezTo>
                  <a:pt x="6760482" y="1435978"/>
                  <a:pt x="6764267" y="1418365"/>
                  <a:pt x="6769211" y="1401061"/>
                </a:cubicBezTo>
                <a:cubicBezTo>
                  <a:pt x="6773003" y="1387790"/>
                  <a:pt x="6783634" y="1375517"/>
                  <a:pt x="6782305" y="1361779"/>
                </a:cubicBezTo>
                <a:cubicBezTo>
                  <a:pt x="6770415" y="1238901"/>
                  <a:pt x="6752682" y="1116483"/>
                  <a:pt x="6729932" y="995146"/>
                </a:cubicBezTo>
                <a:cubicBezTo>
                  <a:pt x="6726335" y="975961"/>
                  <a:pt x="6715938" y="958012"/>
                  <a:pt x="6703745" y="942770"/>
                </a:cubicBezTo>
                <a:cubicBezTo>
                  <a:pt x="6680611" y="913850"/>
                  <a:pt x="6645728" y="895021"/>
                  <a:pt x="6625186" y="864206"/>
                </a:cubicBezTo>
                <a:cubicBezTo>
                  <a:pt x="6607308" y="837387"/>
                  <a:pt x="6559385" y="762352"/>
                  <a:pt x="6533533" y="733266"/>
                </a:cubicBezTo>
                <a:cubicBezTo>
                  <a:pt x="6513030" y="710199"/>
                  <a:pt x="6468067" y="667795"/>
                  <a:pt x="6468067" y="667795"/>
                </a:cubicBezTo>
                <a:cubicBezTo>
                  <a:pt x="6427120" y="504006"/>
                  <a:pt x="6479458" y="707671"/>
                  <a:pt x="6441880" y="576137"/>
                </a:cubicBezTo>
                <a:cubicBezTo>
                  <a:pt x="6436936" y="558833"/>
                  <a:pt x="6433731" y="541065"/>
                  <a:pt x="6428787" y="523761"/>
                </a:cubicBezTo>
                <a:cubicBezTo>
                  <a:pt x="6424996" y="510490"/>
                  <a:pt x="6419486" y="497750"/>
                  <a:pt x="6415694" y="484479"/>
                </a:cubicBezTo>
                <a:cubicBezTo>
                  <a:pt x="6410750" y="467175"/>
                  <a:pt x="6409689" y="448644"/>
                  <a:pt x="6402600" y="432103"/>
                </a:cubicBezTo>
                <a:cubicBezTo>
                  <a:pt x="6396401" y="417639"/>
                  <a:pt x="6386941" y="404518"/>
                  <a:pt x="6376414" y="392821"/>
                </a:cubicBezTo>
                <a:cubicBezTo>
                  <a:pt x="6348659" y="361980"/>
                  <a:pt x="6293385" y="298928"/>
                  <a:pt x="6245481" y="274974"/>
                </a:cubicBezTo>
                <a:cubicBezTo>
                  <a:pt x="6233137" y="268801"/>
                  <a:pt x="6219124" y="266726"/>
                  <a:pt x="6206201" y="261880"/>
                </a:cubicBezTo>
                <a:cubicBezTo>
                  <a:pt x="6184194" y="253627"/>
                  <a:pt x="6162212" y="245238"/>
                  <a:pt x="6140735" y="235692"/>
                </a:cubicBezTo>
                <a:cubicBezTo>
                  <a:pt x="6072016" y="205148"/>
                  <a:pt x="6062996" y="185635"/>
                  <a:pt x="5970523" y="170222"/>
                </a:cubicBezTo>
                <a:cubicBezTo>
                  <a:pt x="5852979" y="150630"/>
                  <a:pt x="5918349" y="160060"/>
                  <a:pt x="5774124" y="144034"/>
                </a:cubicBezTo>
                <a:cubicBezTo>
                  <a:pt x="5752302" y="135305"/>
                  <a:pt x="5731459" y="123547"/>
                  <a:pt x="5708658" y="117846"/>
                </a:cubicBezTo>
                <a:cubicBezTo>
                  <a:pt x="5645244" y="101992"/>
                  <a:pt x="5542750" y="88532"/>
                  <a:pt x="5472979" y="78564"/>
                </a:cubicBezTo>
                <a:cubicBezTo>
                  <a:pt x="5459886" y="74199"/>
                  <a:pt x="5447173" y="68464"/>
                  <a:pt x="5433700" y="65470"/>
                </a:cubicBezTo>
                <a:cubicBezTo>
                  <a:pt x="5355412" y="48072"/>
                  <a:pt x="5196750" y="36409"/>
                  <a:pt x="5145648" y="26188"/>
                </a:cubicBezTo>
                <a:cubicBezTo>
                  <a:pt x="5049920" y="7041"/>
                  <a:pt x="5102213" y="16241"/>
                  <a:pt x="4988529" y="0"/>
                </a:cubicBezTo>
                <a:lnTo>
                  <a:pt x="4713571" y="13094"/>
                </a:lnTo>
                <a:cubicBezTo>
                  <a:pt x="4677722" y="22389"/>
                  <a:pt x="4665825" y="71114"/>
                  <a:pt x="4635011" y="91658"/>
                </a:cubicBezTo>
                <a:cubicBezTo>
                  <a:pt x="4621918" y="100387"/>
                  <a:pt x="4607820" y="107771"/>
                  <a:pt x="4595731" y="117846"/>
                </a:cubicBezTo>
                <a:cubicBezTo>
                  <a:pt x="4581506" y="129701"/>
                  <a:pt x="4568306" y="142902"/>
                  <a:pt x="4556452" y="157128"/>
                </a:cubicBezTo>
                <a:cubicBezTo>
                  <a:pt x="4546378" y="169218"/>
                  <a:pt x="4543610" y="188069"/>
                  <a:pt x="4530265" y="196410"/>
                </a:cubicBezTo>
                <a:cubicBezTo>
                  <a:pt x="4506858" y="211040"/>
                  <a:pt x="4477335" y="212346"/>
                  <a:pt x="4451706" y="222598"/>
                </a:cubicBezTo>
                <a:cubicBezTo>
                  <a:pt x="4443339" y="225945"/>
                  <a:pt x="4367483" y="257775"/>
                  <a:pt x="4346960" y="261880"/>
                </a:cubicBezTo>
                <a:cubicBezTo>
                  <a:pt x="4276887" y="275895"/>
                  <a:pt x="4193631" y="279410"/>
                  <a:pt x="4124374" y="288068"/>
                </a:cubicBezTo>
                <a:cubicBezTo>
                  <a:pt x="4101751" y="290896"/>
                  <a:pt x="4021622" y="303689"/>
                  <a:pt x="3993442" y="314257"/>
                </a:cubicBezTo>
                <a:cubicBezTo>
                  <a:pt x="3975166" y="321111"/>
                  <a:pt x="3958016" y="330761"/>
                  <a:pt x="3941069" y="340445"/>
                </a:cubicBezTo>
                <a:cubicBezTo>
                  <a:pt x="3927406" y="348253"/>
                  <a:pt x="3912916" y="355505"/>
                  <a:pt x="3901789" y="366633"/>
                </a:cubicBezTo>
                <a:cubicBezTo>
                  <a:pt x="3886358" y="382065"/>
                  <a:pt x="3875193" y="401251"/>
                  <a:pt x="3862509" y="419009"/>
                </a:cubicBezTo>
                <a:cubicBezTo>
                  <a:pt x="3832440" y="461108"/>
                  <a:pt x="3828494" y="468683"/>
                  <a:pt x="3810136" y="523761"/>
                </a:cubicBezTo>
                <a:cubicBezTo>
                  <a:pt x="3804445" y="540833"/>
                  <a:pt x="3805091" y="560041"/>
                  <a:pt x="3797043" y="576137"/>
                </a:cubicBezTo>
                <a:cubicBezTo>
                  <a:pt x="3755948" y="658332"/>
                  <a:pt x="3774244" y="654701"/>
                  <a:pt x="3731577" y="654701"/>
                </a:cubicBezTo>
                <a:lnTo>
                  <a:pt x="3587551" y="615419"/>
                </a:lnTo>
              </a:path>
            </a:pathLst>
          </a:custGeom>
          <a:blipFill rotWithShape="1">
            <a:blip r:embed="rId5">
              <a:alphaModFix amt="34000"/>
            </a:blip>
            <a:stretch>
              <a:fillRect/>
            </a:stretch>
          </a:blipFill>
          <a:ln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707036" y="563043"/>
            <a:ext cx="8026163" cy="6193478"/>
          </a:xfrm>
          <a:custGeom>
            <a:avLst/>
            <a:gdLst>
              <a:gd name="connsiteX0" fmla="*/ 3548271 w 8026163"/>
              <a:gd name="connsiteY0" fmla="*/ 654702 h 6193478"/>
              <a:gd name="connsiteX1" fmla="*/ 3548271 w 8026163"/>
              <a:gd name="connsiteY1" fmla="*/ 654702 h 6193478"/>
              <a:gd name="connsiteX2" fmla="*/ 3325686 w 8026163"/>
              <a:gd name="connsiteY2" fmla="*/ 641608 h 6193478"/>
              <a:gd name="connsiteX3" fmla="*/ 3234033 w 8026163"/>
              <a:gd name="connsiteY3" fmla="*/ 615420 h 6193478"/>
              <a:gd name="connsiteX4" fmla="*/ 3050727 w 8026163"/>
              <a:gd name="connsiteY4" fmla="*/ 628514 h 6193478"/>
              <a:gd name="connsiteX5" fmla="*/ 2959075 w 8026163"/>
              <a:gd name="connsiteY5" fmla="*/ 654702 h 6193478"/>
              <a:gd name="connsiteX6" fmla="*/ 2959075 w 8026163"/>
              <a:gd name="connsiteY6" fmla="*/ 654702 h 6193478"/>
              <a:gd name="connsiteX7" fmla="*/ 2212759 w 8026163"/>
              <a:gd name="connsiteY7" fmla="*/ 890395 h 6193478"/>
              <a:gd name="connsiteX8" fmla="*/ 1348605 w 8026163"/>
              <a:gd name="connsiteY8" fmla="*/ 916583 h 6193478"/>
              <a:gd name="connsiteX9" fmla="*/ 772501 w 8026163"/>
              <a:gd name="connsiteY9" fmla="*/ 1270122 h 6193478"/>
              <a:gd name="connsiteX10" fmla="*/ 458263 w 8026163"/>
              <a:gd name="connsiteY10" fmla="*/ 2121234 h 6193478"/>
              <a:gd name="connsiteX11" fmla="*/ 497543 w 8026163"/>
              <a:gd name="connsiteY11" fmla="*/ 3064004 h 6193478"/>
              <a:gd name="connsiteX12" fmla="*/ 458263 w 8026163"/>
              <a:gd name="connsiteY12" fmla="*/ 3509201 h 6193478"/>
              <a:gd name="connsiteX13" fmla="*/ 340424 w 8026163"/>
              <a:gd name="connsiteY13" fmla="*/ 4032963 h 6193478"/>
              <a:gd name="connsiteX14" fmla="*/ 0 w 8026163"/>
              <a:gd name="connsiteY14" fmla="*/ 4321031 h 6193478"/>
              <a:gd name="connsiteX15" fmla="*/ 52373 w 8026163"/>
              <a:gd name="connsiteY15" fmla="*/ 4451972 h 6193478"/>
              <a:gd name="connsiteX16" fmla="*/ 340424 w 8026163"/>
              <a:gd name="connsiteY16" fmla="*/ 4360314 h 6193478"/>
              <a:gd name="connsiteX17" fmla="*/ 523730 w 8026163"/>
              <a:gd name="connsiteY17" fmla="*/ 3915116 h 6193478"/>
              <a:gd name="connsiteX18" fmla="*/ 720128 w 8026163"/>
              <a:gd name="connsiteY18" fmla="*/ 3496107 h 6193478"/>
              <a:gd name="connsiteX19" fmla="*/ 942714 w 8026163"/>
              <a:gd name="connsiteY19" fmla="*/ 4085339 h 6193478"/>
              <a:gd name="connsiteX20" fmla="*/ 1034367 w 8026163"/>
              <a:gd name="connsiteY20" fmla="*/ 4412690 h 6193478"/>
              <a:gd name="connsiteX21" fmla="*/ 916527 w 8026163"/>
              <a:gd name="connsiteY21" fmla="*/ 4726946 h 6193478"/>
              <a:gd name="connsiteX22" fmla="*/ 811781 w 8026163"/>
              <a:gd name="connsiteY22" fmla="*/ 4884075 h 6193478"/>
              <a:gd name="connsiteX23" fmla="*/ 772501 w 8026163"/>
              <a:gd name="connsiteY23" fmla="*/ 5303084 h 6193478"/>
              <a:gd name="connsiteX24" fmla="*/ 968900 w 8026163"/>
              <a:gd name="connsiteY24" fmla="*/ 5420930 h 6193478"/>
              <a:gd name="connsiteX25" fmla="*/ 1139113 w 8026163"/>
              <a:gd name="connsiteY25" fmla="*/ 5473306 h 6193478"/>
              <a:gd name="connsiteX26" fmla="*/ 1165299 w 8026163"/>
              <a:gd name="connsiteY26" fmla="*/ 5761375 h 6193478"/>
              <a:gd name="connsiteX27" fmla="*/ 1414071 w 8026163"/>
              <a:gd name="connsiteY27" fmla="*/ 5853033 h 6193478"/>
              <a:gd name="connsiteX28" fmla="*/ 1819962 w 8026163"/>
              <a:gd name="connsiteY28" fmla="*/ 5879221 h 6193478"/>
              <a:gd name="connsiteX29" fmla="*/ 2042547 w 8026163"/>
              <a:gd name="connsiteY29" fmla="*/ 5761375 h 6193478"/>
              <a:gd name="connsiteX30" fmla="*/ 2081827 w 8026163"/>
              <a:gd name="connsiteY30" fmla="*/ 5551871 h 6193478"/>
              <a:gd name="connsiteX31" fmla="*/ 1924708 w 8026163"/>
              <a:gd name="connsiteY31" fmla="*/ 5198332 h 6193478"/>
              <a:gd name="connsiteX32" fmla="*/ 1846148 w 8026163"/>
              <a:gd name="connsiteY32" fmla="*/ 4713852 h 6193478"/>
              <a:gd name="connsiteX33" fmla="*/ 1950894 w 8026163"/>
              <a:gd name="connsiteY33" fmla="*/ 4321031 h 6193478"/>
              <a:gd name="connsiteX34" fmla="*/ 2199666 w 8026163"/>
              <a:gd name="connsiteY34" fmla="*/ 4019869 h 6193478"/>
              <a:gd name="connsiteX35" fmla="*/ 2330599 w 8026163"/>
              <a:gd name="connsiteY35" fmla="*/ 3915116 h 6193478"/>
              <a:gd name="connsiteX36" fmla="*/ 2671023 w 8026163"/>
              <a:gd name="connsiteY36" fmla="*/ 4019869 h 6193478"/>
              <a:gd name="connsiteX37" fmla="*/ 3090007 w 8026163"/>
              <a:gd name="connsiteY37" fmla="*/ 4059151 h 6193478"/>
              <a:gd name="connsiteX38" fmla="*/ 3535178 w 8026163"/>
              <a:gd name="connsiteY38" fmla="*/ 4072245 h 6193478"/>
              <a:gd name="connsiteX39" fmla="*/ 3967255 w 8026163"/>
              <a:gd name="connsiteY39" fmla="*/ 4032963 h 6193478"/>
              <a:gd name="connsiteX40" fmla="*/ 4216027 w 8026163"/>
              <a:gd name="connsiteY40" fmla="*/ 3980587 h 6193478"/>
              <a:gd name="connsiteX41" fmla="*/ 4464799 w 8026163"/>
              <a:gd name="connsiteY41" fmla="*/ 4281749 h 6193478"/>
              <a:gd name="connsiteX42" fmla="*/ 4844503 w 8026163"/>
              <a:gd name="connsiteY42" fmla="*/ 4753135 h 6193478"/>
              <a:gd name="connsiteX43" fmla="*/ 4792130 w 8026163"/>
              <a:gd name="connsiteY43" fmla="*/ 5237614 h 6193478"/>
              <a:gd name="connsiteX44" fmla="*/ 4608824 w 8026163"/>
              <a:gd name="connsiteY44" fmla="*/ 5787563 h 6193478"/>
              <a:gd name="connsiteX45" fmla="*/ 4648104 w 8026163"/>
              <a:gd name="connsiteY45" fmla="*/ 5931598 h 6193478"/>
              <a:gd name="connsiteX46" fmla="*/ 4844503 w 8026163"/>
              <a:gd name="connsiteY46" fmla="*/ 6062538 h 6193478"/>
              <a:gd name="connsiteX47" fmla="*/ 5289674 w 8026163"/>
              <a:gd name="connsiteY47" fmla="*/ 6193478 h 6193478"/>
              <a:gd name="connsiteX48" fmla="*/ 5630098 w 8026163"/>
              <a:gd name="connsiteY48" fmla="*/ 6128008 h 6193478"/>
              <a:gd name="connsiteX49" fmla="*/ 5721751 w 8026163"/>
              <a:gd name="connsiteY49" fmla="*/ 6036350 h 6193478"/>
              <a:gd name="connsiteX50" fmla="*/ 5708658 w 8026163"/>
              <a:gd name="connsiteY50" fmla="*/ 5813751 h 6193478"/>
              <a:gd name="connsiteX51" fmla="*/ 5865777 w 8026163"/>
              <a:gd name="connsiteY51" fmla="*/ 5800657 h 6193478"/>
              <a:gd name="connsiteX52" fmla="*/ 5905056 w 8026163"/>
              <a:gd name="connsiteY52" fmla="*/ 5682811 h 6193478"/>
              <a:gd name="connsiteX53" fmla="*/ 5944336 w 8026163"/>
              <a:gd name="connsiteY53" fmla="*/ 5525683 h 6193478"/>
              <a:gd name="connsiteX54" fmla="*/ 5826497 w 8026163"/>
              <a:gd name="connsiteY54" fmla="*/ 5381648 h 6193478"/>
              <a:gd name="connsiteX55" fmla="*/ 5826497 w 8026163"/>
              <a:gd name="connsiteY55" fmla="*/ 5250708 h 6193478"/>
              <a:gd name="connsiteX56" fmla="*/ 5826497 w 8026163"/>
              <a:gd name="connsiteY56" fmla="*/ 5067391 h 6193478"/>
              <a:gd name="connsiteX57" fmla="*/ 5905056 w 8026163"/>
              <a:gd name="connsiteY57" fmla="*/ 4936451 h 6193478"/>
              <a:gd name="connsiteX58" fmla="*/ 5865777 w 8026163"/>
              <a:gd name="connsiteY58" fmla="*/ 4700758 h 6193478"/>
              <a:gd name="connsiteX59" fmla="*/ 5800310 w 8026163"/>
              <a:gd name="connsiteY59" fmla="*/ 4609100 h 6193478"/>
              <a:gd name="connsiteX60" fmla="*/ 5957429 w 8026163"/>
              <a:gd name="connsiteY60" fmla="*/ 4268655 h 6193478"/>
              <a:gd name="connsiteX61" fmla="*/ 6049082 w 8026163"/>
              <a:gd name="connsiteY61" fmla="*/ 4032963 h 6193478"/>
              <a:gd name="connsiteX62" fmla="*/ 6088362 w 8026163"/>
              <a:gd name="connsiteY62" fmla="*/ 3692518 h 6193478"/>
              <a:gd name="connsiteX63" fmla="*/ 6101455 w 8026163"/>
              <a:gd name="connsiteY63" fmla="*/ 3168757 h 6193478"/>
              <a:gd name="connsiteX64" fmla="*/ 6062175 w 8026163"/>
              <a:gd name="connsiteY64" fmla="*/ 2893782 h 6193478"/>
              <a:gd name="connsiteX65" fmla="*/ 6127642 w 8026163"/>
              <a:gd name="connsiteY65" fmla="*/ 2618807 h 6193478"/>
              <a:gd name="connsiteX66" fmla="*/ 6193108 w 8026163"/>
              <a:gd name="connsiteY66" fmla="*/ 2474773 h 6193478"/>
              <a:gd name="connsiteX67" fmla="*/ 6324040 w 8026163"/>
              <a:gd name="connsiteY67" fmla="*/ 2736653 h 6193478"/>
              <a:gd name="connsiteX68" fmla="*/ 6546626 w 8026163"/>
              <a:gd name="connsiteY68" fmla="*/ 3129474 h 6193478"/>
              <a:gd name="connsiteX69" fmla="*/ 6625185 w 8026163"/>
              <a:gd name="connsiteY69" fmla="*/ 3548483 h 6193478"/>
              <a:gd name="connsiteX70" fmla="*/ 6913237 w 8026163"/>
              <a:gd name="connsiteY70" fmla="*/ 4150809 h 6193478"/>
              <a:gd name="connsiteX71" fmla="*/ 7057263 w 8026163"/>
              <a:gd name="connsiteY71" fmla="*/ 4596006 h 6193478"/>
              <a:gd name="connsiteX72" fmla="*/ 7057263 w 8026163"/>
              <a:gd name="connsiteY72" fmla="*/ 4726946 h 6193478"/>
              <a:gd name="connsiteX73" fmla="*/ 7057263 w 8026163"/>
              <a:gd name="connsiteY73" fmla="*/ 4726946 h 6193478"/>
              <a:gd name="connsiteX74" fmla="*/ 7057263 w 8026163"/>
              <a:gd name="connsiteY74" fmla="*/ 4726946 h 6193478"/>
              <a:gd name="connsiteX75" fmla="*/ 6887050 w 8026163"/>
              <a:gd name="connsiteY75" fmla="*/ 4569818 h 6193478"/>
              <a:gd name="connsiteX76" fmla="*/ 6494253 w 8026163"/>
              <a:gd name="connsiteY76" fmla="*/ 4700758 h 6193478"/>
              <a:gd name="connsiteX77" fmla="*/ 6494253 w 8026163"/>
              <a:gd name="connsiteY77" fmla="*/ 4700758 h 6193478"/>
              <a:gd name="connsiteX78" fmla="*/ 6612092 w 8026163"/>
              <a:gd name="connsiteY78" fmla="*/ 4870981 h 6193478"/>
              <a:gd name="connsiteX79" fmla="*/ 6795398 w 8026163"/>
              <a:gd name="connsiteY79" fmla="*/ 4988827 h 6193478"/>
              <a:gd name="connsiteX80" fmla="*/ 7227475 w 8026163"/>
              <a:gd name="connsiteY80" fmla="*/ 5080485 h 6193478"/>
              <a:gd name="connsiteX81" fmla="*/ 7384594 w 8026163"/>
              <a:gd name="connsiteY81" fmla="*/ 5015015 h 6193478"/>
              <a:gd name="connsiteX82" fmla="*/ 7528620 w 8026163"/>
              <a:gd name="connsiteY82" fmla="*/ 4805511 h 6193478"/>
              <a:gd name="connsiteX83" fmla="*/ 7567899 w 8026163"/>
              <a:gd name="connsiteY83" fmla="*/ 4530536 h 6193478"/>
              <a:gd name="connsiteX84" fmla="*/ 7489340 w 8026163"/>
              <a:gd name="connsiteY84" fmla="*/ 4190091 h 6193478"/>
              <a:gd name="connsiteX85" fmla="*/ 7410780 w 8026163"/>
              <a:gd name="connsiteY85" fmla="*/ 3902022 h 6193478"/>
              <a:gd name="connsiteX86" fmla="*/ 7345314 w 8026163"/>
              <a:gd name="connsiteY86" fmla="*/ 3548483 h 6193478"/>
              <a:gd name="connsiteX87" fmla="*/ 7332221 w 8026163"/>
              <a:gd name="connsiteY87" fmla="*/ 3142568 h 6193478"/>
              <a:gd name="connsiteX88" fmla="*/ 7306034 w 8026163"/>
              <a:gd name="connsiteY88" fmla="*/ 2867594 h 6193478"/>
              <a:gd name="connsiteX89" fmla="*/ 7672645 w 8026163"/>
              <a:gd name="connsiteY89" fmla="*/ 3090192 h 6193478"/>
              <a:gd name="connsiteX90" fmla="*/ 7934510 w 8026163"/>
              <a:gd name="connsiteY90" fmla="*/ 3155662 h 6193478"/>
              <a:gd name="connsiteX91" fmla="*/ 7934510 w 8026163"/>
              <a:gd name="connsiteY91" fmla="*/ 3155662 h 6193478"/>
              <a:gd name="connsiteX92" fmla="*/ 8026163 w 8026163"/>
              <a:gd name="connsiteY92" fmla="*/ 3050910 h 6193478"/>
              <a:gd name="connsiteX93" fmla="*/ 7829764 w 8026163"/>
              <a:gd name="connsiteY93" fmla="*/ 2946158 h 6193478"/>
              <a:gd name="connsiteX94" fmla="*/ 7463153 w 8026163"/>
              <a:gd name="connsiteY94" fmla="*/ 2605713 h 6193478"/>
              <a:gd name="connsiteX95" fmla="*/ 7201288 w 8026163"/>
              <a:gd name="connsiteY95" fmla="*/ 2252174 h 6193478"/>
              <a:gd name="connsiteX96" fmla="*/ 7122729 w 8026163"/>
              <a:gd name="connsiteY96" fmla="*/ 2095046 h 6193478"/>
              <a:gd name="connsiteX97" fmla="*/ 7122729 w 8026163"/>
              <a:gd name="connsiteY97" fmla="*/ 2095046 h 6193478"/>
              <a:gd name="connsiteX98" fmla="*/ 7214382 w 8026163"/>
              <a:gd name="connsiteY98" fmla="*/ 1990294 h 6193478"/>
              <a:gd name="connsiteX99" fmla="*/ 7214382 w 8026163"/>
              <a:gd name="connsiteY99" fmla="*/ 1990294 h 6193478"/>
              <a:gd name="connsiteX100" fmla="*/ 7528620 w 8026163"/>
              <a:gd name="connsiteY100" fmla="*/ 2029576 h 6193478"/>
              <a:gd name="connsiteX101" fmla="*/ 7515526 w 8026163"/>
              <a:gd name="connsiteY101" fmla="*/ 1702225 h 6193478"/>
              <a:gd name="connsiteX102" fmla="*/ 7266755 w 8026163"/>
              <a:gd name="connsiteY102" fmla="*/ 1139181 h 6193478"/>
              <a:gd name="connsiteX103" fmla="*/ 6913237 w 8026163"/>
              <a:gd name="connsiteY103" fmla="*/ 523762 h 6193478"/>
              <a:gd name="connsiteX104" fmla="*/ 6625185 w 8026163"/>
              <a:gd name="connsiteY104" fmla="*/ 327351 h 6193478"/>
              <a:gd name="connsiteX105" fmla="*/ 6297854 w 8026163"/>
              <a:gd name="connsiteY105" fmla="*/ 130941 h 6193478"/>
              <a:gd name="connsiteX106" fmla="*/ 5708658 w 8026163"/>
              <a:gd name="connsiteY106" fmla="*/ 0 h 6193478"/>
              <a:gd name="connsiteX107" fmla="*/ 5328953 w 8026163"/>
              <a:gd name="connsiteY107" fmla="*/ 0 h 6193478"/>
              <a:gd name="connsiteX108" fmla="*/ 5067088 w 8026163"/>
              <a:gd name="connsiteY108" fmla="*/ 196411 h 6193478"/>
              <a:gd name="connsiteX109" fmla="*/ 4674291 w 8026163"/>
              <a:gd name="connsiteY109" fmla="*/ 405915 h 6193478"/>
              <a:gd name="connsiteX110" fmla="*/ 4242213 w 8026163"/>
              <a:gd name="connsiteY110" fmla="*/ 563044 h 6193478"/>
              <a:gd name="connsiteX111" fmla="*/ 4098188 w 8026163"/>
              <a:gd name="connsiteY111" fmla="*/ 667796 h 6193478"/>
              <a:gd name="connsiteX112" fmla="*/ 3967255 w 8026163"/>
              <a:gd name="connsiteY112" fmla="*/ 707078 h 6193478"/>
              <a:gd name="connsiteX113" fmla="*/ 3639924 w 8026163"/>
              <a:gd name="connsiteY113" fmla="*/ 1257028 h 6193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26163" h="6193478">
                <a:moveTo>
                  <a:pt x="3548271" y="654702"/>
                </a:moveTo>
                <a:lnTo>
                  <a:pt x="3548271" y="654702"/>
                </a:lnTo>
                <a:cubicBezTo>
                  <a:pt x="3474076" y="650337"/>
                  <a:pt x="3399674" y="648655"/>
                  <a:pt x="3325686" y="641608"/>
                </a:cubicBezTo>
                <a:cubicBezTo>
                  <a:pt x="3302669" y="639416"/>
                  <a:pt x="3257600" y="623276"/>
                  <a:pt x="3234033" y="615420"/>
                </a:cubicBezTo>
                <a:cubicBezTo>
                  <a:pt x="3172931" y="619785"/>
                  <a:pt x="3111307" y="619426"/>
                  <a:pt x="3050727" y="628514"/>
                </a:cubicBezTo>
                <a:cubicBezTo>
                  <a:pt x="2866950" y="656082"/>
                  <a:pt x="3015753" y="654702"/>
                  <a:pt x="2959075" y="654702"/>
                </a:cubicBezTo>
                <a:lnTo>
                  <a:pt x="2959075" y="654702"/>
                </a:lnTo>
                <a:lnTo>
                  <a:pt x="2212759" y="890395"/>
                </a:lnTo>
                <a:lnTo>
                  <a:pt x="1348605" y="916583"/>
                </a:lnTo>
                <a:lnTo>
                  <a:pt x="772501" y="1270122"/>
                </a:lnTo>
                <a:lnTo>
                  <a:pt x="458263" y="2121234"/>
                </a:lnTo>
                <a:lnTo>
                  <a:pt x="497543" y="3064004"/>
                </a:lnTo>
                <a:lnTo>
                  <a:pt x="458263" y="3509201"/>
                </a:lnTo>
                <a:lnTo>
                  <a:pt x="340424" y="4032963"/>
                </a:lnTo>
                <a:lnTo>
                  <a:pt x="0" y="4321031"/>
                </a:lnTo>
                <a:lnTo>
                  <a:pt x="52373" y="4451972"/>
                </a:lnTo>
                <a:lnTo>
                  <a:pt x="340424" y="4360314"/>
                </a:lnTo>
                <a:lnTo>
                  <a:pt x="523730" y="3915116"/>
                </a:lnTo>
                <a:lnTo>
                  <a:pt x="720128" y="3496107"/>
                </a:lnTo>
                <a:lnTo>
                  <a:pt x="942714" y="4085339"/>
                </a:lnTo>
                <a:lnTo>
                  <a:pt x="1034367" y="4412690"/>
                </a:lnTo>
                <a:lnTo>
                  <a:pt x="916527" y="4726946"/>
                </a:lnTo>
                <a:lnTo>
                  <a:pt x="811781" y="4884075"/>
                </a:lnTo>
                <a:lnTo>
                  <a:pt x="772501" y="5303084"/>
                </a:lnTo>
                <a:lnTo>
                  <a:pt x="968900" y="5420930"/>
                </a:lnTo>
                <a:lnTo>
                  <a:pt x="1139113" y="5473306"/>
                </a:lnTo>
                <a:lnTo>
                  <a:pt x="1165299" y="5761375"/>
                </a:lnTo>
                <a:lnTo>
                  <a:pt x="1414071" y="5853033"/>
                </a:lnTo>
                <a:lnTo>
                  <a:pt x="1819962" y="5879221"/>
                </a:lnTo>
                <a:lnTo>
                  <a:pt x="2042547" y="5761375"/>
                </a:lnTo>
                <a:lnTo>
                  <a:pt x="2081827" y="5551871"/>
                </a:lnTo>
                <a:lnTo>
                  <a:pt x="1924708" y="5198332"/>
                </a:lnTo>
                <a:lnTo>
                  <a:pt x="1846148" y="4713852"/>
                </a:lnTo>
                <a:lnTo>
                  <a:pt x="1950894" y="4321031"/>
                </a:lnTo>
                <a:lnTo>
                  <a:pt x="2199666" y="4019869"/>
                </a:lnTo>
                <a:lnTo>
                  <a:pt x="2330599" y="3915116"/>
                </a:lnTo>
                <a:lnTo>
                  <a:pt x="2671023" y="4019869"/>
                </a:lnTo>
                <a:lnTo>
                  <a:pt x="3090007" y="4059151"/>
                </a:lnTo>
                <a:lnTo>
                  <a:pt x="3535178" y="4072245"/>
                </a:lnTo>
                <a:lnTo>
                  <a:pt x="3967255" y="4032963"/>
                </a:lnTo>
                <a:lnTo>
                  <a:pt x="4216027" y="3980587"/>
                </a:lnTo>
                <a:lnTo>
                  <a:pt x="4464799" y="4281749"/>
                </a:lnTo>
                <a:lnTo>
                  <a:pt x="4844503" y="4753135"/>
                </a:lnTo>
                <a:lnTo>
                  <a:pt x="4792130" y="5237614"/>
                </a:lnTo>
                <a:lnTo>
                  <a:pt x="4608824" y="5787563"/>
                </a:lnTo>
                <a:lnTo>
                  <a:pt x="4648104" y="5931598"/>
                </a:lnTo>
                <a:lnTo>
                  <a:pt x="4844503" y="6062538"/>
                </a:lnTo>
                <a:lnTo>
                  <a:pt x="5289674" y="6193478"/>
                </a:lnTo>
                <a:lnTo>
                  <a:pt x="5630098" y="6128008"/>
                </a:lnTo>
                <a:lnTo>
                  <a:pt x="5721751" y="6036350"/>
                </a:lnTo>
                <a:lnTo>
                  <a:pt x="5708658" y="5813751"/>
                </a:lnTo>
                <a:lnTo>
                  <a:pt x="5865777" y="5800657"/>
                </a:lnTo>
                <a:lnTo>
                  <a:pt x="5905056" y="5682811"/>
                </a:lnTo>
                <a:lnTo>
                  <a:pt x="5944336" y="5525683"/>
                </a:lnTo>
                <a:lnTo>
                  <a:pt x="5826497" y="5381648"/>
                </a:lnTo>
                <a:lnTo>
                  <a:pt x="5826497" y="5250708"/>
                </a:lnTo>
                <a:lnTo>
                  <a:pt x="5826497" y="5067391"/>
                </a:lnTo>
                <a:lnTo>
                  <a:pt x="5905056" y="4936451"/>
                </a:lnTo>
                <a:lnTo>
                  <a:pt x="5865777" y="4700758"/>
                </a:lnTo>
                <a:lnTo>
                  <a:pt x="5800310" y="4609100"/>
                </a:lnTo>
                <a:lnTo>
                  <a:pt x="5957429" y="4268655"/>
                </a:lnTo>
                <a:lnTo>
                  <a:pt x="6049082" y="4032963"/>
                </a:lnTo>
                <a:lnTo>
                  <a:pt x="6088362" y="3692518"/>
                </a:lnTo>
                <a:lnTo>
                  <a:pt x="6101455" y="3168757"/>
                </a:lnTo>
                <a:lnTo>
                  <a:pt x="6062175" y="2893782"/>
                </a:lnTo>
                <a:lnTo>
                  <a:pt x="6127642" y="2618807"/>
                </a:lnTo>
                <a:lnTo>
                  <a:pt x="6193108" y="2474773"/>
                </a:lnTo>
                <a:lnTo>
                  <a:pt x="6324040" y="2736653"/>
                </a:lnTo>
                <a:lnTo>
                  <a:pt x="6546626" y="3129474"/>
                </a:lnTo>
                <a:lnTo>
                  <a:pt x="6625185" y="3548483"/>
                </a:lnTo>
                <a:lnTo>
                  <a:pt x="6913237" y="4150809"/>
                </a:lnTo>
                <a:lnTo>
                  <a:pt x="7057263" y="4596006"/>
                </a:lnTo>
                <a:lnTo>
                  <a:pt x="7057263" y="4726946"/>
                </a:lnTo>
                <a:lnTo>
                  <a:pt x="7057263" y="4726946"/>
                </a:lnTo>
                <a:lnTo>
                  <a:pt x="7057263" y="4726946"/>
                </a:lnTo>
                <a:lnTo>
                  <a:pt x="6887050" y="4569818"/>
                </a:lnTo>
                <a:lnTo>
                  <a:pt x="6494253" y="4700758"/>
                </a:lnTo>
                <a:lnTo>
                  <a:pt x="6494253" y="4700758"/>
                </a:lnTo>
                <a:lnTo>
                  <a:pt x="6612092" y="4870981"/>
                </a:lnTo>
                <a:lnTo>
                  <a:pt x="6795398" y="4988827"/>
                </a:lnTo>
                <a:lnTo>
                  <a:pt x="7227475" y="5080485"/>
                </a:lnTo>
                <a:lnTo>
                  <a:pt x="7384594" y="5015015"/>
                </a:lnTo>
                <a:lnTo>
                  <a:pt x="7528620" y="4805511"/>
                </a:lnTo>
                <a:lnTo>
                  <a:pt x="7567899" y="4530536"/>
                </a:lnTo>
                <a:lnTo>
                  <a:pt x="7489340" y="4190091"/>
                </a:lnTo>
                <a:lnTo>
                  <a:pt x="7410780" y="3902022"/>
                </a:lnTo>
                <a:lnTo>
                  <a:pt x="7345314" y="3548483"/>
                </a:lnTo>
                <a:lnTo>
                  <a:pt x="7332221" y="3142568"/>
                </a:lnTo>
                <a:lnTo>
                  <a:pt x="7306034" y="2867594"/>
                </a:lnTo>
                <a:lnTo>
                  <a:pt x="7672645" y="3090192"/>
                </a:lnTo>
                <a:lnTo>
                  <a:pt x="7934510" y="3155662"/>
                </a:lnTo>
                <a:lnTo>
                  <a:pt x="7934510" y="3155662"/>
                </a:lnTo>
                <a:lnTo>
                  <a:pt x="8026163" y="3050910"/>
                </a:lnTo>
                <a:lnTo>
                  <a:pt x="7829764" y="2946158"/>
                </a:lnTo>
                <a:lnTo>
                  <a:pt x="7463153" y="2605713"/>
                </a:lnTo>
                <a:lnTo>
                  <a:pt x="7201288" y="2252174"/>
                </a:lnTo>
                <a:lnTo>
                  <a:pt x="7122729" y="2095046"/>
                </a:lnTo>
                <a:lnTo>
                  <a:pt x="7122729" y="2095046"/>
                </a:lnTo>
                <a:lnTo>
                  <a:pt x="7214382" y="1990294"/>
                </a:lnTo>
                <a:lnTo>
                  <a:pt x="7214382" y="1990294"/>
                </a:lnTo>
                <a:lnTo>
                  <a:pt x="7528620" y="2029576"/>
                </a:lnTo>
                <a:lnTo>
                  <a:pt x="7515526" y="1702225"/>
                </a:lnTo>
                <a:lnTo>
                  <a:pt x="7266755" y="1139181"/>
                </a:lnTo>
                <a:lnTo>
                  <a:pt x="6913237" y="523762"/>
                </a:lnTo>
                <a:lnTo>
                  <a:pt x="6625185" y="327351"/>
                </a:lnTo>
                <a:lnTo>
                  <a:pt x="6297854" y="130941"/>
                </a:lnTo>
                <a:lnTo>
                  <a:pt x="5708658" y="0"/>
                </a:lnTo>
                <a:lnTo>
                  <a:pt x="5328953" y="0"/>
                </a:lnTo>
                <a:lnTo>
                  <a:pt x="5067088" y="196411"/>
                </a:lnTo>
                <a:lnTo>
                  <a:pt x="4674291" y="405915"/>
                </a:lnTo>
                <a:lnTo>
                  <a:pt x="4242213" y="563044"/>
                </a:lnTo>
                <a:lnTo>
                  <a:pt x="4098188" y="667796"/>
                </a:lnTo>
                <a:lnTo>
                  <a:pt x="3967255" y="707078"/>
                </a:lnTo>
                <a:lnTo>
                  <a:pt x="3639924" y="1257028"/>
                </a:lnTo>
              </a:path>
            </a:pathLst>
          </a:custGeom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0" b="64400" l="37000" r="63975">
                        <a14:foregroundMark x1="50750" y1="60767" x2="50750" y2="60767"/>
                        <a14:foregroundMark x1="49175" y1="43333" x2="49175" y2="43333"/>
                        <a14:foregroundMark x1="45375" y1="45667" x2="45375" y2="45667"/>
                        <a14:foregroundMark x1="42675" y1="34933" x2="42675" y2="34933"/>
                        <a14:foregroundMark x1="40825" y1="36433" x2="40825" y2="36433"/>
                        <a14:foregroundMark x1="44900" y1="59133" x2="44900" y2="59133"/>
                        <a14:foregroundMark x1="43900" y1="60733" x2="43900" y2="60733"/>
                        <a14:foregroundMark x1="44725" y1="60500" x2="44725" y2="60500"/>
                        <a14:foregroundMark x1="77025" y1="38633" x2="77025" y2="38633"/>
                        <a14:backgroundMark x1="38650" y1="40833" x2="38650" y2="40833"/>
                        <a14:backgroundMark x1="39250" y1="45567" x2="39250" y2="45567"/>
                        <a14:backgroundMark x1="38150" y1="36533" x2="38150" y2="36533"/>
                        <a14:backgroundMark x1="52325" y1="27033" x2="52325" y2="27033"/>
                        <a14:backgroundMark x1="49250" y1="28533" x2="49250" y2="28533"/>
                      </a14:backgroundRemoval>
                    </a14:imgEffect>
                  </a14:imgLayer>
                </a14:imgProps>
              </a:ext>
            </a:extLst>
          </a:blip>
          <a:srcRect l="35789" t="22314" r="36079" b="35193"/>
          <a:stretch/>
        </p:blipFill>
        <p:spPr>
          <a:xfrm>
            <a:off x="6642281" y="5193358"/>
            <a:ext cx="1469458" cy="166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4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3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00" accel="100000" fill="hold">
                                          <p:stCondLst>
                                            <p:cond delay="6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0"/>
            <a:ext cx="9144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700" cap="small" dirty="0" smtClean="0">
                <a:solidFill>
                  <a:srgbClr val="FFFF00"/>
                </a:solidFill>
                <a:latin typeface="Arial"/>
                <a:cs typeface="Arial"/>
              </a:rPr>
              <a:t>Intracluster Magnetic Fields: Synchrotron Emission</a:t>
            </a:r>
            <a:endParaRPr lang="en-US" sz="2700" cap="small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474174" y="764944"/>
            <a:ext cx="4424825" cy="4699304"/>
            <a:chOff x="369456" y="1292338"/>
            <a:chExt cx="1348273" cy="1493768"/>
          </a:xfrm>
        </p:grpSpPr>
        <p:grpSp>
          <p:nvGrpSpPr>
            <p:cNvPr id="20" name="Group 19"/>
            <p:cNvGrpSpPr/>
            <p:nvPr/>
          </p:nvGrpSpPr>
          <p:grpSpPr>
            <a:xfrm>
              <a:off x="369456" y="1292338"/>
              <a:ext cx="1348273" cy="1493768"/>
              <a:chOff x="369456" y="1292338"/>
              <a:chExt cx="1348273" cy="1493768"/>
            </a:xfrm>
          </p:grpSpPr>
          <p:pic>
            <p:nvPicPr>
              <p:cNvPr id="22" name="Picture 21" descr="fig12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844" t="6755" r="15578" b="11675"/>
              <a:stretch/>
            </p:blipFill>
            <p:spPr>
              <a:xfrm>
                <a:off x="369456" y="1292338"/>
                <a:ext cx="1254607" cy="1486269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083909" y="2647758"/>
                <a:ext cx="633820" cy="138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</a:rPr>
                  <a:t>500 </a:t>
                </a:r>
                <a:r>
                  <a:rPr lang="en-US" dirty="0" err="1" smtClean="0">
                    <a:solidFill>
                      <a:srgbClr val="FFFFFF"/>
                    </a:solidFill>
                  </a:rPr>
                  <a:t>kpc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21" name="Straight Connector 20"/>
            <p:cNvCxnSpPr/>
            <p:nvPr/>
          </p:nvCxnSpPr>
          <p:spPr bwMode="auto">
            <a:xfrm>
              <a:off x="1168400" y="2733602"/>
              <a:ext cx="438728" cy="0"/>
            </a:xfrm>
            <a:prstGeom prst="line">
              <a:avLst/>
            </a:prstGeom>
            <a:solidFill>
              <a:schemeClr val="accent1">
                <a:alpha val="50000"/>
              </a:schemeClr>
            </a:solidFill>
            <a:ln w="12700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52374" y="749660"/>
            <a:ext cx="419458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Some clusters contain Mpc scale regions of diffuse synchrotron emission</a:t>
            </a:r>
          </a:p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Indicate presence of magnetic fields and relativistic electrons throughout the ICM</a:t>
            </a:r>
          </a:p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Roughly 50 systems known to host this emission</a:t>
            </a:r>
          </a:p>
          <a:p>
            <a:pPr marL="0" indent="0"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342900" indent="-342900"/>
            <a:r>
              <a:rPr lang="en-US" sz="2000" dirty="0" smtClean="0">
                <a:solidFill>
                  <a:srgbClr val="CCFFCC"/>
                </a:solidFill>
                <a:latin typeface="Arial"/>
                <a:cs typeface="Arial"/>
              </a:rPr>
              <a:t>Halos are centrally located, diffuse and </a:t>
            </a:r>
            <a:r>
              <a:rPr lang="en-US" sz="2000" dirty="0" err="1" smtClean="0">
                <a:solidFill>
                  <a:srgbClr val="CCFFCC"/>
                </a:solidFill>
                <a:latin typeface="Arial"/>
                <a:cs typeface="Arial"/>
              </a:rPr>
              <a:t>unpolarized</a:t>
            </a:r>
            <a:endParaRPr lang="en-US" sz="2000" dirty="0" smtClean="0">
              <a:solidFill>
                <a:srgbClr val="CCFFCC"/>
              </a:solidFill>
              <a:latin typeface="Arial"/>
              <a:cs typeface="Arial"/>
            </a:endParaRPr>
          </a:p>
          <a:p>
            <a:pPr marL="342900" indent="-342900"/>
            <a:r>
              <a:rPr lang="en-US" sz="2000" dirty="0" smtClean="0">
                <a:solidFill>
                  <a:srgbClr val="CCFFCC"/>
                </a:solidFill>
                <a:latin typeface="Arial"/>
                <a:cs typeface="Arial"/>
              </a:rPr>
              <a:t>Relics are peripheral, often </a:t>
            </a:r>
            <a:r>
              <a:rPr lang="en-US" sz="2000" dirty="0" err="1" smtClean="0">
                <a:solidFill>
                  <a:srgbClr val="CCFFCC"/>
                </a:solidFill>
                <a:latin typeface="Arial"/>
                <a:cs typeface="Arial"/>
              </a:rPr>
              <a:t>filamented</a:t>
            </a:r>
            <a:r>
              <a:rPr lang="en-US" sz="2000" dirty="0" smtClean="0">
                <a:solidFill>
                  <a:srgbClr val="CCFFCC"/>
                </a:solidFill>
                <a:latin typeface="Arial"/>
                <a:cs typeface="Arial"/>
              </a:rPr>
              <a:t> and highly polarized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98265" y="5230758"/>
            <a:ext cx="2320791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Clarke &amp; </a:t>
            </a:r>
            <a:r>
              <a:rPr lang="en-US" sz="1400" kern="0" dirty="0" err="1" smtClean="0">
                <a:solidFill>
                  <a:schemeClr val="bg1"/>
                </a:solidFill>
                <a:latin typeface="Arial"/>
                <a:cs typeface="Arial"/>
              </a:rPr>
              <a:t>Ensslin</a:t>
            </a: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 (2006)</a:t>
            </a:r>
            <a:endParaRPr lang="en-US" sz="14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00820" y="1387968"/>
            <a:ext cx="868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Relic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92362" y="2155787"/>
            <a:ext cx="817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Halo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16177" y="5627896"/>
            <a:ext cx="8791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pPr marL="0" indent="0">
              <a:buNone/>
            </a:pPr>
            <a:r>
              <a:rPr lang="en-US" sz="2200" u="sng" dirty="0" smtClean="0">
                <a:latin typeface="Arial"/>
                <a:cs typeface="Arial"/>
              </a:rPr>
              <a:t>All clusters which contain diffuse synchrotron emission show merger evidence but the connection to the merger energy is still uncertain. Need detailed understanding of cluster mass and dynamical state.</a:t>
            </a:r>
          </a:p>
        </p:txBody>
      </p:sp>
    </p:spTree>
    <p:extLst>
      <p:ext uri="{BB962C8B-B14F-4D97-AF65-F5344CB8AC3E}">
        <p14:creationId xmlns:p14="http://schemas.microsoft.com/office/powerpoint/2010/main" val="2288776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0"/>
            <a:ext cx="9144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700" cap="small" dirty="0" smtClean="0">
                <a:solidFill>
                  <a:srgbClr val="FFFF00"/>
                </a:solidFill>
                <a:latin typeface="Arial"/>
                <a:cs typeface="Arial"/>
              </a:rPr>
              <a:t>Halo Power – Mass Scaling Relations</a:t>
            </a:r>
            <a:endParaRPr lang="en-US" sz="2700" cap="small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52374" y="749660"/>
            <a:ext cx="41945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9144" indent="-192024" algn="l">
              <a:buFont typeface="Arial"/>
              <a:buChar char="•"/>
              <a:defRPr sz="1400">
                <a:solidFill>
                  <a:schemeClr val="accent3"/>
                </a:solidFill>
                <a:latin typeface="Helvetica"/>
                <a:cs typeface="Helvetica"/>
              </a:defRPr>
            </a:lvl1pPr>
          </a:lstStyle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Radio power is correlated with cluster mass</a:t>
            </a:r>
          </a:p>
          <a:p>
            <a:pPr marL="342900" indent="-342900"/>
            <a:r>
              <a:rPr lang="en-US" sz="2000" dirty="0" smtClean="0">
                <a:latin typeface="Arial"/>
                <a:cs typeface="Arial"/>
              </a:rPr>
              <a:t>Hydrostatic equilibrium masses may be off by 40%</a:t>
            </a:r>
          </a:p>
          <a:p>
            <a:pPr marL="342900" indent="-342900"/>
            <a:endParaRPr lang="en-US" sz="2000" dirty="0">
              <a:latin typeface="Arial"/>
              <a:cs typeface="Arial"/>
            </a:endParaRPr>
          </a:p>
          <a:p>
            <a:pPr marL="342900" indent="-342900"/>
            <a:r>
              <a:rPr lang="en-US" sz="2000" dirty="0" smtClean="0">
                <a:solidFill>
                  <a:srgbClr val="CCFFCC"/>
                </a:solidFill>
                <a:latin typeface="Arial"/>
                <a:cs typeface="Arial"/>
              </a:rPr>
              <a:t>Accurate masses are important: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CCFFCC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rgbClr val="CCFFCC"/>
                </a:solidFill>
                <a:latin typeface="Arial"/>
                <a:cs typeface="Arial"/>
              </a:rPr>
              <a:t>     - constrains theories 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CCFFCC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solidFill>
                  <a:srgbClr val="CCFFCC"/>
                </a:solidFill>
                <a:latin typeface="Arial"/>
                <a:cs typeface="Arial"/>
              </a:rPr>
              <a:t>       - </a:t>
            </a:r>
            <a:r>
              <a:rPr lang="en-US" sz="2000" dirty="0" smtClean="0">
                <a:solidFill>
                  <a:srgbClr val="CCFFCC"/>
                </a:solidFill>
                <a:latin typeface="Arial"/>
                <a:cs typeface="Arial"/>
              </a:rPr>
              <a:t>determination of magnetic 	field scaling with mass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CCFFCC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rgbClr val="CCFFCC"/>
                </a:solidFill>
                <a:latin typeface="Arial"/>
                <a:cs typeface="Arial"/>
              </a:rPr>
              <a:t>     - constrains </a:t>
            </a:r>
            <a:r>
              <a:rPr lang="en-US" sz="2000" dirty="0" err="1" smtClean="0">
                <a:solidFill>
                  <a:srgbClr val="CCFFCC"/>
                </a:solidFill>
                <a:latin typeface="Arial"/>
                <a:cs typeface="Arial"/>
              </a:rPr>
              <a:t>ε</a:t>
            </a:r>
            <a:r>
              <a:rPr lang="en-US" sz="2000" baseline="-25000" dirty="0" err="1" smtClean="0">
                <a:solidFill>
                  <a:srgbClr val="CCFFCC"/>
                </a:solidFill>
                <a:latin typeface="Arial"/>
                <a:cs typeface="Arial"/>
              </a:rPr>
              <a:t>rel</a:t>
            </a:r>
            <a:r>
              <a:rPr lang="en-US" sz="2000" dirty="0" smtClean="0">
                <a:solidFill>
                  <a:srgbClr val="CCFFCC"/>
                </a:solidFill>
                <a:latin typeface="Arial"/>
                <a:cs typeface="Arial"/>
              </a:rPr>
              <a:t>/</a:t>
            </a:r>
            <a:r>
              <a:rPr lang="en-US" sz="2000" dirty="0" err="1" smtClean="0">
                <a:solidFill>
                  <a:srgbClr val="CCFFCC"/>
                </a:solidFill>
                <a:latin typeface="Arial"/>
                <a:cs typeface="Arial"/>
              </a:rPr>
              <a:t>ε</a:t>
            </a:r>
            <a:r>
              <a:rPr lang="en-US" sz="2000" baseline="-25000" dirty="0" err="1" smtClean="0">
                <a:solidFill>
                  <a:srgbClr val="CCFFCC"/>
                </a:solidFill>
                <a:latin typeface="Arial"/>
                <a:cs typeface="Arial"/>
              </a:rPr>
              <a:t>th</a:t>
            </a:r>
            <a:r>
              <a:rPr lang="en-US" sz="2000" dirty="0" smtClean="0">
                <a:solidFill>
                  <a:srgbClr val="CCFFCC"/>
                </a:solidFill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CCFFCC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rgbClr val="CCFFCC"/>
                </a:solidFill>
                <a:latin typeface="Arial"/>
                <a:cs typeface="Arial"/>
              </a:rPr>
              <a:t>     - limits on the fraction of </a:t>
            </a:r>
            <a:r>
              <a:rPr lang="en-US" sz="2000" dirty="0" err="1" smtClean="0">
                <a:solidFill>
                  <a:srgbClr val="CCFFCC"/>
                </a:solidFill>
                <a:latin typeface="Arial"/>
                <a:cs typeface="Arial"/>
              </a:rPr>
              <a:t>PdV</a:t>
            </a:r>
            <a:r>
              <a:rPr lang="en-US" sz="2000" dirty="0" smtClean="0">
                <a:solidFill>
                  <a:srgbClr val="CCFFCC"/>
                </a:solidFill>
                <a:latin typeface="Arial"/>
                <a:cs typeface="Arial"/>
              </a:rPr>
              <a:t> 	work that goes into ICM 	turbulence</a:t>
            </a:r>
          </a:p>
          <a:p>
            <a:pPr marL="0" indent="0">
              <a:buNone/>
            </a:pPr>
            <a:endParaRPr lang="en-US" sz="2000" dirty="0" smtClean="0">
              <a:latin typeface="Arial"/>
              <a:cs typeface="Arial"/>
            </a:endParaRPr>
          </a:p>
        </p:txBody>
      </p:sp>
      <p:pic>
        <p:nvPicPr>
          <p:cNvPr id="3" name="Picture 2" descr="Screen Shot 2013-05-07 at 2.25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10" y="590728"/>
            <a:ext cx="4566007" cy="4397312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804992" y="5024003"/>
            <a:ext cx="2320791" cy="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1400" kern="0" dirty="0" err="1" smtClean="0">
                <a:solidFill>
                  <a:schemeClr val="bg1"/>
                </a:solidFill>
                <a:latin typeface="Arial"/>
                <a:cs typeface="Arial"/>
              </a:rPr>
              <a:t>Cassano</a:t>
            </a:r>
            <a:r>
              <a:rPr lang="en-US" sz="1400" kern="0" dirty="0" smtClean="0">
                <a:solidFill>
                  <a:schemeClr val="bg1"/>
                </a:solidFill>
                <a:latin typeface="Arial"/>
                <a:cs typeface="Arial"/>
              </a:rPr>
              <a:t> et al. (2007)</a:t>
            </a:r>
            <a:endParaRPr lang="en-US" sz="1400" kern="0" baseline="-25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algn="l">
              <a:spcBef>
                <a:spcPct val="20000"/>
              </a:spcBef>
              <a:defRPr/>
            </a:pPr>
            <a:endParaRPr lang="en-US" sz="1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87901" y="4623554"/>
            <a:ext cx="9689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Log M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3833466" y="2408994"/>
            <a:ext cx="16400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Log P</a:t>
            </a:r>
            <a:r>
              <a:rPr lang="en-US" sz="1600" baseline="-25000" dirty="0" smtClean="0"/>
              <a:t>1.4</a:t>
            </a:r>
            <a:endParaRPr lang="en-US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75989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ynth08template">
  <a:themeElements>
    <a:clrScheme name="synth08template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99"/>
      </a:accent1>
      <a:accent2>
        <a:srgbClr val="FF6600"/>
      </a:accent2>
      <a:accent3>
        <a:srgbClr val="FFFFFF"/>
      </a:accent3>
      <a:accent4>
        <a:srgbClr val="000000"/>
      </a:accent4>
      <a:accent5>
        <a:srgbClr val="AAB8CA"/>
      </a:accent5>
      <a:accent6>
        <a:srgbClr val="E75C00"/>
      </a:accent6>
      <a:hlink>
        <a:srgbClr val="663399"/>
      </a:hlink>
      <a:folHlink>
        <a:srgbClr val="FF0000"/>
      </a:folHlink>
    </a:clrScheme>
    <a:fontScheme name="synth08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synth08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nth08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99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AAB8CA"/>
        </a:accent5>
        <a:accent6>
          <a:srgbClr val="E75C00"/>
        </a:accent6>
        <a:hlink>
          <a:srgbClr val="663399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nth08template 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6633"/>
        </a:accent1>
        <a:accent2>
          <a:srgbClr val="336666"/>
        </a:accent2>
        <a:accent3>
          <a:srgbClr val="FFFFFF"/>
        </a:accent3>
        <a:accent4>
          <a:srgbClr val="000000"/>
        </a:accent4>
        <a:accent5>
          <a:srgbClr val="ADB8AD"/>
        </a:accent5>
        <a:accent6>
          <a:srgbClr val="2D5C5C"/>
        </a:accent6>
        <a:hlink>
          <a:srgbClr val="9900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nth08template 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CCC33"/>
        </a:accent1>
        <a:accent2>
          <a:srgbClr val="66CC00"/>
        </a:accent2>
        <a:accent3>
          <a:srgbClr val="FFFFFF"/>
        </a:accent3>
        <a:accent4>
          <a:srgbClr val="000000"/>
        </a:accent4>
        <a:accent5>
          <a:srgbClr val="E2E2AD"/>
        </a:accent5>
        <a:accent6>
          <a:srgbClr val="5CB900"/>
        </a:accent6>
        <a:hlink>
          <a:srgbClr val="0099CC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Equity.thmx</Template>
  <TotalTime>223797</TotalTime>
  <Words>1568</Words>
  <Application>Microsoft Macintosh PowerPoint</Application>
  <PresentationFormat>Letter Paper (8.5x11 in)</PresentationFormat>
  <Paragraphs>259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synth08template</vt:lpstr>
      <vt:lpstr>PowerPoint Presentation</vt:lpstr>
      <vt:lpstr>PowerPoint Presentation</vt:lpstr>
      <vt:lpstr>PowerPoint Presentation</vt:lpstr>
      <vt:lpstr>PowerPoint Presentation</vt:lpstr>
      <vt:lpstr>Multi-Wavelength Telescope Toolkit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Caution: New Regime Polarized Radio Probe Population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6.1 New Start</dc:title>
  <dc:subject/>
  <dc:creator/>
  <cp:keywords/>
  <dc:description/>
  <cp:lastModifiedBy>Tracy Clarke</cp:lastModifiedBy>
  <cp:revision>706</cp:revision>
  <cp:lastPrinted>2013-04-15T18:13:49Z</cp:lastPrinted>
  <dcterms:created xsi:type="dcterms:W3CDTF">2013-03-17T00:40:54Z</dcterms:created>
  <dcterms:modified xsi:type="dcterms:W3CDTF">2013-05-08T13:55:04Z</dcterms:modified>
  <cp:category/>
</cp:coreProperties>
</file>