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B35E0-FB81-4FF7-8363-8CC008CD6555}" type="datetimeFigureOut">
              <a:rPr lang="es-MX" smtClean="0"/>
              <a:t>11/10/2014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78DB0-A72C-4FFC-8F77-3DCC7337313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3396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78DB0-A72C-4FFC-8F77-3DCC73373132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045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5B2B-66D7-1F46-8896-EA40174E302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B5C7-EB14-504B-917D-4DEB49C0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5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5B2B-66D7-1F46-8896-EA40174E302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B5C7-EB14-504B-917D-4DEB49C0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8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5B2B-66D7-1F46-8896-EA40174E302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B5C7-EB14-504B-917D-4DEB49C0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7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5B2B-66D7-1F46-8896-EA40174E302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B5C7-EB14-504B-917D-4DEB49C0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7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5B2B-66D7-1F46-8896-EA40174E302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B5C7-EB14-504B-917D-4DEB49C0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5B2B-66D7-1F46-8896-EA40174E302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B5C7-EB14-504B-917D-4DEB49C0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42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5B2B-66D7-1F46-8896-EA40174E302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B5C7-EB14-504B-917D-4DEB49C0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2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5B2B-66D7-1F46-8896-EA40174E302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B5C7-EB14-504B-917D-4DEB49C0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2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5B2B-66D7-1F46-8896-EA40174E302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B5C7-EB14-504B-917D-4DEB49C0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0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5B2B-66D7-1F46-8896-EA40174E302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B5C7-EB14-504B-917D-4DEB49C0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9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5B2B-66D7-1F46-8896-EA40174E302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B5C7-EB14-504B-917D-4DEB49C0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4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35B2B-66D7-1F46-8896-EA40174E302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1B5C7-EB14-504B-917D-4DEB49C0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2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for Discussion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Filaments and star formation</a:t>
            </a:r>
            <a:br>
              <a:rPr lang="en-US" sz="3100" dirty="0" smtClean="0"/>
            </a:br>
            <a:r>
              <a:rPr lang="en-US" sz="3100" dirty="0" smtClean="0"/>
              <a:t>Theory vs. observations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75200"/>
            <a:ext cx="6400800" cy="850900"/>
          </a:xfrm>
        </p:spPr>
        <p:txBody>
          <a:bodyPr/>
          <a:lstStyle/>
          <a:p>
            <a:r>
              <a:rPr lang="en-US" dirty="0" smtClean="0"/>
              <a:t>Neal and Enrique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1020"/>
            <a:ext cx="8229600" cy="6055380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Can we agree on a terminology/taxonomy</a:t>
            </a:r>
          </a:p>
          <a:p>
            <a:pPr lvl="1"/>
            <a:r>
              <a:rPr lang="en-US" sz="2600" dirty="0" smtClean="0"/>
              <a:t> (</a:t>
            </a:r>
            <a:r>
              <a:rPr lang="en-US" sz="2600" dirty="0" err="1" smtClean="0"/>
              <a:t>Gutermuth</a:t>
            </a:r>
            <a:r>
              <a:rPr lang="en-US" sz="2600" dirty="0" smtClean="0"/>
              <a:t> talk)</a:t>
            </a:r>
          </a:p>
          <a:p>
            <a:endParaRPr lang="en-US" sz="2900" dirty="0" smtClean="0"/>
          </a:p>
          <a:p>
            <a:r>
              <a:rPr lang="en-US" sz="2900" dirty="0" smtClean="0"/>
              <a:t>How long does the distribution of  objects retain the filamentary </a:t>
            </a:r>
            <a:r>
              <a:rPr lang="en-US" sz="2900" dirty="0" err="1" smtClean="0"/>
              <a:t>shape:cores</a:t>
            </a:r>
            <a:r>
              <a:rPr lang="en-US" sz="2900" dirty="0" smtClean="0"/>
              <a:t>, protostars, YSOs, ...?</a:t>
            </a:r>
          </a:p>
          <a:p>
            <a:pPr lvl="1"/>
            <a:r>
              <a:rPr lang="en-US" sz="2600" dirty="0" smtClean="0"/>
              <a:t> (</a:t>
            </a:r>
            <a:r>
              <a:rPr lang="en-US" sz="2600" dirty="0" err="1" smtClean="0"/>
              <a:t>Heiderman</a:t>
            </a:r>
            <a:r>
              <a:rPr lang="en-US" sz="2600" dirty="0" smtClean="0"/>
              <a:t>, di Francesco, </a:t>
            </a:r>
            <a:r>
              <a:rPr lang="en-US" sz="2600" dirty="0" err="1" smtClean="0"/>
              <a:t>Pudritz</a:t>
            </a:r>
            <a:r>
              <a:rPr lang="en-US" sz="2600" dirty="0" smtClean="0"/>
              <a:t>)</a:t>
            </a:r>
          </a:p>
          <a:p>
            <a:endParaRPr lang="en-US" sz="2900" dirty="0" smtClean="0"/>
          </a:p>
          <a:p>
            <a:r>
              <a:rPr lang="en-US" sz="2900" dirty="0" smtClean="0"/>
              <a:t>What are the dynamical processes involved in filament evolution?</a:t>
            </a:r>
          </a:p>
          <a:p>
            <a:pPr lvl="1"/>
            <a:r>
              <a:rPr lang="en-US" sz="2600" dirty="0" smtClean="0"/>
              <a:t>(Friesen, </a:t>
            </a:r>
            <a:r>
              <a:rPr lang="en-US" sz="2600" dirty="0" err="1" smtClean="0"/>
              <a:t>Heitsch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smtClean="0"/>
              <a:t>Is Polaris a young Aquila?</a:t>
            </a:r>
          </a:p>
          <a:p>
            <a:pPr lvl="1"/>
            <a:r>
              <a:rPr lang="en-US" sz="2600" dirty="0" smtClean="0"/>
              <a:t>Are filaments turbulent inside, or dominated by “laminar</a:t>
            </a:r>
            <a:r>
              <a:rPr lang="en-US" sz="2600" smtClean="0"/>
              <a:t>” flows?</a:t>
            </a:r>
            <a:endParaRPr lang="en-US" sz="2600" dirty="0" smtClean="0"/>
          </a:p>
          <a:p>
            <a:endParaRPr lang="en-US" sz="4000" dirty="0" smtClean="0"/>
          </a:p>
          <a:p>
            <a:r>
              <a:rPr lang="en-US" sz="2900" dirty="0" smtClean="0"/>
              <a:t>Are </a:t>
            </a:r>
            <a:r>
              <a:rPr lang="en-US" sz="2900" dirty="0"/>
              <a:t>filaments a scale-free process, or do they have characteristic scales?</a:t>
            </a:r>
          </a:p>
          <a:p>
            <a:pPr lvl="1"/>
            <a:r>
              <a:rPr lang="en-US" sz="2600" dirty="0"/>
              <a:t>If scale-free, is there a hierarchy?</a:t>
            </a:r>
          </a:p>
          <a:p>
            <a:pPr lvl="1"/>
            <a:r>
              <a:rPr lang="en-US" sz="2600" dirty="0"/>
              <a:t>If not, what sets the scale</a:t>
            </a:r>
            <a:r>
              <a:rPr lang="en-US" sz="2600" dirty="0" smtClean="0"/>
              <a:t>?</a:t>
            </a:r>
          </a:p>
          <a:p>
            <a:pPr lvl="1"/>
            <a:r>
              <a:rPr lang="en-US" sz="2600" dirty="0" smtClean="0"/>
              <a:t>If scale-free, can there be a universal width?</a:t>
            </a:r>
            <a:endParaRPr lang="en-US" sz="2600" dirty="0"/>
          </a:p>
          <a:p>
            <a:endParaRPr lang="en-US" sz="2900" dirty="0" smtClean="0"/>
          </a:p>
          <a:p>
            <a:r>
              <a:rPr lang="en-US" sz="2900" dirty="0" smtClean="0"/>
              <a:t>How </a:t>
            </a:r>
            <a:r>
              <a:rPr lang="en-US" sz="2900" dirty="0"/>
              <a:t>do filaments relate to clumps</a:t>
            </a:r>
            <a:r>
              <a:rPr lang="en-US" sz="2900" dirty="0" smtClean="0"/>
              <a:t>?</a:t>
            </a:r>
          </a:p>
          <a:p>
            <a:pPr lvl="1"/>
            <a:r>
              <a:rPr lang="en-US" sz="2600" dirty="0" smtClean="0"/>
              <a:t>What forms first, filaments or clumps? Or simultaneous?</a:t>
            </a:r>
            <a:endParaRPr lang="en-US" sz="2600" dirty="0"/>
          </a:p>
          <a:p>
            <a:pPr marL="0" indent="0">
              <a:buNone/>
            </a:pPr>
            <a:endParaRPr lang="en-US" sz="2300" dirty="0" smtClean="0"/>
          </a:p>
          <a:p>
            <a:r>
              <a:rPr lang="en-US" sz="2900" dirty="0"/>
              <a:t>What is the  role of filaments in star formation? (massive vs low mass)</a:t>
            </a:r>
          </a:p>
          <a:p>
            <a:pPr lvl="1"/>
            <a:r>
              <a:rPr lang="en-US" sz="2600" dirty="0"/>
              <a:t>(Tan, </a:t>
            </a:r>
            <a:r>
              <a:rPr lang="en-US" sz="2600" dirty="0" smtClean="0"/>
              <a:t>…)</a:t>
            </a:r>
            <a:endParaRPr lang="en-US" sz="29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81912" y="165100"/>
            <a:ext cx="2980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ABOUT FILAMENTS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4041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ABOUT COMPARISONS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Are observers and theorists interested in the same filament properties?</a:t>
            </a:r>
          </a:p>
          <a:p>
            <a:endParaRPr lang="en-US" sz="2000" dirty="0" smtClean="0"/>
          </a:p>
          <a:p>
            <a:r>
              <a:rPr lang="en-US" sz="2000" dirty="0" smtClean="0"/>
              <a:t>How to perform meaningful comparisons between theory, simulations, and observations?</a:t>
            </a:r>
          </a:p>
          <a:p>
            <a:endParaRPr lang="en-US" sz="2000" dirty="0" smtClean="0"/>
          </a:p>
          <a:p>
            <a:r>
              <a:rPr lang="en-US" sz="2000" dirty="0" smtClean="0"/>
              <a:t>What are meaningful comparison levels (say, structural, kinematic, chemical [time dependent])?</a:t>
            </a:r>
          </a:p>
          <a:p>
            <a:endParaRPr lang="en-US" sz="2000" dirty="0" smtClean="0"/>
          </a:p>
          <a:p>
            <a:r>
              <a:rPr lang="en-US" sz="2000" dirty="0" smtClean="0"/>
              <a:t>How to interpret observed velocity gradients corresponding to rotation and to infall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smtClean="0"/>
              <a:t>or inflow)?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8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216</Words>
  <Application>Microsoft Office PowerPoint</Application>
  <PresentationFormat>On-screen Show (4:3)</PresentationFormat>
  <Paragraphs>33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Questions for Discussion  Filaments and star formation Theory vs. observations</vt:lpstr>
      <vt:lpstr>PowerPoint Presentation</vt:lpstr>
      <vt:lpstr>ABOUT COMPARISONS</vt:lpstr>
    </vt:vector>
  </TitlesOfParts>
  <Company>UT Austin - Astronomy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for Discussion</dc:title>
  <dc:creator>Neal Evans</dc:creator>
  <cp:lastModifiedBy>Charlottesville Presenter</cp:lastModifiedBy>
  <cp:revision>6</cp:revision>
  <dcterms:created xsi:type="dcterms:W3CDTF">2014-10-07T23:21:58Z</dcterms:created>
  <dcterms:modified xsi:type="dcterms:W3CDTF">2014-10-11T14:53:34Z</dcterms:modified>
</cp:coreProperties>
</file>