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2.xml" ContentType="application/vnd.openxmlformats-officedocument.themeOverride+xml"/>
  <Override PartName="/ppt/charts/chart4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3.xml" ContentType="application/vnd.openxmlformats-officedocument.themeOverride+xml"/>
  <Override PartName="/ppt/charts/chart4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4.xml" ContentType="application/vnd.openxmlformats-officedocument.themeOverride+xml"/>
  <Override PartName="/ppt/charts/chart4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2" r:id="rId2"/>
    <p:sldMasterId id="2147483687" r:id="rId3"/>
  </p:sldMasterIdLst>
  <p:handoutMasterIdLst>
    <p:handoutMasterId r:id="rId49"/>
  </p:handoutMasterIdLst>
  <p:sldIdLst>
    <p:sldId id="322" r:id="rId4"/>
    <p:sldId id="283" r:id="rId5"/>
    <p:sldId id="284" r:id="rId6"/>
    <p:sldId id="323" r:id="rId7"/>
    <p:sldId id="341" r:id="rId8"/>
    <p:sldId id="327" r:id="rId9"/>
    <p:sldId id="347" r:id="rId10"/>
    <p:sldId id="364" r:id="rId11"/>
    <p:sldId id="348" r:id="rId12"/>
    <p:sldId id="349" r:id="rId13"/>
    <p:sldId id="350" r:id="rId14"/>
    <p:sldId id="351" r:id="rId15"/>
    <p:sldId id="352" r:id="rId16"/>
    <p:sldId id="366" r:id="rId17"/>
    <p:sldId id="353" r:id="rId18"/>
    <p:sldId id="363" r:id="rId19"/>
    <p:sldId id="362" r:id="rId20"/>
    <p:sldId id="356" r:id="rId21"/>
    <p:sldId id="357" r:id="rId22"/>
    <p:sldId id="358" r:id="rId23"/>
    <p:sldId id="359" r:id="rId24"/>
    <p:sldId id="360" r:id="rId25"/>
    <p:sldId id="361" r:id="rId26"/>
    <p:sldId id="380" r:id="rId27"/>
    <p:sldId id="381" r:id="rId28"/>
    <p:sldId id="382" r:id="rId29"/>
    <p:sldId id="293" r:id="rId30"/>
    <p:sldId id="292" r:id="rId31"/>
    <p:sldId id="368" r:id="rId32"/>
    <p:sldId id="369" r:id="rId33"/>
    <p:sldId id="373" r:id="rId34"/>
    <p:sldId id="374" r:id="rId35"/>
    <p:sldId id="375" r:id="rId36"/>
    <p:sldId id="342" r:id="rId37"/>
    <p:sldId id="370" r:id="rId38"/>
    <p:sldId id="289" r:id="rId39"/>
    <p:sldId id="372" r:id="rId40"/>
    <p:sldId id="376" r:id="rId41"/>
    <p:sldId id="371" r:id="rId42"/>
    <p:sldId id="377" r:id="rId43"/>
    <p:sldId id="378" r:id="rId44"/>
    <p:sldId id="326" r:id="rId45"/>
    <p:sldId id="328" r:id="rId46"/>
    <p:sldId id="379" r:id="rId47"/>
    <p:sldId id="383" r:id="rId4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0000"/>
    <a:srgbClr val="0033CC"/>
    <a:srgbClr val="9900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2" autoAdjust="0"/>
    <p:restoredTop sz="92530" autoAdjust="0"/>
  </p:normalViewPr>
  <p:slideViewPr>
    <p:cSldViewPr snapToGrid="0">
      <p:cViewPr varScale="1">
        <p:scale>
          <a:sx n="47" d="100"/>
          <a:sy n="47" d="100"/>
        </p:scale>
        <p:origin x="858" y="48"/>
      </p:cViewPr>
      <p:guideLst/>
    </p:cSldViewPr>
  </p:slideViewPr>
  <p:outlineViewPr>
    <p:cViewPr>
      <p:scale>
        <a:sx n="33" d="100"/>
        <a:sy n="33" d="100"/>
      </p:scale>
      <p:origin x="0" y="-29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40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25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2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27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28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2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30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31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32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33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34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35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0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1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3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24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25.xlsx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6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27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28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2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2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srikant\Documents\MEASFEED\GBTKuWide\FEED\GBTKuJULY262012\Feed%20patterns\summary1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12</a:t>
            </a:r>
            <a:r>
              <a:rPr lang="en-US" sz="1200" baseline="0"/>
              <a:t> - 18 GHz FEED HORN; H-plane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10.6</c:v>
          </c:tx>
          <c:spPr>
            <a:ln w="22225"/>
          </c:spPr>
          <c:marker>
            <c:symbol val="none"/>
          </c:marker>
          <c:xVal>
            <c:numRef>
              <c:f>[summary1.xlsx]Sheet1!$N$6:$N$246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[summary1.xlsx]Sheet1!$O$6:$O$246</c:f>
              <c:numCache>
                <c:formatCode>General</c:formatCode>
                <c:ptCount val="241"/>
                <c:pt idx="0">
                  <c:v>-70.284839503982496</c:v>
                </c:pt>
                <c:pt idx="1">
                  <c:v>-69.99990031160695</c:v>
                </c:pt>
                <c:pt idx="2">
                  <c:v>-66.305913175261367</c:v>
                </c:pt>
                <c:pt idx="3">
                  <c:v>-67.305958187144313</c:v>
                </c:pt>
                <c:pt idx="4">
                  <c:v>-72.956700585327468</c:v>
                </c:pt>
                <c:pt idx="5">
                  <c:v>-72.203548898472079</c:v>
                </c:pt>
                <c:pt idx="6">
                  <c:v>-69.465092213041061</c:v>
                </c:pt>
                <c:pt idx="7">
                  <c:v>-66.615075488986179</c:v>
                </c:pt>
                <c:pt idx="8">
                  <c:v>-65.710374721624618</c:v>
                </c:pt>
                <c:pt idx="9">
                  <c:v>-66.76144631715529</c:v>
                </c:pt>
                <c:pt idx="10">
                  <c:v>-70.155502420316381</c:v>
                </c:pt>
                <c:pt idx="11">
                  <c:v>-77.795596875986988</c:v>
                </c:pt>
                <c:pt idx="12">
                  <c:v>-72.566278549017085</c:v>
                </c:pt>
                <c:pt idx="13">
                  <c:v>-68.469978558739754</c:v>
                </c:pt>
                <c:pt idx="14">
                  <c:v>-65.772063652312639</c:v>
                </c:pt>
                <c:pt idx="15">
                  <c:v>-66.023678508717651</c:v>
                </c:pt>
                <c:pt idx="16">
                  <c:v>-68.872871285057187</c:v>
                </c:pt>
                <c:pt idx="17">
                  <c:v>-69.513506413055822</c:v>
                </c:pt>
                <c:pt idx="18">
                  <c:v>-71.873870626892085</c:v>
                </c:pt>
                <c:pt idx="19">
                  <c:v>-69.339263107866287</c:v>
                </c:pt>
                <c:pt idx="20">
                  <c:v>-66.98264913751629</c:v>
                </c:pt>
                <c:pt idx="21">
                  <c:v>-67.107047658732853</c:v>
                </c:pt>
                <c:pt idx="22">
                  <c:v>-67.05600047685283</c:v>
                </c:pt>
                <c:pt idx="23">
                  <c:v>-72.128269392614143</c:v>
                </c:pt>
                <c:pt idx="24">
                  <c:v>-73.894450113729206</c:v>
                </c:pt>
                <c:pt idx="25">
                  <c:v>-74.303564533542243</c:v>
                </c:pt>
                <c:pt idx="26">
                  <c:v>-72.865723869331219</c:v>
                </c:pt>
                <c:pt idx="27">
                  <c:v>-74.22634441870585</c:v>
                </c:pt>
                <c:pt idx="28">
                  <c:v>-68.159517989239973</c:v>
                </c:pt>
                <c:pt idx="29">
                  <c:v>-67.733040693602561</c:v>
                </c:pt>
                <c:pt idx="30">
                  <c:v>-69.507217741943435</c:v>
                </c:pt>
                <c:pt idx="31">
                  <c:v>-67.85290125537594</c:v>
                </c:pt>
                <c:pt idx="32">
                  <c:v>-70.483453379607198</c:v>
                </c:pt>
                <c:pt idx="33">
                  <c:v>-81.173806923141157</c:v>
                </c:pt>
                <c:pt idx="34">
                  <c:v>-72.506343580623351</c:v>
                </c:pt>
                <c:pt idx="35">
                  <c:v>-69.14630209641868</c:v>
                </c:pt>
                <c:pt idx="36">
                  <c:v>-65.897327782585108</c:v>
                </c:pt>
                <c:pt idx="37">
                  <c:v>-66.296289689154506</c:v>
                </c:pt>
                <c:pt idx="38">
                  <c:v>-66.634383540500892</c:v>
                </c:pt>
                <c:pt idx="39">
                  <c:v>-70.003327369356114</c:v>
                </c:pt>
                <c:pt idx="40">
                  <c:v>-70.986927671502855</c:v>
                </c:pt>
                <c:pt idx="41">
                  <c:v>-66.270971157852586</c:v>
                </c:pt>
                <c:pt idx="42">
                  <c:v>-63.693993967286104</c:v>
                </c:pt>
                <c:pt idx="43">
                  <c:v>-61.6255581324818</c:v>
                </c:pt>
                <c:pt idx="44">
                  <c:v>-62.862858659761173</c:v>
                </c:pt>
                <c:pt idx="45">
                  <c:v>-63.552963278348457</c:v>
                </c:pt>
                <c:pt idx="46">
                  <c:v>-65.500989701108836</c:v>
                </c:pt>
                <c:pt idx="47">
                  <c:v>-63.572231583649767</c:v>
                </c:pt>
                <c:pt idx="48">
                  <c:v>-61.887718341213237</c:v>
                </c:pt>
                <c:pt idx="49">
                  <c:v>-61.453337177709692</c:v>
                </c:pt>
                <c:pt idx="50">
                  <c:v>-59.990456306143422</c:v>
                </c:pt>
                <c:pt idx="51">
                  <c:v>-59.961013859946995</c:v>
                </c:pt>
                <c:pt idx="52">
                  <c:v>-61.641604449916926</c:v>
                </c:pt>
                <c:pt idx="53">
                  <c:v>-62.055358847272778</c:v>
                </c:pt>
                <c:pt idx="54">
                  <c:v>-62.965921684713024</c:v>
                </c:pt>
                <c:pt idx="55">
                  <c:v>-63.469727215673501</c:v>
                </c:pt>
                <c:pt idx="56">
                  <c:v>-62.442346771314618</c:v>
                </c:pt>
                <c:pt idx="57">
                  <c:v>-62.08134877061778</c:v>
                </c:pt>
                <c:pt idx="58">
                  <c:v>-59.495603513672705</c:v>
                </c:pt>
                <c:pt idx="59">
                  <c:v>-57.860586744296207</c:v>
                </c:pt>
                <c:pt idx="60">
                  <c:v>-55.663968567621275</c:v>
                </c:pt>
                <c:pt idx="61">
                  <c:v>-54.702461823612879</c:v>
                </c:pt>
                <c:pt idx="62">
                  <c:v>-53.588334292400845</c:v>
                </c:pt>
                <c:pt idx="63">
                  <c:v>-53.077515478164564</c:v>
                </c:pt>
                <c:pt idx="64">
                  <c:v>-52.147984846266397</c:v>
                </c:pt>
                <c:pt idx="65">
                  <c:v>-51.152063996916638</c:v>
                </c:pt>
                <c:pt idx="66">
                  <c:v>-51.063583796754273</c:v>
                </c:pt>
                <c:pt idx="67">
                  <c:v>-50.603977295896549</c:v>
                </c:pt>
                <c:pt idx="68">
                  <c:v>-50.293268084367199</c:v>
                </c:pt>
                <c:pt idx="69">
                  <c:v>-51.107263809251435</c:v>
                </c:pt>
                <c:pt idx="70">
                  <c:v>-51.912871569316721</c:v>
                </c:pt>
                <c:pt idx="71">
                  <c:v>-52.217105434903978</c:v>
                </c:pt>
                <c:pt idx="72">
                  <c:v>-51.371459852550679</c:v>
                </c:pt>
                <c:pt idx="73">
                  <c:v>-50.389915745322334</c:v>
                </c:pt>
                <c:pt idx="74">
                  <c:v>-48.240670360124987</c:v>
                </c:pt>
                <c:pt idx="75">
                  <c:v>-46.661112567186294</c:v>
                </c:pt>
                <c:pt idx="76">
                  <c:v>-45.426049403755272</c:v>
                </c:pt>
                <c:pt idx="77">
                  <c:v>-44.278297243350629</c:v>
                </c:pt>
                <c:pt idx="78">
                  <c:v>-43.654039275927872</c:v>
                </c:pt>
                <c:pt idx="79">
                  <c:v>-43.081167580549362</c:v>
                </c:pt>
                <c:pt idx="80">
                  <c:v>-42.439398654679778</c:v>
                </c:pt>
                <c:pt idx="81">
                  <c:v>-41.812009467735443</c:v>
                </c:pt>
                <c:pt idx="82">
                  <c:v>-40.710212584241063</c:v>
                </c:pt>
                <c:pt idx="83">
                  <c:v>-39.077312473067401</c:v>
                </c:pt>
                <c:pt idx="84">
                  <c:v>-37.51552369686943</c:v>
                </c:pt>
                <c:pt idx="85">
                  <c:v>-35.918242704625264</c:v>
                </c:pt>
                <c:pt idx="86">
                  <c:v>-34.541553217799347</c:v>
                </c:pt>
                <c:pt idx="87">
                  <c:v>-33.364240662730261</c:v>
                </c:pt>
                <c:pt idx="88">
                  <c:v>-32.394945715656391</c:v>
                </c:pt>
                <c:pt idx="89">
                  <c:v>-31.501076731542444</c:v>
                </c:pt>
                <c:pt idx="90">
                  <c:v>-30.568764771335839</c:v>
                </c:pt>
                <c:pt idx="91">
                  <c:v>-29.467418260473487</c:v>
                </c:pt>
                <c:pt idx="92">
                  <c:v>-28.116690703953417</c:v>
                </c:pt>
                <c:pt idx="93">
                  <c:v>-26.625229317660033</c:v>
                </c:pt>
                <c:pt idx="94">
                  <c:v>-25.115873313607924</c:v>
                </c:pt>
                <c:pt idx="95">
                  <c:v>-23.690223258611379</c:v>
                </c:pt>
                <c:pt idx="96">
                  <c:v>-22.4667316798309</c:v>
                </c:pt>
                <c:pt idx="97">
                  <c:v>-21.331846450368648</c:v>
                </c:pt>
                <c:pt idx="98">
                  <c:v>-20.349624639830907</c:v>
                </c:pt>
                <c:pt idx="99">
                  <c:v>-19.401397343431352</c:v>
                </c:pt>
                <c:pt idx="100">
                  <c:v>-18.386729275602924</c:v>
                </c:pt>
                <c:pt idx="101">
                  <c:v>-17.264495777577135</c:v>
                </c:pt>
                <c:pt idx="102">
                  <c:v>-15.967180324962742</c:v>
                </c:pt>
                <c:pt idx="103">
                  <c:v>-14.572132358367432</c:v>
                </c:pt>
                <c:pt idx="104">
                  <c:v>-13.154965201601517</c:v>
                </c:pt>
                <c:pt idx="105">
                  <c:v>-11.777590247771055</c:v>
                </c:pt>
                <c:pt idx="106">
                  <c:v>-10.502623743590423</c:v>
                </c:pt>
                <c:pt idx="107">
                  <c:v>-9.3276640463714386</c:v>
                </c:pt>
                <c:pt idx="108">
                  <c:v>-8.2418343580191795</c:v>
                </c:pt>
                <c:pt idx="109">
                  <c:v>-7.2439878343153659</c:v>
                </c:pt>
                <c:pt idx="110">
                  <c:v>-6.2698851019401207</c:v>
                </c:pt>
                <c:pt idx="111">
                  <c:v>-5.321329362646356</c:v>
                </c:pt>
                <c:pt idx="112">
                  <c:v>-4.4117882844666436</c:v>
                </c:pt>
                <c:pt idx="113">
                  <c:v>-3.4898271709125779</c:v>
                </c:pt>
                <c:pt idx="114">
                  <c:v>-2.6344697176033249</c:v>
                </c:pt>
                <c:pt idx="115">
                  <c:v>-1.8621150140627836</c:v>
                </c:pt>
                <c:pt idx="116">
                  <c:v>-1.1979924819161849</c:v>
                </c:pt>
                <c:pt idx="117">
                  <c:v>-0.66235861962129183</c:v>
                </c:pt>
                <c:pt idx="118">
                  <c:v>-0.2781731837718826</c:v>
                </c:pt>
                <c:pt idx="119">
                  <c:v>-5.0758748858583447E-2</c:v>
                </c:pt>
                <c:pt idx="120">
                  <c:v>1.6573410523079701E-5</c:v>
                </c:pt>
                <c:pt idx="121">
                  <c:v>-0.11526767478671629</c:v>
                </c:pt>
                <c:pt idx="122">
                  <c:v>-0.40031475257933335</c:v>
                </c:pt>
                <c:pt idx="123">
                  <c:v>-0.83195741801035439</c:v>
                </c:pt>
                <c:pt idx="124">
                  <c:v>-1.439769283548348</c:v>
                </c:pt>
                <c:pt idx="125">
                  <c:v>-2.1563334469095934</c:v>
                </c:pt>
                <c:pt idx="126">
                  <c:v>-2.9574855595321954</c:v>
                </c:pt>
                <c:pt idx="127">
                  <c:v>-3.8532843995880728</c:v>
                </c:pt>
                <c:pt idx="128">
                  <c:v>-4.7579465255260232</c:v>
                </c:pt>
                <c:pt idx="129">
                  <c:v>-5.6949336707647333</c:v>
                </c:pt>
                <c:pt idx="130">
                  <c:v>-6.6508162976536553</c:v>
                </c:pt>
                <c:pt idx="131">
                  <c:v>-7.6086766511844015</c:v>
                </c:pt>
                <c:pt idx="132">
                  <c:v>-8.640333653320079</c:v>
                </c:pt>
                <c:pt idx="133">
                  <c:v>-9.7740385321438321</c:v>
                </c:pt>
                <c:pt idx="134">
                  <c:v>-10.989695190985582</c:v>
                </c:pt>
                <c:pt idx="135">
                  <c:v>-12.3128960003818</c:v>
                </c:pt>
                <c:pt idx="136">
                  <c:v>-13.703345929764732</c:v>
                </c:pt>
                <c:pt idx="137">
                  <c:v>-15.155113782733613</c:v>
                </c:pt>
                <c:pt idx="138">
                  <c:v>-16.525865772477299</c:v>
                </c:pt>
                <c:pt idx="139">
                  <c:v>-17.757867422314757</c:v>
                </c:pt>
                <c:pt idx="140">
                  <c:v>-18.828979878981688</c:v>
                </c:pt>
                <c:pt idx="141">
                  <c:v>-19.799402159528359</c:v>
                </c:pt>
                <c:pt idx="142">
                  <c:v>-20.738617709437918</c:v>
                </c:pt>
                <c:pt idx="143">
                  <c:v>-21.768712201393221</c:v>
                </c:pt>
                <c:pt idx="144">
                  <c:v>-22.941082018306918</c:v>
                </c:pt>
                <c:pt idx="145">
                  <c:v>-24.250442739749591</c:v>
                </c:pt>
                <c:pt idx="146">
                  <c:v>-25.702724674946072</c:v>
                </c:pt>
                <c:pt idx="147">
                  <c:v>-27.21137824362723</c:v>
                </c:pt>
                <c:pt idx="148">
                  <c:v>-28.686362916753229</c:v>
                </c:pt>
                <c:pt idx="149">
                  <c:v>-29.95246870946481</c:v>
                </c:pt>
                <c:pt idx="150">
                  <c:v>-31.018182235409139</c:v>
                </c:pt>
                <c:pt idx="151">
                  <c:v>-31.930068904102125</c:v>
                </c:pt>
                <c:pt idx="152">
                  <c:v>-32.892636706552786</c:v>
                </c:pt>
                <c:pt idx="153">
                  <c:v>-33.925564754417366</c:v>
                </c:pt>
                <c:pt idx="154">
                  <c:v>-35.117086378701536</c:v>
                </c:pt>
                <c:pt idx="155">
                  <c:v>-36.590563807498178</c:v>
                </c:pt>
                <c:pt idx="156">
                  <c:v>-38.085719516911027</c:v>
                </c:pt>
                <c:pt idx="157">
                  <c:v>-39.721510884572432</c:v>
                </c:pt>
                <c:pt idx="158">
                  <c:v>-41.071913775616409</c:v>
                </c:pt>
                <c:pt idx="159">
                  <c:v>-42.041325872596047</c:v>
                </c:pt>
                <c:pt idx="160">
                  <c:v>-42.477543698764435</c:v>
                </c:pt>
                <c:pt idx="161">
                  <c:v>-42.805128492015299</c:v>
                </c:pt>
                <c:pt idx="162">
                  <c:v>-43.640930692334415</c:v>
                </c:pt>
                <c:pt idx="163">
                  <c:v>-44.682058206580479</c:v>
                </c:pt>
                <c:pt idx="164">
                  <c:v>-45.914353826232293</c:v>
                </c:pt>
                <c:pt idx="165">
                  <c:v>-47.631503812284585</c:v>
                </c:pt>
                <c:pt idx="166">
                  <c:v>-49.786123574744039</c:v>
                </c:pt>
                <c:pt idx="167">
                  <c:v>-51.571373994251459</c:v>
                </c:pt>
                <c:pt idx="168">
                  <c:v>-53.087957321437059</c:v>
                </c:pt>
                <c:pt idx="169">
                  <c:v>-53.421568734441038</c:v>
                </c:pt>
                <c:pt idx="170">
                  <c:v>-52.410937466941881</c:v>
                </c:pt>
                <c:pt idx="171">
                  <c:v>-51.511608268896339</c:v>
                </c:pt>
                <c:pt idx="172">
                  <c:v>-50.269156065755098</c:v>
                </c:pt>
                <c:pt idx="173">
                  <c:v>-50.305281973895703</c:v>
                </c:pt>
                <c:pt idx="174">
                  <c:v>-50.143929729089415</c:v>
                </c:pt>
                <c:pt idx="175">
                  <c:v>-50.291069450320428</c:v>
                </c:pt>
                <c:pt idx="176">
                  <c:v>-51.336059391923641</c:v>
                </c:pt>
                <c:pt idx="177">
                  <c:v>-53.18267334003329</c:v>
                </c:pt>
                <c:pt idx="178">
                  <c:v>-54.450893146961121</c:v>
                </c:pt>
                <c:pt idx="179">
                  <c:v>-56.718309059991306</c:v>
                </c:pt>
                <c:pt idx="180">
                  <c:v>-58.57172017526976</c:v>
                </c:pt>
                <c:pt idx="181">
                  <c:v>-59.412540810804146</c:v>
                </c:pt>
                <c:pt idx="182">
                  <c:v>-60.194263218097248</c:v>
                </c:pt>
                <c:pt idx="183">
                  <c:v>-60.530739589495326</c:v>
                </c:pt>
                <c:pt idx="184">
                  <c:v>-60.048598285515709</c:v>
                </c:pt>
                <c:pt idx="185">
                  <c:v>-59.695834805158839</c:v>
                </c:pt>
                <c:pt idx="186">
                  <c:v>-60.291552923466014</c:v>
                </c:pt>
                <c:pt idx="187">
                  <c:v>-61.289945900185259</c:v>
                </c:pt>
                <c:pt idx="188">
                  <c:v>-62.505642315911189</c:v>
                </c:pt>
                <c:pt idx="189">
                  <c:v>-63.422285790452619</c:v>
                </c:pt>
                <c:pt idx="190">
                  <c:v>-61.225423163516183</c:v>
                </c:pt>
                <c:pt idx="191">
                  <c:v>-60.225640623776854</c:v>
                </c:pt>
                <c:pt idx="192">
                  <c:v>-60.201452652490943</c:v>
                </c:pt>
                <c:pt idx="193">
                  <c:v>-61.495860670097443</c:v>
                </c:pt>
                <c:pt idx="194">
                  <c:v>-61.495588765999095</c:v>
                </c:pt>
                <c:pt idx="195">
                  <c:v>-65.807923510209662</c:v>
                </c:pt>
                <c:pt idx="196">
                  <c:v>-65.093332857626251</c:v>
                </c:pt>
                <c:pt idx="197">
                  <c:v>-64.874391610438977</c:v>
                </c:pt>
                <c:pt idx="198">
                  <c:v>-64.859368848099365</c:v>
                </c:pt>
                <c:pt idx="199">
                  <c:v>-65.130353423460917</c:v>
                </c:pt>
                <c:pt idx="200">
                  <c:v>-67.346090922215012</c:v>
                </c:pt>
                <c:pt idx="201">
                  <c:v>-79.706573090373581</c:v>
                </c:pt>
                <c:pt idx="202">
                  <c:v>-77.671598029481146</c:v>
                </c:pt>
                <c:pt idx="203">
                  <c:v>-72.587920692417143</c:v>
                </c:pt>
                <c:pt idx="204">
                  <c:v>-68.987445179001512</c:v>
                </c:pt>
                <c:pt idx="205">
                  <c:v>-68.072992464866957</c:v>
                </c:pt>
                <c:pt idx="206">
                  <c:v>-74.529889680930992</c:v>
                </c:pt>
                <c:pt idx="207">
                  <c:v>-89.374307332156661</c:v>
                </c:pt>
                <c:pt idx="208">
                  <c:v>-81.679228997161843</c:v>
                </c:pt>
                <c:pt idx="209">
                  <c:v>-73.205082766834764</c:v>
                </c:pt>
                <c:pt idx="210">
                  <c:v>-70.552144573016989</c:v>
                </c:pt>
                <c:pt idx="211">
                  <c:v>-72.436176566751158</c:v>
                </c:pt>
                <c:pt idx="212">
                  <c:v>-72.746481429016114</c:v>
                </c:pt>
                <c:pt idx="213">
                  <c:v>-75.878942694415642</c:v>
                </c:pt>
                <c:pt idx="214">
                  <c:v>-73.05445034612373</c:v>
                </c:pt>
                <c:pt idx="215">
                  <c:v>-67.859930479466442</c:v>
                </c:pt>
                <c:pt idx="216">
                  <c:v>-66.081368929261828</c:v>
                </c:pt>
                <c:pt idx="217">
                  <c:v>-68.579819127457171</c:v>
                </c:pt>
                <c:pt idx="218">
                  <c:v>-68.243667437686526</c:v>
                </c:pt>
                <c:pt idx="219">
                  <c:v>-66.812381342803434</c:v>
                </c:pt>
                <c:pt idx="220">
                  <c:v>-65.973323877431554</c:v>
                </c:pt>
                <c:pt idx="221">
                  <c:v>-67.112271556762693</c:v>
                </c:pt>
                <c:pt idx="222">
                  <c:v>-68.786582847946562</c:v>
                </c:pt>
                <c:pt idx="223">
                  <c:v>-74.123820584973558</c:v>
                </c:pt>
                <c:pt idx="224">
                  <c:v>-71.304131164822053</c:v>
                </c:pt>
                <c:pt idx="225">
                  <c:v>-66.899159401436691</c:v>
                </c:pt>
                <c:pt idx="226">
                  <c:v>-65.061074435353277</c:v>
                </c:pt>
                <c:pt idx="227">
                  <c:v>-69.11574044055773</c:v>
                </c:pt>
                <c:pt idx="228">
                  <c:v>-82.605330810373545</c:v>
                </c:pt>
                <c:pt idx="229">
                  <c:v>-85.139241531023941</c:v>
                </c:pt>
                <c:pt idx="230">
                  <c:v>-70.208126874184771</c:v>
                </c:pt>
                <c:pt idx="231">
                  <c:v>-63.5798670674655</c:v>
                </c:pt>
                <c:pt idx="232">
                  <c:v>-62.860179189552312</c:v>
                </c:pt>
                <c:pt idx="233">
                  <c:v>-66.151798126220243</c:v>
                </c:pt>
                <c:pt idx="234">
                  <c:v>-65.196068534126027</c:v>
                </c:pt>
                <c:pt idx="235">
                  <c:v>-67.842070420811694</c:v>
                </c:pt>
                <c:pt idx="236">
                  <c:v>-75.199203319365282</c:v>
                </c:pt>
                <c:pt idx="237">
                  <c:v>-67.068710360140784</c:v>
                </c:pt>
                <c:pt idx="238">
                  <c:v>-64.431453359309089</c:v>
                </c:pt>
                <c:pt idx="239">
                  <c:v>-64.613703809344045</c:v>
                </c:pt>
                <c:pt idx="240">
                  <c:v>-68.211045457407309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4E-44B0-9BCB-520CCF9658F3}"/>
            </c:ext>
          </c:extLst>
        </c:ser>
        <c:ser>
          <c:idx val="0"/>
          <c:order val="1"/>
          <c:tx>
            <c:v>11</c:v>
          </c:tx>
          <c:spPr>
            <a:ln w="22225">
              <a:solidFill>
                <a:srgbClr val="4F81BD">
                  <a:lumMod val="75000"/>
                </a:srgbClr>
              </a:solidFill>
            </a:ln>
          </c:spPr>
          <c:marker>
            <c:symbol val="none"/>
          </c:marker>
          <c:xVal>
            <c:numRef>
              <c:f>[summary1.xlsx]Sheet1!$V$6:$V$246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[summary1.xlsx]Sheet1!$W$6:$W$246</c:f>
              <c:numCache>
                <c:formatCode>General</c:formatCode>
                <c:ptCount val="241"/>
                <c:pt idx="0">
                  <c:v>-79.142899783527298</c:v>
                </c:pt>
                <c:pt idx="1">
                  <c:v>-83.243237364222068</c:v>
                </c:pt>
                <c:pt idx="2">
                  <c:v>-76.952211231017159</c:v>
                </c:pt>
                <c:pt idx="3">
                  <c:v>-72.330559459460787</c:v>
                </c:pt>
                <c:pt idx="4">
                  <c:v>-73.566885715228423</c:v>
                </c:pt>
                <c:pt idx="5">
                  <c:v>-76.091828906357946</c:v>
                </c:pt>
                <c:pt idx="6">
                  <c:v>-71.435874867404195</c:v>
                </c:pt>
                <c:pt idx="7">
                  <c:v>-77.827684966089194</c:v>
                </c:pt>
                <c:pt idx="8">
                  <c:v>-74.721460049102021</c:v>
                </c:pt>
                <c:pt idx="9">
                  <c:v>-74.242521902793115</c:v>
                </c:pt>
                <c:pt idx="10">
                  <c:v>-72.099051073760322</c:v>
                </c:pt>
                <c:pt idx="11">
                  <c:v>-72.551229594376153</c:v>
                </c:pt>
                <c:pt idx="12">
                  <c:v>-77.027359823265371</c:v>
                </c:pt>
                <c:pt idx="13">
                  <c:v>-69.748179647032842</c:v>
                </c:pt>
                <c:pt idx="14">
                  <c:v>-70.984893852963637</c:v>
                </c:pt>
                <c:pt idx="15">
                  <c:v>-74.546128596697869</c:v>
                </c:pt>
                <c:pt idx="16">
                  <c:v>-76.772375533398147</c:v>
                </c:pt>
                <c:pt idx="17">
                  <c:v>-73.435923192933927</c:v>
                </c:pt>
                <c:pt idx="18">
                  <c:v>-70.511464684197747</c:v>
                </c:pt>
                <c:pt idx="19">
                  <c:v>-74.924896010518324</c:v>
                </c:pt>
                <c:pt idx="20">
                  <c:v>-85.04124932313826</c:v>
                </c:pt>
                <c:pt idx="21">
                  <c:v>-72.927507897707841</c:v>
                </c:pt>
                <c:pt idx="22">
                  <c:v>-74.693558716237746</c:v>
                </c:pt>
                <c:pt idx="23">
                  <c:v>-73.498967259027097</c:v>
                </c:pt>
                <c:pt idx="24">
                  <c:v>-70.546986128578524</c:v>
                </c:pt>
                <c:pt idx="25">
                  <c:v>-81.113981163465795</c:v>
                </c:pt>
                <c:pt idx="26">
                  <c:v>-82.990562123338066</c:v>
                </c:pt>
                <c:pt idx="27">
                  <c:v>-79.156353433113011</c:v>
                </c:pt>
                <c:pt idx="28">
                  <c:v>-76.155066514179694</c:v>
                </c:pt>
                <c:pt idx="29">
                  <c:v>-73.315922085812204</c:v>
                </c:pt>
                <c:pt idx="30">
                  <c:v>-69.610428849775801</c:v>
                </c:pt>
                <c:pt idx="31">
                  <c:v>-74.299870488235698</c:v>
                </c:pt>
                <c:pt idx="32">
                  <c:v>-75.282437510130805</c:v>
                </c:pt>
                <c:pt idx="33">
                  <c:v>-73.099146112849866</c:v>
                </c:pt>
                <c:pt idx="34">
                  <c:v>-78.226432468663731</c:v>
                </c:pt>
                <c:pt idx="35">
                  <c:v>-86.835329323674046</c:v>
                </c:pt>
                <c:pt idx="36">
                  <c:v>-77.631234447621594</c:v>
                </c:pt>
                <c:pt idx="37">
                  <c:v>-73.134148696232572</c:v>
                </c:pt>
                <c:pt idx="38">
                  <c:v>-68.601495705590381</c:v>
                </c:pt>
                <c:pt idx="39">
                  <c:v>-68.725495862522678</c:v>
                </c:pt>
                <c:pt idx="40">
                  <c:v>-69.378852303684923</c:v>
                </c:pt>
                <c:pt idx="41">
                  <c:v>-71.473600818684574</c:v>
                </c:pt>
                <c:pt idx="42">
                  <c:v>-71.769494110526381</c:v>
                </c:pt>
                <c:pt idx="43">
                  <c:v>-66.206879086922825</c:v>
                </c:pt>
                <c:pt idx="44">
                  <c:v>-63.903455291500187</c:v>
                </c:pt>
                <c:pt idx="45">
                  <c:v>-61.806894544405246</c:v>
                </c:pt>
                <c:pt idx="46">
                  <c:v>-62.6437555273748</c:v>
                </c:pt>
                <c:pt idx="47">
                  <c:v>-62.498032654897898</c:v>
                </c:pt>
                <c:pt idx="48">
                  <c:v>-61.758668277140167</c:v>
                </c:pt>
                <c:pt idx="49">
                  <c:v>-60.14721977973926</c:v>
                </c:pt>
                <c:pt idx="50">
                  <c:v>-57.79926820915346</c:v>
                </c:pt>
                <c:pt idx="51">
                  <c:v>-58.181237678041285</c:v>
                </c:pt>
                <c:pt idx="52">
                  <c:v>-57.938867980242662</c:v>
                </c:pt>
                <c:pt idx="53">
                  <c:v>-58.235898950156788</c:v>
                </c:pt>
                <c:pt idx="54">
                  <c:v>-58.470228196970538</c:v>
                </c:pt>
                <c:pt idx="55">
                  <c:v>-58.804461959638601</c:v>
                </c:pt>
                <c:pt idx="56">
                  <c:v>-57.94498867549089</c:v>
                </c:pt>
                <c:pt idx="57">
                  <c:v>-58.723912817640638</c:v>
                </c:pt>
                <c:pt idx="58">
                  <c:v>-60.299281912555983</c:v>
                </c:pt>
                <c:pt idx="59">
                  <c:v>-62.543885536935626</c:v>
                </c:pt>
                <c:pt idx="60">
                  <c:v>-63.110022837521946</c:v>
                </c:pt>
                <c:pt idx="61">
                  <c:v>-61.702634023277206</c:v>
                </c:pt>
                <c:pt idx="62">
                  <c:v>-61.485211962702941</c:v>
                </c:pt>
                <c:pt idx="63">
                  <c:v>-58.380632288377939</c:v>
                </c:pt>
                <c:pt idx="64">
                  <c:v>-55.269336835617985</c:v>
                </c:pt>
                <c:pt idx="65">
                  <c:v>-53.131754683969291</c:v>
                </c:pt>
                <c:pt idx="66">
                  <c:v>-51.253734071258386</c:v>
                </c:pt>
                <c:pt idx="67">
                  <c:v>-50.125571740523419</c:v>
                </c:pt>
                <c:pt idx="68">
                  <c:v>-49.437942030171286</c:v>
                </c:pt>
                <c:pt idx="69">
                  <c:v>-49.220547338021682</c:v>
                </c:pt>
                <c:pt idx="70">
                  <c:v>-49.375782094131814</c:v>
                </c:pt>
                <c:pt idx="71">
                  <c:v>-49.563449647095005</c:v>
                </c:pt>
                <c:pt idx="72">
                  <c:v>-49.509102448656307</c:v>
                </c:pt>
                <c:pt idx="73">
                  <c:v>-49.075137340423595</c:v>
                </c:pt>
                <c:pt idx="74">
                  <c:v>-47.71879295001375</c:v>
                </c:pt>
                <c:pt idx="75">
                  <c:v>-45.824102205682699</c:v>
                </c:pt>
                <c:pt idx="76">
                  <c:v>-44.015352041803709</c:v>
                </c:pt>
                <c:pt idx="77">
                  <c:v>-42.326074283922431</c:v>
                </c:pt>
                <c:pt idx="78">
                  <c:v>-40.879316381015904</c:v>
                </c:pt>
                <c:pt idx="79">
                  <c:v>-39.958919739158404</c:v>
                </c:pt>
                <c:pt idx="80">
                  <c:v>-39.362554271163873</c:v>
                </c:pt>
                <c:pt idx="81">
                  <c:v>-38.925873288463514</c:v>
                </c:pt>
                <c:pt idx="82">
                  <c:v>-38.770512347547943</c:v>
                </c:pt>
                <c:pt idx="83">
                  <c:v>-38.320924673964676</c:v>
                </c:pt>
                <c:pt idx="84">
                  <c:v>-37.642044070252169</c:v>
                </c:pt>
                <c:pt idx="85">
                  <c:v>-36.418025895619309</c:v>
                </c:pt>
                <c:pt idx="86">
                  <c:v>-34.889932269490814</c:v>
                </c:pt>
                <c:pt idx="87">
                  <c:v>-33.293177989073691</c:v>
                </c:pt>
                <c:pt idx="88">
                  <c:v>-31.843106751591691</c:v>
                </c:pt>
                <c:pt idx="89">
                  <c:v>-30.607650895010508</c:v>
                </c:pt>
                <c:pt idx="90">
                  <c:v>-29.622244855342807</c:v>
                </c:pt>
                <c:pt idx="91">
                  <c:v>-28.666422218751212</c:v>
                </c:pt>
                <c:pt idx="92">
                  <c:v>-27.758737099094223</c:v>
                </c:pt>
                <c:pt idx="93">
                  <c:v>-26.749671195451221</c:v>
                </c:pt>
                <c:pt idx="94">
                  <c:v>-25.604481377922294</c:v>
                </c:pt>
                <c:pt idx="95">
                  <c:v>-24.393231073110968</c:v>
                </c:pt>
                <c:pt idx="96">
                  <c:v>-23.16613795204109</c:v>
                </c:pt>
                <c:pt idx="97">
                  <c:v>-21.933983077724797</c:v>
                </c:pt>
                <c:pt idx="98">
                  <c:v>-20.830879322205242</c:v>
                </c:pt>
                <c:pt idx="99">
                  <c:v>-19.780069132854941</c:v>
                </c:pt>
                <c:pt idx="100">
                  <c:v>-18.696008901792851</c:v>
                </c:pt>
                <c:pt idx="101">
                  <c:v>-17.55184173239801</c:v>
                </c:pt>
                <c:pt idx="102">
                  <c:v>-16.21954094668865</c:v>
                </c:pt>
                <c:pt idx="103">
                  <c:v>-14.784587171424565</c:v>
                </c:pt>
                <c:pt idx="104">
                  <c:v>-13.309498762101061</c:v>
                </c:pt>
                <c:pt idx="105">
                  <c:v>-11.857448419343232</c:v>
                </c:pt>
                <c:pt idx="106">
                  <c:v>-10.515752224208969</c:v>
                </c:pt>
                <c:pt idx="107">
                  <c:v>-9.2930341659497415</c:v>
                </c:pt>
                <c:pt idx="108">
                  <c:v>-8.1742020536160922</c:v>
                </c:pt>
                <c:pt idx="109">
                  <c:v>-7.1697819982096531</c:v>
                </c:pt>
                <c:pt idx="110">
                  <c:v>-6.2085715592428619</c:v>
                </c:pt>
                <c:pt idx="111">
                  <c:v>-5.2908244726476417</c:v>
                </c:pt>
                <c:pt idx="112">
                  <c:v>-4.4124519034111387</c:v>
                </c:pt>
                <c:pt idx="113">
                  <c:v>-3.5244076180257506</c:v>
                </c:pt>
                <c:pt idx="114">
                  <c:v>-2.6754955193874403</c:v>
                </c:pt>
                <c:pt idx="115">
                  <c:v>-1.8866399255175594</c:v>
                </c:pt>
                <c:pt idx="116">
                  <c:v>-1.2002950843724227</c:v>
                </c:pt>
                <c:pt idx="117">
                  <c:v>-0.65015488019612033</c:v>
                </c:pt>
                <c:pt idx="118">
                  <c:v>-0.26306697008296398</c:v>
                </c:pt>
                <c:pt idx="119">
                  <c:v>-4.3861760755482981E-2</c:v>
                </c:pt>
                <c:pt idx="120">
                  <c:v>5.4671491978686149E-5</c:v>
                </c:pt>
                <c:pt idx="121">
                  <c:v>-0.12027095058634663</c:v>
                </c:pt>
                <c:pt idx="122">
                  <c:v>-0.42614635959189218</c:v>
                </c:pt>
                <c:pt idx="123">
                  <c:v>-0.88471699003105297</c:v>
                </c:pt>
                <c:pt idx="124">
                  <c:v>-1.5189141616835091</c:v>
                </c:pt>
                <c:pt idx="125">
                  <c:v>-2.2652085759882743</c:v>
                </c:pt>
                <c:pt idx="126">
                  <c:v>-3.0814392956993268</c:v>
                </c:pt>
                <c:pt idx="127">
                  <c:v>-3.9603652065901507</c:v>
                </c:pt>
                <c:pt idx="128">
                  <c:v>-4.8339146681824117</c:v>
                </c:pt>
                <c:pt idx="129">
                  <c:v>-5.7234796904170935</c:v>
                </c:pt>
                <c:pt idx="130">
                  <c:v>-6.6661410206908061</c:v>
                </c:pt>
                <c:pt idx="131">
                  <c:v>-7.6284619530521978</c:v>
                </c:pt>
                <c:pt idx="132">
                  <c:v>-8.6804419464921843</c:v>
                </c:pt>
                <c:pt idx="133">
                  <c:v>-9.8539339518175737</c:v>
                </c:pt>
                <c:pt idx="134">
                  <c:v>-11.136077387078606</c:v>
                </c:pt>
                <c:pt idx="135">
                  <c:v>-12.54261956992946</c:v>
                </c:pt>
                <c:pt idx="136">
                  <c:v>-14.007402119916403</c:v>
                </c:pt>
                <c:pt idx="137">
                  <c:v>-15.489234422569766</c:v>
                </c:pt>
                <c:pt idx="138">
                  <c:v>-16.874448175781282</c:v>
                </c:pt>
                <c:pt idx="139">
                  <c:v>-18.116519665078343</c:v>
                </c:pt>
                <c:pt idx="140">
                  <c:v>-19.235813804560898</c:v>
                </c:pt>
                <c:pt idx="141">
                  <c:v>-20.274151571591876</c:v>
                </c:pt>
                <c:pt idx="142">
                  <c:v>-21.334635557734007</c:v>
                </c:pt>
                <c:pt idx="143">
                  <c:v>-22.487409709534628</c:v>
                </c:pt>
                <c:pt idx="144">
                  <c:v>-23.720237040711091</c:v>
                </c:pt>
                <c:pt idx="145">
                  <c:v>-24.993989224777483</c:v>
                </c:pt>
                <c:pt idx="146">
                  <c:v>-26.201438445930023</c:v>
                </c:pt>
                <c:pt idx="147">
                  <c:v>-27.286281507103077</c:v>
                </c:pt>
                <c:pt idx="148">
                  <c:v>-28.254726469876942</c:v>
                </c:pt>
                <c:pt idx="149">
                  <c:v>-29.182136506799047</c:v>
                </c:pt>
                <c:pt idx="150">
                  <c:v>-30.111413471212515</c:v>
                </c:pt>
                <c:pt idx="151">
                  <c:v>-31.187923864038027</c:v>
                </c:pt>
                <c:pt idx="152">
                  <c:v>-32.547513613193317</c:v>
                </c:pt>
                <c:pt idx="153">
                  <c:v>-34.074144793037483</c:v>
                </c:pt>
                <c:pt idx="154">
                  <c:v>-35.630196680764911</c:v>
                </c:pt>
                <c:pt idx="155">
                  <c:v>-37.033845242427191</c:v>
                </c:pt>
                <c:pt idx="156">
                  <c:v>-37.972599817151028</c:v>
                </c:pt>
                <c:pt idx="157">
                  <c:v>-38.66031882727308</c:v>
                </c:pt>
                <c:pt idx="158">
                  <c:v>-38.875851008576433</c:v>
                </c:pt>
                <c:pt idx="159">
                  <c:v>-39.156716738734396</c:v>
                </c:pt>
                <c:pt idx="160">
                  <c:v>-39.726566101959072</c:v>
                </c:pt>
                <c:pt idx="161">
                  <c:v>-40.465452810448184</c:v>
                </c:pt>
                <c:pt idx="162">
                  <c:v>-41.604799167385529</c:v>
                </c:pt>
                <c:pt idx="163">
                  <c:v>-43.119923766178857</c:v>
                </c:pt>
                <c:pt idx="164">
                  <c:v>-44.91710610959823</c:v>
                </c:pt>
                <c:pt idx="165">
                  <c:v>-46.713507606322352</c:v>
                </c:pt>
                <c:pt idx="166">
                  <c:v>-48.932061414562234</c:v>
                </c:pt>
                <c:pt idx="167">
                  <c:v>-49.348994478892983</c:v>
                </c:pt>
                <c:pt idx="168">
                  <c:v>-49.568322864520262</c:v>
                </c:pt>
                <c:pt idx="169">
                  <c:v>-49.155592374916985</c:v>
                </c:pt>
                <c:pt idx="170">
                  <c:v>-48.853944678363931</c:v>
                </c:pt>
                <c:pt idx="171">
                  <c:v>-49.220839752124483</c:v>
                </c:pt>
                <c:pt idx="172">
                  <c:v>-49.405814818587189</c:v>
                </c:pt>
                <c:pt idx="173">
                  <c:v>-50.687635011220458</c:v>
                </c:pt>
                <c:pt idx="174">
                  <c:v>-52.179470871298285</c:v>
                </c:pt>
                <c:pt idx="175">
                  <c:v>-53.918122578246816</c:v>
                </c:pt>
                <c:pt idx="176">
                  <c:v>-56.637128155773603</c:v>
                </c:pt>
                <c:pt idx="177">
                  <c:v>-59.462180714959693</c:v>
                </c:pt>
                <c:pt idx="178">
                  <c:v>-62.023360787899634</c:v>
                </c:pt>
                <c:pt idx="179">
                  <c:v>-64.990020778954985</c:v>
                </c:pt>
                <c:pt idx="180">
                  <c:v>-67.956941115668371</c:v>
                </c:pt>
                <c:pt idx="181">
                  <c:v>-63.105322957996599</c:v>
                </c:pt>
                <c:pt idx="182">
                  <c:v>-61.309630678301744</c:v>
                </c:pt>
                <c:pt idx="183">
                  <c:v>-58.483522694173992</c:v>
                </c:pt>
                <c:pt idx="184">
                  <c:v>-58.052260224620447</c:v>
                </c:pt>
                <c:pt idx="185">
                  <c:v>-58.07450594718356</c:v>
                </c:pt>
                <c:pt idx="186">
                  <c:v>-57.925084372105559</c:v>
                </c:pt>
                <c:pt idx="187">
                  <c:v>-58.811121352724683</c:v>
                </c:pt>
                <c:pt idx="188">
                  <c:v>-58.737154158768526</c:v>
                </c:pt>
                <c:pt idx="189">
                  <c:v>-59.545427067511177</c:v>
                </c:pt>
                <c:pt idx="190">
                  <c:v>-60.74000557064884</c:v>
                </c:pt>
                <c:pt idx="191">
                  <c:v>-59.44679274406726</c:v>
                </c:pt>
                <c:pt idx="192">
                  <c:v>-60.061077795083989</c:v>
                </c:pt>
                <c:pt idx="193">
                  <c:v>-61.855539669501816</c:v>
                </c:pt>
                <c:pt idx="194">
                  <c:v>-64.044785598453799</c:v>
                </c:pt>
                <c:pt idx="195">
                  <c:v>-65.085169572899517</c:v>
                </c:pt>
                <c:pt idx="196">
                  <c:v>-65.648143735380629</c:v>
                </c:pt>
                <c:pt idx="197">
                  <c:v>-65.674688476969692</c:v>
                </c:pt>
                <c:pt idx="198">
                  <c:v>-63.956582414722725</c:v>
                </c:pt>
                <c:pt idx="199">
                  <c:v>-67.126239768386483</c:v>
                </c:pt>
                <c:pt idx="200">
                  <c:v>-72.176093414024209</c:v>
                </c:pt>
                <c:pt idx="201">
                  <c:v>-75.056000276839541</c:v>
                </c:pt>
                <c:pt idx="202">
                  <c:v>-72.734852149689317</c:v>
                </c:pt>
                <c:pt idx="203">
                  <c:v>-74.023369622640146</c:v>
                </c:pt>
                <c:pt idx="204">
                  <c:v>-70.171784208586288</c:v>
                </c:pt>
                <c:pt idx="205">
                  <c:v>-69.172716073263558</c:v>
                </c:pt>
                <c:pt idx="206">
                  <c:v>-70.726321532066109</c:v>
                </c:pt>
                <c:pt idx="207">
                  <c:v>-86.035776437870297</c:v>
                </c:pt>
                <c:pt idx="208">
                  <c:v>-75.698133070806961</c:v>
                </c:pt>
                <c:pt idx="209">
                  <c:v>-85.390302997794194</c:v>
                </c:pt>
                <c:pt idx="210">
                  <c:v>-78.676306880599029</c:v>
                </c:pt>
                <c:pt idx="211">
                  <c:v>-70.49223314413716</c:v>
                </c:pt>
                <c:pt idx="212">
                  <c:v>-75.21201205786052</c:v>
                </c:pt>
                <c:pt idx="213">
                  <c:v>-77.76088335408825</c:v>
                </c:pt>
                <c:pt idx="214">
                  <c:v>-74.533508866226796</c:v>
                </c:pt>
                <c:pt idx="215">
                  <c:v>-84.23502437676872</c:v>
                </c:pt>
                <c:pt idx="216">
                  <c:v>-75.903635083102856</c:v>
                </c:pt>
                <c:pt idx="217">
                  <c:v>-71.015673852727033</c:v>
                </c:pt>
                <c:pt idx="218">
                  <c:v>-78.361344174418207</c:v>
                </c:pt>
                <c:pt idx="219">
                  <c:v>-73.880203055000393</c:v>
                </c:pt>
                <c:pt idx="220">
                  <c:v>-67.486163400104402</c:v>
                </c:pt>
                <c:pt idx="221">
                  <c:v>-73.472907550719739</c:v>
                </c:pt>
                <c:pt idx="222">
                  <c:v>-76.588606857311291</c:v>
                </c:pt>
                <c:pt idx="223">
                  <c:v>-83.542719084759042</c:v>
                </c:pt>
                <c:pt idx="224">
                  <c:v>-76.25871093682774</c:v>
                </c:pt>
                <c:pt idx="225">
                  <c:v>-69.122655418834654</c:v>
                </c:pt>
                <c:pt idx="226">
                  <c:v>-78.045236881109915</c:v>
                </c:pt>
                <c:pt idx="227">
                  <c:v>-82.199897558906954</c:v>
                </c:pt>
                <c:pt idx="228">
                  <c:v>-79.709801759547432</c:v>
                </c:pt>
                <c:pt idx="229">
                  <c:v>-76.157502004422383</c:v>
                </c:pt>
                <c:pt idx="230">
                  <c:v>-74.207396265039861</c:v>
                </c:pt>
                <c:pt idx="231">
                  <c:v>-78.499766811221363</c:v>
                </c:pt>
                <c:pt idx="232">
                  <c:v>-68.444582233431575</c:v>
                </c:pt>
                <c:pt idx="233">
                  <c:v>-68.26140571031749</c:v>
                </c:pt>
                <c:pt idx="234">
                  <c:v>-70.32856031919691</c:v>
                </c:pt>
                <c:pt idx="235">
                  <c:v>-71.222504786936184</c:v>
                </c:pt>
                <c:pt idx="236">
                  <c:v>-70.735301183397709</c:v>
                </c:pt>
                <c:pt idx="237">
                  <c:v>-71.957430242727682</c:v>
                </c:pt>
                <c:pt idx="238">
                  <c:v>-72.821932056690372</c:v>
                </c:pt>
                <c:pt idx="239">
                  <c:v>-69.413559153424217</c:v>
                </c:pt>
                <c:pt idx="240">
                  <c:v>-68.942445941771084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F4E-44B0-9BCB-520CCF9658F3}"/>
            </c:ext>
          </c:extLst>
        </c:ser>
        <c:ser>
          <c:idx val="6"/>
          <c:order val="2"/>
          <c:tx>
            <c:v>12</c:v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[summary1.xlsx]Sheet1!$Z$6:$Z$246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[summary1.xlsx]Sheet1!$AA$6:$AA$246</c:f>
              <c:numCache>
                <c:formatCode>General</c:formatCode>
                <c:ptCount val="241"/>
                <c:pt idx="0">
                  <c:v>-74.668195348074093</c:v>
                </c:pt>
                <c:pt idx="1">
                  <c:v>-69.62955538690413</c:v>
                </c:pt>
                <c:pt idx="2">
                  <c:v>-74.351179287676416</c:v>
                </c:pt>
                <c:pt idx="3">
                  <c:v>-72.208043039629828</c:v>
                </c:pt>
                <c:pt idx="4">
                  <c:v>-77.494079882973438</c:v>
                </c:pt>
                <c:pt idx="5">
                  <c:v>-73.247593095466314</c:v>
                </c:pt>
                <c:pt idx="6">
                  <c:v>-74.044108543479226</c:v>
                </c:pt>
                <c:pt idx="7">
                  <c:v>-73.533904564620144</c:v>
                </c:pt>
                <c:pt idx="8">
                  <c:v>-75.435165762838352</c:v>
                </c:pt>
                <c:pt idx="9">
                  <c:v>-73.062575305123616</c:v>
                </c:pt>
                <c:pt idx="10">
                  <c:v>-72.505015522605859</c:v>
                </c:pt>
                <c:pt idx="11">
                  <c:v>-89.230225965360404</c:v>
                </c:pt>
                <c:pt idx="12">
                  <c:v>-81.402675743698296</c:v>
                </c:pt>
                <c:pt idx="13">
                  <c:v>-73.302412608735239</c:v>
                </c:pt>
                <c:pt idx="14">
                  <c:v>-76.65999364201889</c:v>
                </c:pt>
                <c:pt idx="15">
                  <c:v>-74.581277948968591</c:v>
                </c:pt>
                <c:pt idx="16">
                  <c:v>-75.343734717608584</c:v>
                </c:pt>
                <c:pt idx="17">
                  <c:v>-83.890806555972972</c:v>
                </c:pt>
                <c:pt idx="18">
                  <c:v>-72.686515196605242</c:v>
                </c:pt>
                <c:pt idx="19">
                  <c:v>-77.670906990605403</c:v>
                </c:pt>
                <c:pt idx="20">
                  <c:v>-72.645984157812762</c:v>
                </c:pt>
                <c:pt idx="21">
                  <c:v>-81.540624387589986</c:v>
                </c:pt>
                <c:pt idx="22">
                  <c:v>-75.187258029248511</c:v>
                </c:pt>
                <c:pt idx="23">
                  <c:v>-70.456136369490807</c:v>
                </c:pt>
                <c:pt idx="24">
                  <c:v>-70.565483895835342</c:v>
                </c:pt>
                <c:pt idx="25">
                  <c:v>-70.283206372723697</c:v>
                </c:pt>
                <c:pt idx="26">
                  <c:v>-70.890901336097784</c:v>
                </c:pt>
                <c:pt idx="27">
                  <c:v>-79.034164959292582</c:v>
                </c:pt>
                <c:pt idx="28">
                  <c:v>-72.315218146275129</c:v>
                </c:pt>
                <c:pt idx="29">
                  <c:v>-67.999387267062502</c:v>
                </c:pt>
                <c:pt idx="30">
                  <c:v>-65.12492254920528</c:v>
                </c:pt>
                <c:pt idx="31">
                  <c:v>-68.797539409097624</c:v>
                </c:pt>
                <c:pt idx="32">
                  <c:v>-72.156697789145937</c:v>
                </c:pt>
                <c:pt idx="33">
                  <c:v>-75.897433727062349</c:v>
                </c:pt>
                <c:pt idx="34">
                  <c:v>-66.834732225471981</c:v>
                </c:pt>
                <c:pt idx="35">
                  <c:v>-65.98246719497584</c:v>
                </c:pt>
                <c:pt idx="36">
                  <c:v>-63.760964436993611</c:v>
                </c:pt>
                <c:pt idx="37">
                  <c:v>-66.86010863183931</c:v>
                </c:pt>
                <c:pt idx="38">
                  <c:v>-68.716305215669294</c:v>
                </c:pt>
                <c:pt idx="39">
                  <c:v>-67.000351122016639</c:v>
                </c:pt>
                <c:pt idx="40">
                  <c:v>-64.120755135890477</c:v>
                </c:pt>
                <c:pt idx="41">
                  <c:v>-63.730184600971874</c:v>
                </c:pt>
                <c:pt idx="42">
                  <c:v>-62.929191594152137</c:v>
                </c:pt>
                <c:pt idx="43">
                  <c:v>-63.458630470934558</c:v>
                </c:pt>
                <c:pt idx="44">
                  <c:v>-62.834768576611488</c:v>
                </c:pt>
                <c:pt idx="45">
                  <c:v>-62.513194567724717</c:v>
                </c:pt>
                <c:pt idx="46">
                  <c:v>-61.788485219030669</c:v>
                </c:pt>
                <c:pt idx="47">
                  <c:v>-61.147199371535528</c:v>
                </c:pt>
                <c:pt idx="48">
                  <c:v>-61.195822474290885</c:v>
                </c:pt>
                <c:pt idx="49">
                  <c:v>-60.668594103895792</c:v>
                </c:pt>
                <c:pt idx="50">
                  <c:v>-61.603597681382666</c:v>
                </c:pt>
                <c:pt idx="51">
                  <c:v>-62.816430522621665</c:v>
                </c:pt>
                <c:pt idx="52">
                  <c:v>-62.263692555113074</c:v>
                </c:pt>
                <c:pt idx="53">
                  <c:v>-64.210465512763648</c:v>
                </c:pt>
                <c:pt idx="54">
                  <c:v>-65.69636525382704</c:v>
                </c:pt>
                <c:pt idx="55">
                  <c:v>-65.626130796484659</c:v>
                </c:pt>
                <c:pt idx="56">
                  <c:v>-66.878185572652612</c:v>
                </c:pt>
                <c:pt idx="57">
                  <c:v>-65.833174445585527</c:v>
                </c:pt>
                <c:pt idx="58">
                  <c:v>-62.039930053024797</c:v>
                </c:pt>
                <c:pt idx="59">
                  <c:v>-60.45717154608456</c:v>
                </c:pt>
                <c:pt idx="60">
                  <c:v>-59.469185333542505</c:v>
                </c:pt>
                <c:pt idx="61">
                  <c:v>-58.062806012456072</c:v>
                </c:pt>
                <c:pt idx="62">
                  <c:v>-57.654190330974288</c:v>
                </c:pt>
                <c:pt idx="63">
                  <c:v>-57.380990372124934</c:v>
                </c:pt>
                <c:pt idx="64">
                  <c:v>-56.743896927676218</c:v>
                </c:pt>
                <c:pt idx="65">
                  <c:v>-56.398602449159618</c:v>
                </c:pt>
                <c:pt idx="66">
                  <c:v>-56.373460698261006</c:v>
                </c:pt>
                <c:pt idx="67">
                  <c:v>-55.936875482625275</c:v>
                </c:pt>
                <c:pt idx="68">
                  <c:v>-55.201929457985578</c:v>
                </c:pt>
                <c:pt idx="69">
                  <c:v>-53.508659487784875</c:v>
                </c:pt>
                <c:pt idx="70">
                  <c:v>-52.046930428370437</c:v>
                </c:pt>
                <c:pt idx="71">
                  <c:v>-49.847496455791955</c:v>
                </c:pt>
                <c:pt idx="72">
                  <c:v>-48.115362874965093</c:v>
                </c:pt>
                <c:pt idx="73">
                  <c:v>-46.776430200747491</c:v>
                </c:pt>
                <c:pt idx="74">
                  <c:v>-46.215431309039388</c:v>
                </c:pt>
                <c:pt idx="75">
                  <c:v>-45.674724311664349</c:v>
                </c:pt>
                <c:pt idx="76">
                  <c:v>-45.863325149359241</c:v>
                </c:pt>
                <c:pt idx="77">
                  <c:v>-45.764589675068862</c:v>
                </c:pt>
                <c:pt idx="78">
                  <c:v>-45.802291765923947</c:v>
                </c:pt>
                <c:pt idx="79">
                  <c:v>-45.110125051018187</c:v>
                </c:pt>
                <c:pt idx="80">
                  <c:v>-43.947065771425031</c:v>
                </c:pt>
                <c:pt idx="81">
                  <c:v>-42.718475965807755</c:v>
                </c:pt>
                <c:pt idx="82">
                  <c:v>-41.439955703996809</c:v>
                </c:pt>
                <c:pt idx="83">
                  <c:v>-40.283282709841806</c:v>
                </c:pt>
                <c:pt idx="84">
                  <c:v>-39.52859363983211</c:v>
                </c:pt>
                <c:pt idx="85">
                  <c:v>-38.820976366445599</c:v>
                </c:pt>
                <c:pt idx="86">
                  <c:v>-38.133948925069404</c:v>
                </c:pt>
                <c:pt idx="87">
                  <c:v>-36.968869895580958</c:v>
                </c:pt>
                <c:pt idx="88">
                  <c:v>-35.434709916422214</c:v>
                </c:pt>
                <c:pt idx="89">
                  <c:v>-33.626127961239199</c:v>
                </c:pt>
                <c:pt idx="90">
                  <c:v>-31.817454579933322</c:v>
                </c:pt>
                <c:pt idx="91">
                  <c:v>-30.261132946398558</c:v>
                </c:pt>
                <c:pt idx="92">
                  <c:v>-28.878437704760675</c:v>
                </c:pt>
                <c:pt idx="93">
                  <c:v>-27.632477776319249</c:v>
                </c:pt>
                <c:pt idx="94">
                  <c:v>-26.443035212879959</c:v>
                </c:pt>
                <c:pt idx="95">
                  <c:v>-25.20800649096476</c:v>
                </c:pt>
                <c:pt idx="96">
                  <c:v>-23.889719122414729</c:v>
                </c:pt>
                <c:pt idx="97">
                  <c:v>-22.52397272308038</c:v>
                </c:pt>
                <c:pt idx="98">
                  <c:v>-21.251735687590308</c:v>
                </c:pt>
                <c:pt idx="99">
                  <c:v>-20.021326502842932</c:v>
                </c:pt>
                <c:pt idx="100">
                  <c:v>-18.83683515958889</c:v>
                </c:pt>
                <c:pt idx="101">
                  <c:v>-17.727754122181274</c:v>
                </c:pt>
                <c:pt idx="102">
                  <c:v>-16.547195888167078</c:v>
                </c:pt>
                <c:pt idx="103">
                  <c:v>-15.246334583266457</c:v>
                </c:pt>
                <c:pt idx="104">
                  <c:v>-13.826170756809354</c:v>
                </c:pt>
                <c:pt idx="105">
                  <c:v>-12.355806154250637</c:v>
                </c:pt>
                <c:pt idx="106">
                  <c:v>-10.947620920740391</c:v>
                </c:pt>
                <c:pt idx="107">
                  <c:v>-9.6225894574727882</c:v>
                </c:pt>
                <c:pt idx="108">
                  <c:v>-8.3971149673894789</c:v>
                </c:pt>
                <c:pt idx="109">
                  <c:v>-7.314581172506621</c:v>
                </c:pt>
                <c:pt idx="110">
                  <c:v>-6.3101596542680962</c:v>
                </c:pt>
                <c:pt idx="111">
                  <c:v>-5.3813979318153571</c:v>
                </c:pt>
                <c:pt idx="112">
                  <c:v>-4.5073493082208458</c:v>
                </c:pt>
                <c:pt idx="113">
                  <c:v>-3.6118433941901036</c:v>
                </c:pt>
                <c:pt idx="114">
                  <c:v>-2.738768179136406</c:v>
                </c:pt>
                <c:pt idx="115">
                  <c:v>-1.9299405570431802</c:v>
                </c:pt>
                <c:pt idx="116">
                  <c:v>-1.2238668026976982</c:v>
                </c:pt>
                <c:pt idx="117">
                  <c:v>-0.65719990877330092</c:v>
                </c:pt>
                <c:pt idx="118">
                  <c:v>-0.24022393200198966</c:v>
                </c:pt>
                <c:pt idx="119">
                  <c:v>-1.2335604740310924E-2</c:v>
                </c:pt>
                <c:pt idx="120">
                  <c:v>1.2935220347065624E-4</c:v>
                </c:pt>
                <c:pt idx="121">
                  <c:v>-0.18188400599802401</c:v>
                </c:pt>
                <c:pt idx="122">
                  <c:v>-0.5618943635501199</c:v>
                </c:pt>
                <c:pt idx="123">
                  <c:v>-1.108869180343075</c:v>
                </c:pt>
                <c:pt idx="124">
                  <c:v>-1.8113713190500396</c:v>
                </c:pt>
                <c:pt idx="125">
                  <c:v>-2.6102829104093268</c:v>
                </c:pt>
                <c:pt idx="126">
                  <c:v>-3.4623360849611076</c:v>
                </c:pt>
                <c:pt idx="127">
                  <c:v>-4.3645206324012964</c:v>
                </c:pt>
                <c:pt idx="128">
                  <c:v>-5.2491563607791871</c:v>
                </c:pt>
                <c:pt idx="129">
                  <c:v>-6.1745891023396133</c:v>
                </c:pt>
                <c:pt idx="130">
                  <c:v>-7.1674729006387423</c:v>
                </c:pt>
                <c:pt idx="131">
                  <c:v>-8.2190580445838428</c:v>
                </c:pt>
                <c:pt idx="132">
                  <c:v>-9.4012785646439685</c:v>
                </c:pt>
                <c:pt idx="133">
                  <c:v>-10.705695562198871</c:v>
                </c:pt>
                <c:pt idx="134">
                  <c:v>-12.110444788732073</c:v>
                </c:pt>
                <c:pt idx="135">
                  <c:v>-13.582380776755855</c:v>
                </c:pt>
                <c:pt idx="136">
                  <c:v>-15.002525699055305</c:v>
                </c:pt>
                <c:pt idx="137">
                  <c:v>-16.334218971944328</c:v>
                </c:pt>
                <c:pt idx="138">
                  <c:v>-17.554849323286572</c:v>
                </c:pt>
                <c:pt idx="139">
                  <c:v>-18.678277502742528</c:v>
                </c:pt>
                <c:pt idx="140">
                  <c:v>-19.825072084526667</c:v>
                </c:pt>
                <c:pt idx="141">
                  <c:v>-21.046931857517119</c:v>
                </c:pt>
                <c:pt idx="142">
                  <c:v>-22.311890314961264</c:v>
                </c:pt>
                <c:pt idx="143">
                  <c:v>-23.717285180796811</c:v>
                </c:pt>
                <c:pt idx="144">
                  <c:v>-25.063915914058761</c:v>
                </c:pt>
                <c:pt idx="145">
                  <c:v>-26.34386472612173</c:v>
                </c:pt>
                <c:pt idx="146">
                  <c:v>-27.563387195794725</c:v>
                </c:pt>
                <c:pt idx="147">
                  <c:v>-28.800367158979441</c:v>
                </c:pt>
                <c:pt idx="148">
                  <c:v>-30.148305991126069</c:v>
                </c:pt>
                <c:pt idx="149">
                  <c:v>-31.788770038217049</c:v>
                </c:pt>
                <c:pt idx="150">
                  <c:v>-33.529674337001538</c:v>
                </c:pt>
                <c:pt idx="151">
                  <c:v>-35.303572479416125</c:v>
                </c:pt>
                <c:pt idx="152">
                  <c:v>-36.927240928136818</c:v>
                </c:pt>
                <c:pt idx="153">
                  <c:v>-38.03370625098853</c:v>
                </c:pt>
                <c:pt idx="154">
                  <c:v>-38.74637090609427</c:v>
                </c:pt>
                <c:pt idx="155">
                  <c:v>-39.475026581646652</c:v>
                </c:pt>
                <c:pt idx="156">
                  <c:v>-40.253059841361235</c:v>
                </c:pt>
                <c:pt idx="157">
                  <c:v>-41.258755524413964</c:v>
                </c:pt>
                <c:pt idx="158">
                  <c:v>-42.392173826649262</c:v>
                </c:pt>
                <c:pt idx="159">
                  <c:v>-43.939900870251186</c:v>
                </c:pt>
                <c:pt idx="160">
                  <c:v>-44.800823685991922</c:v>
                </c:pt>
                <c:pt idx="161">
                  <c:v>-45.418473004006358</c:v>
                </c:pt>
                <c:pt idx="162">
                  <c:v>-45.720422398386901</c:v>
                </c:pt>
                <c:pt idx="163">
                  <c:v>-45.83018062902363</c:v>
                </c:pt>
                <c:pt idx="164">
                  <c:v>-45.93994931526619</c:v>
                </c:pt>
                <c:pt idx="165">
                  <c:v>-46.147926174480411</c:v>
                </c:pt>
                <c:pt idx="166">
                  <c:v>-46.771938418506934</c:v>
                </c:pt>
                <c:pt idx="167">
                  <c:v>-47.650270580770766</c:v>
                </c:pt>
                <c:pt idx="168">
                  <c:v>-49.257536735982235</c:v>
                </c:pt>
                <c:pt idx="169">
                  <c:v>-51.073617635916229</c:v>
                </c:pt>
                <c:pt idx="170">
                  <c:v>-53.168849165325859</c:v>
                </c:pt>
                <c:pt idx="171">
                  <c:v>-54.923309748075681</c:v>
                </c:pt>
                <c:pt idx="172">
                  <c:v>-55.924269871396085</c:v>
                </c:pt>
                <c:pt idx="173">
                  <c:v>-56.53050357374601</c:v>
                </c:pt>
                <c:pt idx="174">
                  <c:v>-56.603957855256894</c:v>
                </c:pt>
                <c:pt idx="175">
                  <c:v>-56.352531161038222</c:v>
                </c:pt>
                <c:pt idx="176">
                  <c:v>-56.964023411536672</c:v>
                </c:pt>
                <c:pt idx="177">
                  <c:v>-56.271462096738624</c:v>
                </c:pt>
                <c:pt idx="178">
                  <c:v>-57.434578929984482</c:v>
                </c:pt>
                <c:pt idx="179">
                  <c:v>-58.677507685019741</c:v>
                </c:pt>
                <c:pt idx="180">
                  <c:v>-61.460317340673477</c:v>
                </c:pt>
                <c:pt idx="181">
                  <c:v>-62.947282594172343</c:v>
                </c:pt>
                <c:pt idx="182">
                  <c:v>-66.044240467249381</c:v>
                </c:pt>
                <c:pt idx="183">
                  <c:v>-65.391223943059458</c:v>
                </c:pt>
                <c:pt idx="184">
                  <c:v>-66.08482931927125</c:v>
                </c:pt>
                <c:pt idx="185">
                  <c:v>-63.937796085764909</c:v>
                </c:pt>
                <c:pt idx="186">
                  <c:v>-63.926609253648998</c:v>
                </c:pt>
                <c:pt idx="187">
                  <c:v>-63.273820688885429</c:v>
                </c:pt>
                <c:pt idx="188">
                  <c:v>-60.617895440923476</c:v>
                </c:pt>
                <c:pt idx="189">
                  <c:v>-60.075885949646725</c:v>
                </c:pt>
                <c:pt idx="190">
                  <c:v>-60.498119125849527</c:v>
                </c:pt>
                <c:pt idx="191">
                  <c:v>-60.604788601821689</c:v>
                </c:pt>
                <c:pt idx="192">
                  <c:v>-61.796918006051676</c:v>
                </c:pt>
                <c:pt idx="193">
                  <c:v>-62.446712464103491</c:v>
                </c:pt>
                <c:pt idx="194">
                  <c:v>-62.668276309719253</c:v>
                </c:pt>
                <c:pt idx="195">
                  <c:v>-60.716773365530621</c:v>
                </c:pt>
                <c:pt idx="196">
                  <c:v>-61.343869667453255</c:v>
                </c:pt>
                <c:pt idx="197">
                  <c:v>-62.990143429415433</c:v>
                </c:pt>
                <c:pt idx="198">
                  <c:v>-66.121320161518128</c:v>
                </c:pt>
                <c:pt idx="199">
                  <c:v>-64.932013577949959</c:v>
                </c:pt>
                <c:pt idx="200">
                  <c:v>-63.892746831490733</c:v>
                </c:pt>
                <c:pt idx="201">
                  <c:v>-64.798887300380144</c:v>
                </c:pt>
                <c:pt idx="202">
                  <c:v>-64.996248620239385</c:v>
                </c:pt>
                <c:pt idx="203">
                  <c:v>-66.341919567444293</c:v>
                </c:pt>
                <c:pt idx="204">
                  <c:v>-69.994170885751245</c:v>
                </c:pt>
                <c:pt idx="205">
                  <c:v>-66.662397254191148</c:v>
                </c:pt>
                <c:pt idx="206">
                  <c:v>-67.405814817567816</c:v>
                </c:pt>
                <c:pt idx="207">
                  <c:v>-66.810228283546095</c:v>
                </c:pt>
                <c:pt idx="208">
                  <c:v>-67.668246272879088</c:v>
                </c:pt>
                <c:pt idx="209">
                  <c:v>-76.907578934474103</c:v>
                </c:pt>
                <c:pt idx="210">
                  <c:v>-69.627005612684258</c:v>
                </c:pt>
                <c:pt idx="211">
                  <c:v>-71.437082548792276</c:v>
                </c:pt>
                <c:pt idx="212">
                  <c:v>-70.824832481458088</c:v>
                </c:pt>
                <c:pt idx="213">
                  <c:v>-69.883688966909972</c:v>
                </c:pt>
                <c:pt idx="214">
                  <c:v>-76.360077435517752</c:v>
                </c:pt>
                <c:pt idx="215">
                  <c:v>-80.707920519360897</c:v>
                </c:pt>
                <c:pt idx="216">
                  <c:v>-74.743093567028794</c:v>
                </c:pt>
                <c:pt idx="217">
                  <c:v>-74.285619444028114</c:v>
                </c:pt>
                <c:pt idx="218">
                  <c:v>-68.752626369599312</c:v>
                </c:pt>
                <c:pt idx="219">
                  <c:v>-72.982723522188564</c:v>
                </c:pt>
                <c:pt idx="220">
                  <c:v>-72.479912195579487</c:v>
                </c:pt>
                <c:pt idx="221">
                  <c:v>-67.310435281603915</c:v>
                </c:pt>
                <c:pt idx="222">
                  <c:v>-70.794071773621411</c:v>
                </c:pt>
                <c:pt idx="223">
                  <c:v>-80.313958649014353</c:v>
                </c:pt>
                <c:pt idx="224">
                  <c:v>-70.913573182129312</c:v>
                </c:pt>
                <c:pt idx="225">
                  <c:v>-70.292274470438073</c:v>
                </c:pt>
                <c:pt idx="226">
                  <c:v>-72.593336920453922</c:v>
                </c:pt>
                <c:pt idx="227">
                  <c:v>-86.958140207433757</c:v>
                </c:pt>
                <c:pt idx="228">
                  <c:v>-73.343118732213057</c:v>
                </c:pt>
                <c:pt idx="229">
                  <c:v>-79.037873080704429</c:v>
                </c:pt>
                <c:pt idx="230">
                  <c:v>-79.463173882391914</c:v>
                </c:pt>
                <c:pt idx="231">
                  <c:v>-77.720434332733959</c:v>
                </c:pt>
                <c:pt idx="232">
                  <c:v>-87.411211293015384</c:v>
                </c:pt>
                <c:pt idx="233">
                  <c:v>-93.831232677355842</c:v>
                </c:pt>
                <c:pt idx="234">
                  <c:v>-75.899831913718401</c:v>
                </c:pt>
                <c:pt idx="235">
                  <c:v>-74.658084566483268</c:v>
                </c:pt>
                <c:pt idx="236">
                  <c:v>-73.681652622829816</c:v>
                </c:pt>
                <c:pt idx="237">
                  <c:v>-72.145473374329967</c:v>
                </c:pt>
                <c:pt idx="238">
                  <c:v>-79.311749808580132</c:v>
                </c:pt>
                <c:pt idx="239">
                  <c:v>-85.36136780194947</c:v>
                </c:pt>
                <c:pt idx="240">
                  <c:v>-78.268149349640595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F4E-44B0-9BCB-520CCF9658F3}"/>
            </c:ext>
          </c:extLst>
        </c:ser>
        <c:ser>
          <c:idx val="2"/>
          <c:order val="3"/>
          <c:tx>
            <c:v>13</c:v>
          </c:tx>
          <c:spPr>
            <a:ln w="22225"/>
          </c:spPr>
          <c:marker>
            <c:symbol val="none"/>
          </c:marker>
          <c:xVal>
            <c:numRef>
              <c:f>[summary1.xlsx]Sheet1!$AH$6:$AH$246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[summary1.xlsx]Sheet1!$AI$6:$AI$246</c:f>
              <c:numCache>
                <c:formatCode>General</c:formatCode>
                <c:ptCount val="241"/>
                <c:pt idx="0">
                  <c:v>-69.460259860795205</c:v>
                </c:pt>
                <c:pt idx="1">
                  <c:v>-69.714312697583935</c:v>
                </c:pt>
                <c:pt idx="2">
                  <c:v>-69.854299141760961</c:v>
                </c:pt>
                <c:pt idx="3">
                  <c:v>-72.503591150345954</c:v>
                </c:pt>
                <c:pt idx="4">
                  <c:v>-69.605679635678271</c:v>
                </c:pt>
                <c:pt idx="5">
                  <c:v>-70.630544489856845</c:v>
                </c:pt>
                <c:pt idx="6">
                  <c:v>-70.305049823959649</c:v>
                </c:pt>
                <c:pt idx="7">
                  <c:v>-67.730822689976392</c:v>
                </c:pt>
                <c:pt idx="8">
                  <c:v>-69.908770449352659</c:v>
                </c:pt>
                <c:pt idx="9">
                  <c:v>-70.021675442535042</c:v>
                </c:pt>
                <c:pt idx="10">
                  <c:v>-68.058531193033403</c:v>
                </c:pt>
                <c:pt idx="11">
                  <c:v>-68.337179174882095</c:v>
                </c:pt>
                <c:pt idx="12">
                  <c:v>-70.78240845233266</c:v>
                </c:pt>
                <c:pt idx="13">
                  <c:v>-71.299474866212066</c:v>
                </c:pt>
                <c:pt idx="14">
                  <c:v>-70.846852944878705</c:v>
                </c:pt>
                <c:pt idx="15">
                  <c:v>-68.111688730846197</c:v>
                </c:pt>
                <c:pt idx="16">
                  <c:v>-72.596420252691374</c:v>
                </c:pt>
                <c:pt idx="17">
                  <c:v>-73.525871405205095</c:v>
                </c:pt>
                <c:pt idx="18">
                  <c:v>-77.562719564803402</c:v>
                </c:pt>
                <c:pt idx="19">
                  <c:v>-78.123708294120675</c:v>
                </c:pt>
                <c:pt idx="20">
                  <c:v>-70.799661823571384</c:v>
                </c:pt>
                <c:pt idx="21">
                  <c:v>-76.399725952718256</c:v>
                </c:pt>
                <c:pt idx="22">
                  <c:v>-88.081832986804159</c:v>
                </c:pt>
                <c:pt idx="23">
                  <c:v>-74.160760186243863</c:v>
                </c:pt>
                <c:pt idx="24">
                  <c:v>-69.335556566142614</c:v>
                </c:pt>
                <c:pt idx="25">
                  <c:v>-67.710338819150053</c:v>
                </c:pt>
                <c:pt idx="26">
                  <c:v>-74.819632931809565</c:v>
                </c:pt>
                <c:pt idx="27">
                  <c:v>-75.586917915498276</c:v>
                </c:pt>
                <c:pt idx="28">
                  <c:v>-71.48000253305112</c:v>
                </c:pt>
                <c:pt idx="29">
                  <c:v>-68.414265915402751</c:v>
                </c:pt>
                <c:pt idx="30">
                  <c:v>-69.350888778951074</c:v>
                </c:pt>
                <c:pt idx="31">
                  <c:v>-75.334391200162983</c:v>
                </c:pt>
                <c:pt idx="32">
                  <c:v>-78.561934141695232</c:v>
                </c:pt>
                <c:pt idx="33">
                  <c:v>-70.448071474596659</c:v>
                </c:pt>
                <c:pt idx="34">
                  <c:v>-67.778919737184466</c:v>
                </c:pt>
                <c:pt idx="35">
                  <c:v>-67.419705943288122</c:v>
                </c:pt>
                <c:pt idx="36">
                  <c:v>-71.307133099611576</c:v>
                </c:pt>
                <c:pt idx="37">
                  <c:v>-69.913739227210598</c:v>
                </c:pt>
                <c:pt idx="38">
                  <c:v>-70.337050547995702</c:v>
                </c:pt>
                <c:pt idx="39">
                  <c:v>-72.362140680078411</c:v>
                </c:pt>
                <c:pt idx="40">
                  <c:v>-72.059500411662626</c:v>
                </c:pt>
                <c:pt idx="41">
                  <c:v>-72.321850992434676</c:v>
                </c:pt>
                <c:pt idx="42">
                  <c:v>-69.875779294790178</c:v>
                </c:pt>
                <c:pt idx="43">
                  <c:v>-67.60752448272828</c:v>
                </c:pt>
                <c:pt idx="44">
                  <c:v>-74.846325849829412</c:v>
                </c:pt>
                <c:pt idx="45">
                  <c:v>-79.735471679291223</c:v>
                </c:pt>
                <c:pt idx="46">
                  <c:v>-83.326444509383279</c:v>
                </c:pt>
                <c:pt idx="47">
                  <c:v>-96.419048012416567</c:v>
                </c:pt>
                <c:pt idx="48">
                  <c:v>-77.007129681375062</c:v>
                </c:pt>
                <c:pt idx="49">
                  <c:v>-73.33426633203203</c:v>
                </c:pt>
                <c:pt idx="50">
                  <c:v>-67.373951998773535</c:v>
                </c:pt>
                <c:pt idx="51">
                  <c:v>-66.167525839447109</c:v>
                </c:pt>
                <c:pt idx="52">
                  <c:v>-64.284616940550123</c:v>
                </c:pt>
                <c:pt idx="53">
                  <c:v>-62.476900811575554</c:v>
                </c:pt>
                <c:pt idx="54">
                  <c:v>-61.648421148705168</c:v>
                </c:pt>
                <c:pt idx="55">
                  <c:v>-61.32481968460425</c:v>
                </c:pt>
                <c:pt idx="56">
                  <c:v>-58.635181320324278</c:v>
                </c:pt>
                <c:pt idx="57">
                  <c:v>-58.028797156194869</c:v>
                </c:pt>
                <c:pt idx="58">
                  <c:v>-57.179640542139275</c:v>
                </c:pt>
                <c:pt idx="59">
                  <c:v>-57.576271966722793</c:v>
                </c:pt>
                <c:pt idx="60">
                  <c:v>-57.269553553397323</c:v>
                </c:pt>
                <c:pt idx="61">
                  <c:v>-57.937584781896284</c:v>
                </c:pt>
                <c:pt idx="62">
                  <c:v>-58.946303020138693</c:v>
                </c:pt>
                <c:pt idx="63">
                  <c:v>-59.57885281354632</c:v>
                </c:pt>
                <c:pt idx="64">
                  <c:v>-58.949020748729232</c:v>
                </c:pt>
                <c:pt idx="65">
                  <c:v>-58.290254246518671</c:v>
                </c:pt>
                <c:pt idx="66">
                  <c:v>-56.782340584667566</c:v>
                </c:pt>
                <c:pt idx="67">
                  <c:v>-54.680006085670549</c:v>
                </c:pt>
                <c:pt idx="68">
                  <c:v>-53.667834328238492</c:v>
                </c:pt>
                <c:pt idx="69">
                  <c:v>-52.667876739936858</c:v>
                </c:pt>
                <c:pt idx="70">
                  <c:v>-51.537839493630884</c:v>
                </c:pt>
                <c:pt idx="71">
                  <c:v>-50.963980701604719</c:v>
                </c:pt>
                <c:pt idx="72">
                  <c:v>-50.56478666792944</c:v>
                </c:pt>
                <c:pt idx="73">
                  <c:v>-50.161286202700218</c:v>
                </c:pt>
                <c:pt idx="74">
                  <c:v>-49.391994170157652</c:v>
                </c:pt>
                <c:pt idx="75">
                  <c:v>-48.415428597836744</c:v>
                </c:pt>
                <c:pt idx="76">
                  <c:v>-47.404208855801606</c:v>
                </c:pt>
                <c:pt idx="77">
                  <c:v>-46.582005192978173</c:v>
                </c:pt>
                <c:pt idx="78">
                  <c:v>-45.889370740977213</c:v>
                </c:pt>
                <c:pt idx="79">
                  <c:v>-45.629332334400893</c:v>
                </c:pt>
                <c:pt idx="80">
                  <c:v>-45.547800269318095</c:v>
                </c:pt>
                <c:pt idx="81">
                  <c:v>-45.504999505891753</c:v>
                </c:pt>
                <c:pt idx="82">
                  <c:v>-45.608184651387376</c:v>
                </c:pt>
                <c:pt idx="83">
                  <c:v>-44.81829405919391</c:v>
                </c:pt>
                <c:pt idx="84">
                  <c:v>-43.034044767991766</c:v>
                </c:pt>
                <c:pt idx="85">
                  <c:v>-41.3306103082977</c:v>
                </c:pt>
                <c:pt idx="86">
                  <c:v>-40.063510490419489</c:v>
                </c:pt>
                <c:pt idx="87">
                  <c:v>-39.147832613660405</c:v>
                </c:pt>
                <c:pt idx="88">
                  <c:v>-38.634242363080169</c:v>
                </c:pt>
                <c:pt idx="89">
                  <c:v>-37.852303696378065</c:v>
                </c:pt>
                <c:pt idx="90">
                  <c:v>-36.585145264317319</c:v>
                </c:pt>
                <c:pt idx="91">
                  <c:v>-34.605506399204103</c:v>
                </c:pt>
                <c:pt idx="92">
                  <c:v>-32.391096816619381</c:v>
                </c:pt>
                <c:pt idx="93">
                  <c:v>-30.386297444757744</c:v>
                </c:pt>
                <c:pt idx="94">
                  <c:v>-28.605460916427322</c:v>
                </c:pt>
                <c:pt idx="95">
                  <c:v>-27.090502443167026</c:v>
                </c:pt>
                <c:pt idx="96">
                  <c:v>-25.720707946926552</c:v>
                </c:pt>
                <c:pt idx="97">
                  <c:v>-24.330590511172247</c:v>
                </c:pt>
                <c:pt idx="98">
                  <c:v>-22.900078727458478</c:v>
                </c:pt>
                <c:pt idx="99">
                  <c:v>-21.420590001312188</c:v>
                </c:pt>
                <c:pt idx="100">
                  <c:v>-19.968675401739624</c:v>
                </c:pt>
                <c:pt idx="101">
                  <c:v>-18.64252192057404</c:v>
                </c:pt>
                <c:pt idx="102">
                  <c:v>-17.343476940312684</c:v>
                </c:pt>
                <c:pt idx="103">
                  <c:v>-16.030285613374545</c:v>
                </c:pt>
                <c:pt idx="104">
                  <c:v>-14.660994825644419</c:v>
                </c:pt>
                <c:pt idx="105">
                  <c:v>-13.194809581891672</c:v>
                </c:pt>
                <c:pt idx="106">
                  <c:v>-11.700851153423891</c:v>
                </c:pt>
                <c:pt idx="107">
                  <c:v>-10.223375866235042</c:v>
                </c:pt>
                <c:pt idx="108">
                  <c:v>-8.818030321433131</c:v>
                </c:pt>
                <c:pt idx="109">
                  <c:v>-7.5412041944194126</c:v>
                </c:pt>
                <c:pt idx="110">
                  <c:v>-6.3712417512617723</c:v>
                </c:pt>
                <c:pt idx="111">
                  <c:v>-5.317702148744214</c:v>
                </c:pt>
                <c:pt idx="112">
                  <c:v>-4.3732932555651516</c:v>
                </c:pt>
                <c:pt idx="113">
                  <c:v>-3.4573857026237502</c:v>
                </c:pt>
                <c:pt idx="114">
                  <c:v>-2.6032524403238271</c:v>
                </c:pt>
                <c:pt idx="115">
                  <c:v>-1.8143494792438077</c:v>
                </c:pt>
                <c:pt idx="116">
                  <c:v>-1.1312674303854853</c:v>
                </c:pt>
                <c:pt idx="117">
                  <c:v>-0.57996562703825738</c:v>
                </c:pt>
                <c:pt idx="118">
                  <c:v>-0.17786733243676656</c:v>
                </c:pt>
                <c:pt idx="119">
                  <c:v>2.3466305502518381E-2</c:v>
                </c:pt>
                <c:pt idx="120">
                  <c:v>-1.5261229178165081E-6</c:v>
                </c:pt>
                <c:pt idx="121">
                  <c:v>-0.24380698891572905</c:v>
                </c:pt>
                <c:pt idx="122">
                  <c:v>-0.67137395404825639</c:v>
                </c:pt>
                <c:pt idx="123">
                  <c:v>-1.2448152834740087</c:v>
                </c:pt>
                <c:pt idx="124">
                  <c:v>-1.9717583794939308</c:v>
                </c:pt>
                <c:pt idx="125">
                  <c:v>-2.7638471134751428</c:v>
                </c:pt>
                <c:pt idx="126">
                  <c:v>-3.6194296660679384</c:v>
                </c:pt>
                <c:pt idx="127">
                  <c:v>-4.5427290196048862</c:v>
                </c:pt>
                <c:pt idx="128">
                  <c:v>-5.513136051598698</c:v>
                </c:pt>
                <c:pt idx="129">
                  <c:v>-6.5786900583561252</c:v>
                </c:pt>
                <c:pt idx="130">
                  <c:v>-7.7820067245267204</c:v>
                </c:pt>
                <c:pt idx="131">
                  <c:v>-9.0723128951695546</c:v>
                </c:pt>
                <c:pt idx="132">
                  <c:v>-10.499937085769558</c:v>
                </c:pt>
                <c:pt idx="133">
                  <c:v>-12.014867323206973</c:v>
                </c:pt>
                <c:pt idx="134">
                  <c:v>-13.531837386671299</c:v>
                </c:pt>
                <c:pt idx="135">
                  <c:v>-15.003990742689272</c:v>
                </c:pt>
                <c:pt idx="136">
                  <c:v>-16.347790369387489</c:v>
                </c:pt>
                <c:pt idx="137">
                  <c:v>-17.643980583245714</c:v>
                </c:pt>
                <c:pt idx="138">
                  <c:v>-18.98445041799782</c:v>
                </c:pt>
                <c:pt idx="139">
                  <c:v>-20.340848790311355</c:v>
                </c:pt>
                <c:pt idx="140">
                  <c:v>-21.757996602405232</c:v>
                </c:pt>
                <c:pt idx="141">
                  <c:v>-23.239686429522099</c:v>
                </c:pt>
                <c:pt idx="142">
                  <c:v>-24.635458924112253</c:v>
                </c:pt>
                <c:pt idx="143">
                  <c:v>-26.040397216856142</c:v>
                </c:pt>
                <c:pt idx="144">
                  <c:v>-27.457887731509221</c:v>
                </c:pt>
                <c:pt idx="145">
                  <c:v>-29.011588184768652</c:v>
                </c:pt>
                <c:pt idx="146">
                  <c:v>-30.833108205114726</c:v>
                </c:pt>
                <c:pt idx="147">
                  <c:v>-32.899827148716049</c:v>
                </c:pt>
                <c:pt idx="148">
                  <c:v>-35.043813312718399</c:v>
                </c:pt>
                <c:pt idx="149">
                  <c:v>-36.895891507333765</c:v>
                </c:pt>
                <c:pt idx="150">
                  <c:v>-38.088746542414022</c:v>
                </c:pt>
                <c:pt idx="151">
                  <c:v>-38.748856821181214</c:v>
                </c:pt>
                <c:pt idx="152">
                  <c:v>-39.501623922977579</c:v>
                </c:pt>
                <c:pt idx="153">
                  <c:v>-40.433228330536572</c:v>
                </c:pt>
                <c:pt idx="154">
                  <c:v>-41.710737469355934</c:v>
                </c:pt>
                <c:pt idx="155">
                  <c:v>-43.369257511114647</c:v>
                </c:pt>
                <c:pt idx="156">
                  <c:v>-45.041909034579433</c:v>
                </c:pt>
                <c:pt idx="157">
                  <c:v>-46.007698604567175</c:v>
                </c:pt>
                <c:pt idx="158">
                  <c:v>-46.21764181193884</c:v>
                </c:pt>
                <c:pt idx="159">
                  <c:v>-45.654676822715004</c:v>
                </c:pt>
                <c:pt idx="160">
                  <c:v>-45.643572216196013</c:v>
                </c:pt>
                <c:pt idx="161">
                  <c:v>-46.091957965574892</c:v>
                </c:pt>
                <c:pt idx="162">
                  <c:v>-47.019178733943392</c:v>
                </c:pt>
                <c:pt idx="163">
                  <c:v>-48.248583466757495</c:v>
                </c:pt>
                <c:pt idx="164">
                  <c:v>-49.280281847724339</c:v>
                </c:pt>
                <c:pt idx="165">
                  <c:v>-50.06566433579588</c:v>
                </c:pt>
                <c:pt idx="166">
                  <c:v>-50.522304801586209</c:v>
                </c:pt>
                <c:pt idx="167">
                  <c:v>-50.766684255688332</c:v>
                </c:pt>
                <c:pt idx="168">
                  <c:v>-51.047523508813917</c:v>
                </c:pt>
                <c:pt idx="169">
                  <c:v>-51.642096560931158</c:v>
                </c:pt>
                <c:pt idx="170">
                  <c:v>-52.45025406629604</c:v>
                </c:pt>
                <c:pt idx="171">
                  <c:v>-54.133263463966728</c:v>
                </c:pt>
                <c:pt idx="172">
                  <c:v>-55.337409806940087</c:v>
                </c:pt>
                <c:pt idx="173">
                  <c:v>-57.046994923866826</c:v>
                </c:pt>
                <c:pt idx="174">
                  <c:v>-59.300271347772259</c:v>
                </c:pt>
                <c:pt idx="175">
                  <c:v>-60.07119061861399</c:v>
                </c:pt>
                <c:pt idx="176">
                  <c:v>-59.461403591285411</c:v>
                </c:pt>
                <c:pt idx="177">
                  <c:v>-58.644672650966548</c:v>
                </c:pt>
                <c:pt idx="178">
                  <c:v>-57.872778640848331</c:v>
                </c:pt>
                <c:pt idx="179">
                  <c:v>-57.099335850007932</c:v>
                </c:pt>
                <c:pt idx="180">
                  <c:v>-57.130419081288132</c:v>
                </c:pt>
                <c:pt idx="181">
                  <c:v>-58.938523156851488</c:v>
                </c:pt>
                <c:pt idx="182">
                  <c:v>-59.426142372699324</c:v>
                </c:pt>
                <c:pt idx="183">
                  <c:v>-59.635344052025921</c:v>
                </c:pt>
                <c:pt idx="184">
                  <c:v>-62.051155970883734</c:v>
                </c:pt>
                <c:pt idx="185">
                  <c:v>-62.242532237216345</c:v>
                </c:pt>
                <c:pt idx="186">
                  <c:v>-63.54017841701522</c:v>
                </c:pt>
                <c:pt idx="187">
                  <c:v>-69.103530328660753</c:v>
                </c:pt>
                <c:pt idx="188">
                  <c:v>-71.11214540770159</c:v>
                </c:pt>
                <c:pt idx="189">
                  <c:v>-71.907400120768145</c:v>
                </c:pt>
                <c:pt idx="190">
                  <c:v>-71.801281999836092</c:v>
                </c:pt>
                <c:pt idx="191">
                  <c:v>-75.886875757147806</c:v>
                </c:pt>
                <c:pt idx="192">
                  <c:v>-74.08800859322173</c:v>
                </c:pt>
                <c:pt idx="193">
                  <c:v>-74.273777000400486</c:v>
                </c:pt>
                <c:pt idx="194">
                  <c:v>-83.362992404778268</c:v>
                </c:pt>
                <c:pt idx="195">
                  <c:v>-74.61844017187893</c:v>
                </c:pt>
                <c:pt idx="196">
                  <c:v>-72.515380122821412</c:v>
                </c:pt>
                <c:pt idx="197">
                  <c:v>-67.031795039722383</c:v>
                </c:pt>
                <c:pt idx="198">
                  <c:v>-69.048282381469022</c:v>
                </c:pt>
                <c:pt idx="199">
                  <c:v>-70.240961882294613</c:v>
                </c:pt>
                <c:pt idx="200">
                  <c:v>-76.716016123669661</c:v>
                </c:pt>
                <c:pt idx="201">
                  <c:v>-70.361116573147328</c:v>
                </c:pt>
                <c:pt idx="202">
                  <c:v>-70.106923984906885</c:v>
                </c:pt>
                <c:pt idx="203">
                  <c:v>-71.512857340454914</c:v>
                </c:pt>
                <c:pt idx="204">
                  <c:v>-71.300000920583372</c:v>
                </c:pt>
                <c:pt idx="205">
                  <c:v>-76.759014371528579</c:v>
                </c:pt>
                <c:pt idx="206">
                  <c:v>-73.464149962248939</c:v>
                </c:pt>
                <c:pt idx="207">
                  <c:v>-70.688112297713374</c:v>
                </c:pt>
                <c:pt idx="208">
                  <c:v>-71.308237879458247</c:v>
                </c:pt>
                <c:pt idx="209">
                  <c:v>-75.191526983713771</c:v>
                </c:pt>
                <c:pt idx="210">
                  <c:v>-76.729429428913562</c:v>
                </c:pt>
                <c:pt idx="211">
                  <c:v>-74.804484641932419</c:v>
                </c:pt>
                <c:pt idx="212">
                  <c:v>-81.810121837275702</c:v>
                </c:pt>
                <c:pt idx="213">
                  <c:v>-78.084450684676881</c:v>
                </c:pt>
                <c:pt idx="214">
                  <c:v>-69.525022330980789</c:v>
                </c:pt>
                <c:pt idx="215">
                  <c:v>-68.100633554132969</c:v>
                </c:pt>
                <c:pt idx="216">
                  <c:v>-70.113100343322273</c:v>
                </c:pt>
                <c:pt idx="217">
                  <c:v>-75.989988308318331</c:v>
                </c:pt>
                <c:pt idx="218">
                  <c:v>-75.136734733154839</c:v>
                </c:pt>
                <c:pt idx="219">
                  <c:v>-73.068277065724331</c:v>
                </c:pt>
                <c:pt idx="220">
                  <c:v>-77.752521662035861</c:v>
                </c:pt>
                <c:pt idx="221">
                  <c:v>-73.99561626668266</c:v>
                </c:pt>
                <c:pt idx="222">
                  <c:v>-77.191408934895776</c:v>
                </c:pt>
                <c:pt idx="223">
                  <c:v>-74.208630920682694</c:v>
                </c:pt>
                <c:pt idx="224">
                  <c:v>-74.065517352583086</c:v>
                </c:pt>
                <c:pt idx="225">
                  <c:v>-70.636333109129211</c:v>
                </c:pt>
                <c:pt idx="226">
                  <c:v>-82.785764522112743</c:v>
                </c:pt>
                <c:pt idx="227">
                  <c:v>-82.491917903675017</c:v>
                </c:pt>
                <c:pt idx="228">
                  <c:v>-76.332824897213698</c:v>
                </c:pt>
                <c:pt idx="229">
                  <c:v>-80.433686263815432</c:v>
                </c:pt>
                <c:pt idx="230">
                  <c:v>-78.48133490974071</c:v>
                </c:pt>
                <c:pt idx="231">
                  <c:v>-79.766984422498112</c:v>
                </c:pt>
                <c:pt idx="232">
                  <c:v>-71.819432323811938</c:v>
                </c:pt>
                <c:pt idx="233">
                  <c:v>-70.94563718183332</c:v>
                </c:pt>
                <c:pt idx="234">
                  <c:v>-77.887689001102999</c:v>
                </c:pt>
                <c:pt idx="235">
                  <c:v>-76.809658034276779</c:v>
                </c:pt>
                <c:pt idx="236">
                  <c:v>-85.311668628342446</c:v>
                </c:pt>
                <c:pt idx="237">
                  <c:v>-75.866620591076796</c:v>
                </c:pt>
                <c:pt idx="238">
                  <c:v>-76.224096441841013</c:v>
                </c:pt>
                <c:pt idx="239">
                  <c:v>-81.38503184802552</c:v>
                </c:pt>
                <c:pt idx="240">
                  <c:v>-94.900180911388318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F4E-44B0-9BCB-520CCF9658F3}"/>
            </c:ext>
          </c:extLst>
        </c:ser>
        <c:ser>
          <c:idx val="3"/>
          <c:order val="4"/>
          <c:tx>
            <c:v>15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[summary1.xlsx]Sheet1!$AQ$6:$AQ$246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[summary1.xlsx]Sheet1!$AR$6:$AR$246</c:f>
              <c:numCache>
                <c:formatCode>General</c:formatCode>
                <c:ptCount val="241"/>
                <c:pt idx="0">
                  <c:v>-69.584540844459767</c:v>
                </c:pt>
                <c:pt idx="1">
                  <c:v>-73.699077428938423</c:v>
                </c:pt>
                <c:pt idx="2">
                  <c:v>-72.42724732086262</c:v>
                </c:pt>
                <c:pt idx="3">
                  <c:v>-72.586918481765224</c:v>
                </c:pt>
                <c:pt idx="4">
                  <c:v>-69.872484523077702</c:v>
                </c:pt>
                <c:pt idx="5">
                  <c:v>-75.840556200601895</c:v>
                </c:pt>
                <c:pt idx="6">
                  <c:v>-70.494788350432742</c:v>
                </c:pt>
                <c:pt idx="7">
                  <c:v>-70.876446211495022</c:v>
                </c:pt>
                <c:pt idx="8">
                  <c:v>-75.504017088450851</c:v>
                </c:pt>
                <c:pt idx="9">
                  <c:v>-77.958896523299671</c:v>
                </c:pt>
                <c:pt idx="10">
                  <c:v>-71.086529429661454</c:v>
                </c:pt>
                <c:pt idx="11">
                  <c:v>-71.480792233345056</c:v>
                </c:pt>
                <c:pt idx="12">
                  <c:v>-80.36795884270154</c:v>
                </c:pt>
                <c:pt idx="13">
                  <c:v>-72.997268037966805</c:v>
                </c:pt>
                <c:pt idx="14">
                  <c:v>-71.758439228080803</c:v>
                </c:pt>
                <c:pt idx="15">
                  <c:v>-84.990701038247479</c:v>
                </c:pt>
                <c:pt idx="16">
                  <c:v>-82.677414765898533</c:v>
                </c:pt>
                <c:pt idx="17">
                  <c:v>-69.480537159776972</c:v>
                </c:pt>
                <c:pt idx="18">
                  <c:v>-73.31947684702493</c:v>
                </c:pt>
                <c:pt idx="19">
                  <c:v>-80.205125332767722</c:v>
                </c:pt>
                <c:pt idx="20">
                  <c:v>-73.453596935594575</c:v>
                </c:pt>
                <c:pt idx="21">
                  <c:v>-73.051451848912734</c:v>
                </c:pt>
                <c:pt idx="22">
                  <c:v>-89.627539165053122</c:v>
                </c:pt>
                <c:pt idx="23">
                  <c:v>-81.164935272299331</c:v>
                </c:pt>
                <c:pt idx="24">
                  <c:v>-72.0921130716943</c:v>
                </c:pt>
                <c:pt idx="25">
                  <c:v>-72.753516659501216</c:v>
                </c:pt>
                <c:pt idx="26">
                  <c:v>-70.84622209946815</c:v>
                </c:pt>
                <c:pt idx="27">
                  <c:v>-72.462761365331176</c:v>
                </c:pt>
                <c:pt idx="28">
                  <c:v>-71.836236652064059</c:v>
                </c:pt>
                <c:pt idx="29">
                  <c:v>-73.950942547072898</c:v>
                </c:pt>
                <c:pt idx="30">
                  <c:v>-78.092066605605069</c:v>
                </c:pt>
                <c:pt idx="31">
                  <c:v>-69.996572460570448</c:v>
                </c:pt>
                <c:pt idx="32">
                  <c:v>-68.435424579264946</c:v>
                </c:pt>
                <c:pt idx="33">
                  <c:v>-69.601010955646103</c:v>
                </c:pt>
                <c:pt idx="34">
                  <c:v>-70.090557050861037</c:v>
                </c:pt>
                <c:pt idx="35">
                  <c:v>-71.20216387021793</c:v>
                </c:pt>
                <c:pt idx="36">
                  <c:v>-65.845944372077824</c:v>
                </c:pt>
                <c:pt idx="37">
                  <c:v>-66.729846876352369</c:v>
                </c:pt>
                <c:pt idx="38">
                  <c:v>-68.183246372202731</c:v>
                </c:pt>
                <c:pt idx="39">
                  <c:v>-65.585932320639031</c:v>
                </c:pt>
                <c:pt idx="40">
                  <c:v>-63.390452049883493</c:v>
                </c:pt>
                <c:pt idx="41">
                  <c:v>-64.018817109589094</c:v>
                </c:pt>
                <c:pt idx="42">
                  <c:v>-63.849485175912591</c:v>
                </c:pt>
                <c:pt idx="43">
                  <c:v>-59.94660628438946</c:v>
                </c:pt>
                <c:pt idx="44">
                  <c:v>-60.076614764534312</c:v>
                </c:pt>
                <c:pt idx="45">
                  <c:v>-60.383857423952549</c:v>
                </c:pt>
                <c:pt idx="46">
                  <c:v>-61.538507327520307</c:v>
                </c:pt>
                <c:pt idx="47">
                  <c:v>-59.407197381837875</c:v>
                </c:pt>
                <c:pt idx="48">
                  <c:v>-59.680758431772674</c:v>
                </c:pt>
                <c:pt idx="49">
                  <c:v>-60.754605815594928</c:v>
                </c:pt>
                <c:pt idx="50">
                  <c:v>-61.166637718434401</c:v>
                </c:pt>
                <c:pt idx="51">
                  <c:v>-60.233660090767827</c:v>
                </c:pt>
                <c:pt idx="52">
                  <c:v>-60.096343316018832</c:v>
                </c:pt>
                <c:pt idx="53">
                  <c:v>-61.396540099382747</c:v>
                </c:pt>
                <c:pt idx="54">
                  <c:v>-61.637359051817725</c:v>
                </c:pt>
                <c:pt idx="55">
                  <c:v>-59.349811948901163</c:v>
                </c:pt>
                <c:pt idx="56">
                  <c:v>-60.825567823979654</c:v>
                </c:pt>
                <c:pt idx="57">
                  <c:v>-58.854751247282906</c:v>
                </c:pt>
                <c:pt idx="58">
                  <c:v>-56.534895154794341</c:v>
                </c:pt>
                <c:pt idx="59">
                  <c:v>-55.755765117678862</c:v>
                </c:pt>
                <c:pt idx="60">
                  <c:v>-54.995256284465839</c:v>
                </c:pt>
                <c:pt idx="61">
                  <c:v>-53.705372833306313</c:v>
                </c:pt>
                <c:pt idx="62">
                  <c:v>-53.54234699062971</c:v>
                </c:pt>
                <c:pt idx="63">
                  <c:v>-53.486984917782593</c:v>
                </c:pt>
                <c:pt idx="64">
                  <c:v>-54.092147173950295</c:v>
                </c:pt>
                <c:pt idx="65">
                  <c:v>-54.787613941262919</c:v>
                </c:pt>
                <c:pt idx="66">
                  <c:v>-54.899005881277859</c:v>
                </c:pt>
                <c:pt idx="67">
                  <c:v>-54.281760004297794</c:v>
                </c:pt>
                <c:pt idx="68">
                  <c:v>-51.918394131817607</c:v>
                </c:pt>
                <c:pt idx="69">
                  <c:v>-50.023450127020197</c:v>
                </c:pt>
                <c:pt idx="70">
                  <c:v>-48.254906424817605</c:v>
                </c:pt>
                <c:pt idx="71">
                  <c:v>-47.545151624683513</c:v>
                </c:pt>
                <c:pt idx="72">
                  <c:v>-47.603733164710121</c:v>
                </c:pt>
                <c:pt idx="73">
                  <c:v>-48.162980157559318</c:v>
                </c:pt>
                <c:pt idx="74">
                  <c:v>-49.88678347195254</c:v>
                </c:pt>
                <c:pt idx="75">
                  <c:v>-51.088967503309334</c:v>
                </c:pt>
                <c:pt idx="76">
                  <c:v>-50.355887436059007</c:v>
                </c:pt>
                <c:pt idx="77">
                  <c:v>-47.697103922807855</c:v>
                </c:pt>
                <c:pt idx="78">
                  <c:v>-45.336612768682272</c:v>
                </c:pt>
                <c:pt idx="79">
                  <c:v>-43.854093657255689</c:v>
                </c:pt>
                <c:pt idx="80">
                  <c:v>-43.096826351149474</c:v>
                </c:pt>
                <c:pt idx="81">
                  <c:v>-42.379463146083467</c:v>
                </c:pt>
                <c:pt idx="82">
                  <c:v>-41.215165210791227</c:v>
                </c:pt>
                <c:pt idx="83">
                  <c:v>-39.840627566813936</c:v>
                </c:pt>
                <c:pt idx="84">
                  <c:v>-38.233988425781931</c:v>
                </c:pt>
                <c:pt idx="85">
                  <c:v>-36.865148934111048</c:v>
                </c:pt>
                <c:pt idx="86">
                  <c:v>-36.032028305507609</c:v>
                </c:pt>
                <c:pt idx="87">
                  <c:v>-35.649206848500938</c:v>
                </c:pt>
                <c:pt idx="88">
                  <c:v>-35.413524128359171</c:v>
                </c:pt>
                <c:pt idx="89">
                  <c:v>-34.807933387457311</c:v>
                </c:pt>
                <c:pt idx="90">
                  <c:v>-33.704019590162233</c:v>
                </c:pt>
                <c:pt idx="91">
                  <c:v>-32.563073355337139</c:v>
                </c:pt>
                <c:pt idx="92">
                  <c:v>-31.918642981240612</c:v>
                </c:pt>
                <c:pt idx="93">
                  <c:v>-31.888228623838241</c:v>
                </c:pt>
                <c:pt idx="94">
                  <c:v>-32.228619971868653</c:v>
                </c:pt>
                <c:pt idx="95">
                  <c:v>-31.379877719675047</c:v>
                </c:pt>
                <c:pt idx="96">
                  <c:v>-29.012015812159991</c:v>
                </c:pt>
                <c:pt idx="97">
                  <c:v>-26.123288230301227</c:v>
                </c:pt>
                <c:pt idx="98">
                  <c:v>-23.789330352573121</c:v>
                </c:pt>
                <c:pt idx="99">
                  <c:v>-21.968197631579283</c:v>
                </c:pt>
                <c:pt idx="100">
                  <c:v>-20.482728857500302</c:v>
                </c:pt>
                <c:pt idx="101">
                  <c:v>-19.090833400943648</c:v>
                </c:pt>
                <c:pt idx="102">
                  <c:v>-17.455450345322891</c:v>
                </c:pt>
                <c:pt idx="103">
                  <c:v>-15.732602521177469</c:v>
                </c:pt>
                <c:pt idx="104">
                  <c:v>-14.098438732607388</c:v>
                </c:pt>
                <c:pt idx="105">
                  <c:v>-12.588310149143034</c:v>
                </c:pt>
                <c:pt idx="106">
                  <c:v>-11.22468986198021</c:v>
                </c:pt>
                <c:pt idx="107">
                  <c:v>-9.8430626617048258</c:v>
                </c:pt>
                <c:pt idx="108">
                  <c:v>-8.4093518676605914</c:v>
                </c:pt>
                <c:pt idx="109">
                  <c:v>-6.9412267639966831</c:v>
                </c:pt>
                <c:pt idx="110">
                  <c:v>-5.5499979666303787</c:v>
                </c:pt>
                <c:pt idx="111">
                  <c:v>-4.3479375595143033</c:v>
                </c:pt>
                <c:pt idx="112">
                  <c:v>-3.3501156639127192</c:v>
                </c:pt>
                <c:pt idx="113">
                  <c:v>-2.5641206139415429</c:v>
                </c:pt>
                <c:pt idx="114">
                  <c:v>-1.9733325280481244</c:v>
                </c:pt>
                <c:pt idx="115">
                  <c:v>-1.4417693743282713</c:v>
                </c:pt>
                <c:pt idx="116">
                  <c:v>-0.92081377767375461</c:v>
                </c:pt>
                <c:pt idx="117">
                  <c:v>-0.45498363808490261</c:v>
                </c:pt>
                <c:pt idx="118">
                  <c:v>-0.14116951476409501</c:v>
                </c:pt>
                <c:pt idx="119">
                  <c:v>-1.060390979525927E-3</c:v>
                </c:pt>
                <c:pt idx="120">
                  <c:v>-8.2526544238348265E-6</c:v>
                </c:pt>
                <c:pt idx="121">
                  <c:v>-0.12690511302303875</c:v>
                </c:pt>
                <c:pt idx="122">
                  <c:v>-0.43652327700679106</c:v>
                </c:pt>
                <c:pt idx="123">
                  <c:v>-0.89182060675471675</c:v>
                </c:pt>
                <c:pt idx="124">
                  <c:v>-1.4419083500315306</c:v>
                </c:pt>
                <c:pt idx="125">
                  <c:v>-1.9920308923716137</c:v>
                </c:pt>
                <c:pt idx="126">
                  <c:v>-2.5610844356681692</c:v>
                </c:pt>
                <c:pt idx="127">
                  <c:v>-3.3223007090826382</c:v>
                </c:pt>
                <c:pt idx="128">
                  <c:v>-4.3342998382499207</c:v>
                </c:pt>
                <c:pt idx="129">
                  <c:v>-5.4906542738620132</c:v>
                </c:pt>
                <c:pt idx="130">
                  <c:v>-6.8878635805034278</c:v>
                </c:pt>
                <c:pt idx="131">
                  <c:v>-8.3529727423286033</c:v>
                </c:pt>
                <c:pt idx="132">
                  <c:v>-9.7835018486593004</c:v>
                </c:pt>
                <c:pt idx="133">
                  <c:v>-11.179984073686546</c:v>
                </c:pt>
                <c:pt idx="134">
                  <c:v>-12.556903087072723</c:v>
                </c:pt>
                <c:pt idx="135">
                  <c:v>-14.0602471207924</c:v>
                </c:pt>
                <c:pt idx="136">
                  <c:v>-15.644316708191049</c:v>
                </c:pt>
                <c:pt idx="137">
                  <c:v>-17.401640359376419</c:v>
                </c:pt>
                <c:pt idx="138">
                  <c:v>-19.05559149692801</c:v>
                </c:pt>
                <c:pt idx="139">
                  <c:v>-20.53491933579917</c:v>
                </c:pt>
                <c:pt idx="140">
                  <c:v>-22.046893229048852</c:v>
                </c:pt>
                <c:pt idx="141">
                  <c:v>-23.91262606620943</c:v>
                </c:pt>
                <c:pt idx="142">
                  <c:v>-26.212080744358566</c:v>
                </c:pt>
                <c:pt idx="143">
                  <c:v>-28.996870324995445</c:v>
                </c:pt>
                <c:pt idx="144">
                  <c:v>-31.406969345993755</c:v>
                </c:pt>
                <c:pt idx="145">
                  <c:v>-32.125399284311982</c:v>
                </c:pt>
                <c:pt idx="146">
                  <c:v>-31.768764069646171</c:v>
                </c:pt>
                <c:pt idx="147">
                  <c:v>-31.758984840386102</c:v>
                </c:pt>
                <c:pt idx="148">
                  <c:v>-32.409817594906102</c:v>
                </c:pt>
                <c:pt idx="149">
                  <c:v>-33.60145190666816</c:v>
                </c:pt>
                <c:pt idx="150">
                  <c:v>-34.726610365374356</c:v>
                </c:pt>
                <c:pt idx="151">
                  <c:v>-35.537930221382837</c:v>
                </c:pt>
                <c:pt idx="152">
                  <c:v>-35.881710873751643</c:v>
                </c:pt>
                <c:pt idx="153">
                  <c:v>-36.23842855955516</c:v>
                </c:pt>
                <c:pt idx="154">
                  <c:v>-37.062130497011708</c:v>
                </c:pt>
                <c:pt idx="155">
                  <c:v>-38.197905275822578</c:v>
                </c:pt>
                <c:pt idx="156">
                  <c:v>-39.846382561113998</c:v>
                </c:pt>
                <c:pt idx="157">
                  <c:v>-41.378963222197228</c:v>
                </c:pt>
                <c:pt idx="158">
                  <c:v>-42.181420865805578</c:v>
                </c:pt>
                <c:pt idx="159">
                  <c:v>-42.951803794800739</c:v>
                </c:pt>
                <c:pt idx="160">
                  <c:v>-43.645307703989971</c:v>
                </c:pt>
                <c:pt idx="161">
                  <c:v>-44.96590273100999</c:v>
                </c:pt>
                <c:pt idx="162">
                  <c:v>-47.192259787094116</c:v>
                </c:pt>
                <c:pt idx="163">
                  <c:v>-50.051023733225861</c:v>
                </c:pt>
                <c:pt idx="164">
                  <c:v>-51.68232872856089</c:v>
                </c:pt>
                <c:pt idx="165">
                  <c:v>-50.477262420780818</c:v>
                </c:pt>
                <c:pt idx="166">
                  <c:v>-49.465568264834133</c:v>
                </c:pt>
                <c:pt idx="167">
                  <c:v>-48.549611356309342</c:v>
                </c:pt>
                <c:pt idx="168">
                  <c:v>-48.510773081282409</c:v>
                </c:pt>
                <c:pt idx="169">
                  <c:v>-49.009945045848028</c:v>
                </c:pt>
                <c:pt idx="170">
                  <c:v>-50.808808487554671</c:v>
                </c:pt>
                <c:pt idx="171">
                  <c:v>-52.503440836875768</c:v>
                </c:pt>
                <c:pt idx="172">
                  <c:v>-53.760372328403392</c:v>
                </c:pt>
                <c:pt idx="173">
                  <c:v>-55.307221805456393</c:v>
                </c:pt>
                <c:pt idx="174">
                  <c:v>-56.275014781061913</c:v>
                </c:pt>
                <c:pt idx="175">
                  <c:v>-54.430020057640306</c:v>
                </c:pt>
                <c:pt idx="176">
                  <c:v>-53.330007061830287</c:v>
                </c:pt>
                <c:pt idx="177">
                  <c:v>-53.22390191883018</c:v>
                </c:pt>
                <c:pt idx="178">
                  <c:v>-53.159769701045661</c:v>
                </c:pt>
                <c:pt idx="179">
                  <c:v>-54.356756188790612</c:v>
                </c:pt>
                <c:pt idx="180">
                  <c:v>-55.604373751691796</c:v>
                </c:pt>
                <c:pt idx="181">
                  <c:v>-57.229606201489077</c:v>
                </c:pt>
                <c:pt idx="182">
                  <c:v>-58.906753436142779</c:v>
                </c:pt>
                <c:pt idx="183">
                  <c:v>-59.607142233648858</c:v>
                </c:pt>
                <c:pt idx="184">
                  <c:v>-61.827638953535711</c:v>
                </c:pt>
                <c:pt idx="185">
                  <c:v>-60.716868420706092</c:v>
                </c:pt>
                <c:pt idx="186">
                  <c:v>-59.828576824318532</c:v>
                </c:pt>
                <c:pt idx="187">
                  <c:v>-59.057341229435252</c:v>
                </c:pt>
                <c:pt idx="188">
                  <c:v>-59.596073716825714</c:v>
                </c:pt>
                <c:pt idx="189">
                  <c:v>-60.166943163201466</c:v>
                </c:pt>
                <c:pt idx="190">
                  <c:v>-59.337859407030479</c:v>
                </c:pt>
                <c:pt idx="191">
                  <c:v>-58.959853066371522</c:v>
                </c:pt>
                <c:pt idx="192">
                  <c:v>-60.521762856347848</c:v>
                </c:pt>
                <c:pt idx="193">
                  <c:v>-62.107555561060167</c:v>
                </c:pt>
                <c:pt idx="194">
                  <c:v>-59.010541299737156</c:v>
                </c:pt>
                <c:pt idx="195">
                  <c:v>-60.807896235537598</c:v>
                </c:pt>
                <c:pt idx="196">
                  <c:v>-62.259876948671732</c:v>
                </c:pt>
                <c:pt idx="197">
                  <c:v>-62.828907303689448</c:v>
                </c:pt>
                <c:pt idx="198">
                  <c:v>-63.426393449429412</c:v>
                </c:pt>
                <c:pt idx="199">
                  <c:v>-63.800237601276024</c:v>
                </c:pt>
                <c:pt idx="200">
                  <c:v>-64.943916735716073</c:v>
                </c:pt>
                <c:pt idx="201">
                  <c:v>-74.165682048508515</c:v>
                </c:pt>
                <c:pt idx="202">
                  <c:v>-65.925287038021636</c:v>
                </c:pt>
                <c:pt idx="203">
                  <c:v>-65.426923376699008</c:v>
                </c:pt>
                <c:pt idx="204">
                  <c:v>-67.851747934085054</c:v>
                </c:pt>
                <c:pt idx="205">
                  <c:v>-75.241388855834387</c:v>
                </c:pt>
                <c:pt idx="206">
                  <c:v>-67.925205187656573</c:v>
                </c:pt>
                <c:pt idx="207">
                  <c:v>-68.661125040166525</c:v>
                </c:pt>
                <c:pt idx="208">
                  <c:v>-67.46966920219441</c:v>
                </c:pt>
                <c:pt idx="209">
                  <c:v>-70.318542141618394</c:v>
                </c:pt>
                <c:pt idx="210">
                  <c:v>-71.688845082181629</c:v>
                </c:pt>
                <c:pt idx="211">
                  <c:v>-81.408742344382389</c:v>
                </c:pt>
                <c:pt idx="212">
                  <c:v>-69.463199140978034</c:v>
                </c:pt>
                <c:pt idx="213">
                  <c:v>-70.687564579412992</c:v>
                </c:pt>
                <c:pt idx="214">
                  <c:v>-69.878465238054602</c:v>
                </c:pt>
                <c:pt idx="215">
                  <c:v>-70.473340439998239</c:v>
                </c:pt>
                <c:pt idx="216">
                  <c:v>-70.434799310815521</c:v>
                </c:pt>
                <c:pt idx="217">
                  <c:v>-71.272025479513431</c:v>
                </c:pt>
                <c:pt idx="218">
                  <c:v>-74.287331346626871</c:v>
                </c:pt>
                <c:pt idx="219">
                  <c:v>-69.894900293570586</c:v>
                </c:pt>
                <c:pt idx="220">
                  <c:v>-69.067747728475936</c:v>
                </c:pt>
                <c:pt idx="221">
                  <c:v>-75.150466443702669</c:v>
                </c:pt>
                <c:pt idx="222">
                  <c:v>-75.811336238157878</c:v>
                </c:pt>
                <c:pt idx="223">
                  <c:v>-75.769766007854614</c:v>
                </c:pt>
                <c:pt idx="224">
                  <c:v>-70.737356128561458</c:v>
                </c:pt>
                <c:pt idx="225">
                  <c:v>-73.591921567630962</c:v>
                </c:pt>
                <c:pt idx="226">
                  <c:v>-78.118361297189679</c:v>
                </c:pt>
                <c:pt idx="227">
                  <c:v>-82.140588101380715</c:v>
                </c:pt>
                <c:pt idx="228">
                  <c:v>-83.429850310940068</c:v>
                </c:pt>
                <c:pt idx="229">
                  <c:v>-72.636528104431918</c:v>
                </c:pt>
                <c:pt idx="230">
                  <c:v>-74.701645635579752</c:v>
                </c:pt>
                <c:pt idx="231">
                  <c:v>-73.56499513263681</c:v>
                </c:pt>
                <c:pt idx="232">
                  <c:v>-77.00308006331089</c:v>
                </c:pt>
                <c:pt idx="233">
                  <c:v>-81.188481177861775</c:v>
                </c:pt>
                <c:pt idx="234">
                  <c:v>-74.944629444094574</c:v>
                </c:pt>
                <c:pt idx="235">
                  <c:v>-75.83978127259455</c:v>
                </c:pt>
                <c:pt idx="236">
                  <c:v>-74.289562012927433</c:v>
                </c:pt>
                <c:pt idx="237">
                  <c:v>-70.168197797537672</c:v>
                </c:pt>
                <c:pt idx="238">
                  <c:v>-74.764446270981807</c:v>
                </c:pt>
                <c:pt idx="239">
                  <c:v>-67.121562296572932</c:v>
                </c:pt>
                <c:pt idx="240">
                  <c:v>-71.779517962619735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F4E-44B0-9BCB-520CCF9658F3}"/>
            </c:ext>
          </c:extLst>
        </c:ser>
        <c:ser>
          <c:idx val="4"/>
          <c:order val="5"/>
          <c:tx>
            <c:v>16</c:v>
          </c:tx>
          <c:spPr>
            <a:ln w="2222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[summary1.xlsx]Sheet1!$AY$6:$AY$246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[summary1.xlsx]Sheet1!$AZ$6:$AZ$246</c:f>
              <c:numCache>
                <c:formatCode>General</c:formatCode>
                <c:ptCount val="241"/>
                <c:pt idx="0">
                  <c:v>-86.933985673991529</c:v>
                </c:pt>
                <c:pt idx="1">
                  <c:v>-75.0557259894141</c:v>
                </c:pt>
                <c:pt idx="2">
                  <c:v>-73.233082956899793</c:v>
                </c:pt>
                <c:pt idx="3">
                  <c:v>-71.440515074514707</c:v>
                </c:pt>
                <c:pt idx="4">
                  <c:v>-72.321040040649251</c:v>
                </c:pt>
                <c:pt idx="5">
                  <c:v>-68.391009498459937</c:v>
                </c:pt>
                <c:pt idx="6">
                  <c:v>-75.281847277557929</c:v>
                </c:pt>
                <c:pt idx="7">
                  <c:v>-71.893288003779844</c:v>
                </c:pt>
                <c:pt idx="8">
                  <c:v>-80.414353588704842</c:v>
                </c:pt>
                <c:pt idx="9">
                  <c:v>-79.271076614574099</c:v>
                </c:pt>
                <c:pt idx="10">
                  <c:v>-71.023892790831439</c:v>
                </c:pt>
                <c:pt idx="11">
                  <c:v>-72.87176314668838</c:v>
                </c:pt>
                <c:pt idx="12">
                  <c:v>-83.033069337638395</c:v>
                </c:pt>
                <c:pt idx="13">
                  <c:v>-76.303836445975364</c:v>
                </c:pt>
                <c:pt idx="14">
                  <c:v>-73.529241351724963</c:v>
                </c:pt>
                <c:pt idx="15">
                  <c:v>-84.972592637551372</c:v>
                </c:pt>
                <c:pt idx="16">
                  <c:v>-73.038235215052978</c:v>
                </c:pt>
                <c:pt idx="17">
                  <c:v>-75.717042804681157</c:v>
                </c:pt>
                <c:pt idx="18">
                  <c:v>-80.973060607762335</c:v>
                </c:pt>
                <c:pt idx="19">
                  <c:v>-80.749012961564787</c:v>
                </c:pt>
                <c:pt idx="20">
                  <c:v>-71.373073156175849</c:v>
                </c:pt>
                <c:pt idx="21">
                  <c:v>-72.978292655316864</c:v>
                </c:pt>
                <c:pt idx="22">
                  <c:v>-83.918840896544211</c:v>
                </c:pt>
                <c:pt idx="23">
                  <c:v>-76.925020120803651</c:v>
                </c:pt>
                <c:pt idx="24">
                  <c:v>-70.97861492977087</c:v>
                </c:pt>
                <c:pt idx="25">
                  <c:v>-72.017634104708534</c:v>
                </c:pt>
                <c:pt idx="26">
                  <c:v>-72.089116971351515</c:v>
                </c:pt>
                <c:pt idx="27">
                  <c:v>-71.867275559951722</c:v>
                </c:pt>
                <c:pt idx="28">
                  <c:v>-71.805429478793613</c:v>
                </c:pt>
                <c:pt idx="29">
                  <c:v>-71.428777640348301</c:v>
                </c:pt>
                <c:pt idx="30">
                  <c:v>-69.242289773379198</c:v>
                </c:pt>
                <c:pt idx="31">
                  <c:v>-70.25659822727475</c:v>
                </c:pt>
                <c:pt idx="32">
                  <c:v>-71.919430558927274</c:v>
                </c:pt>
                <c:pt idx="33">
                  <c:v>-68.103186923560472</c:v>
                </c:pt>
                <c:pt idx="34">
                  <c:v>-66.288616501612907</c:v>
                </c:pt>
                <c:pt idx="35">
                  <c:v>-69.794516963966672</c:v>
                </c:pt>
                <c:pt idx="36">
                  <c:v>-64.920915160569265</c:v>
                </c:pt>
                <c:pt idx="37">
                  <c:v>-68.417899856133005</c:v>
                </c:pt>
                <c:pt idx="38">
                  <c:v>-68.063409171300577</c:v>
                </c:pt>
                <c:pt idx="39">
                  <c:v>-66.558297640599022</c:v>
                </c:pt>
                <c:pt idx="40">
                  <c:v>-65.127214252339769</c:v>
                </c:pt>
                <c:pt idx="41">
                  <c:v>-68.786855054824926</c:v>
                </c:pt>
                <c:pt idx="42">
                  <c:v>-66.298265324947224</c:v>
                </c:pt>
                <c:pt idx="43">
                  <c:v>-63.973741670879278</c:v>
                </c:pt>
                <c:pt idx="44">
                  <c:v>-66.289878696495421</c:v>
                </c:pt>
                <c:pt idx="45">
                  <c:v>-71.415017665627801</c:v>
                </c:pt>
                <c:pt idx="46">
                  <c:v>-65.375855942731491</c:v>
                </c:pt>
                <c:pt idx="47">
                  <c:v>-69.508283993355576</c:v>
                </c:pt>
                <c:pt idx="48">
                  <c:v>-73.003700258099386</c:v>
                </c:pt>
                <c:pt idx="49">
                  <c:v>-76.153017903606909</c:v>
                </c:pt>
                <c:pt idx="50">
                  <c:v>-70.079232071367372</c:v>
                </c:pt>
                <c:pt idx="51">
                  <c:v>-69.140950495243828</c:v>
                </c:pt>
                <c:pt idx="52">
                  <c:v>-68.402732296890193</c:v>
                </c:pt>
                <c:pt idx="53">
                  <c:v>-65.965465839724118</c:v>
                </c:pt>
                <c:pt idx="54">
                  <c:v>-63.85311215527814</c:v>
                </c:pt>
                <c:pt idx="55">
                  <c:v>-60.300499133113561</c:v>
                </c:pt>
                <c:pt idx="56">
                  <c:v>-58.92800395242989</c:v>
                </c:pt>
                <c:pt idx="57">
                  <c:v>-59.291310200049239</c:v>
                </c:pt>
                <c:pt idx="58">
                  <c:v>-59.661414460086604</c:v>
                </c:pt>
                <c:pt idx="59">
                  <c:v>-58.004310851284039</c:v>
                </c:pt>
                <c:pt idx="60">
                  <c:v>-57.253958941179206</c:v>
                </c:pt>
                <c:pt idx="61">
                  <c:v>-59.677776722550739</c:v>
                </c:pt>
                <c:pt idx="62">
                  <c:v>-58.993490449413429</c:v>
                </c:pt>
                <c:pt idx="63">
                  <c:v>-58.876687491141951</c:v>
                </c:pt>
                <c:pt idx="64">
                  <c:v>-57.162550779750269</c:v>
                </c:pt>
                <c:pt idx="65">
                  <c:v>-56.165885648588464</c:v>
                </c:pt>
                <c:pt idx="66">
                  <c:v>-54.448288753828869</c:v>
                </c:pt>
                <c:pt idx="67">
                  <c:v>-53.768115235546837</c:v>
                </c:pt>
                <c:pt idx="68">
                  <c:v>-54.002537662201789</c:v>
                </c:pt>
                <c:pt idx="69">
                  <c:v>-54.20850409979964</c:v>
                </c:pt>
                <c:pt idx="70">
                  <c:v>-55.798549335801425</c:v>
                </c:pt>
                <c:pt idx="71">
                  <c:v>-57.393767196828641</c:v>
                </c:pt>
                <c:pt idx="72">
                  <c:v>-56.828437961717952</c:v>
                </c:pt>
                <c:pt idx="73">
                  <c:v>-55.395837774573764</c:v>
                </c:pt>
                <c:pt idx="74">
                  <c:v>-53.747114486092308</c:v>
                </c:pt>
                <c:pt idx="75">
                  <c:v>-53.328413772820838</c:v>
                </c:pt>
                <c:pt idx="76">
                  <c:v>-53.451724690895681</c:v>
                </c:pt>
                <c:pt idx="77">
                  <c:v>-52.312876486237954</c:v>
                </c:pt>
                <c:pt idx="78">
                  <c:v>-49.182861394315026</c:v>
                </c:pt>
                <c:pt idx="79">
                  <c:v>-46.059222558112033</c:v>
                </c:pt>
                <c:pt idx="80">
                  <c:v>-43.459086299058001</c:v>
                </c:pt>
                <c:pt idx="81">
                  <c:v>-42.035041412998524</c:v>
                </c:pt>
                <c:pt idx="82">
                  <c:v>-41.452893444691249</c:v>
                </c:pt>
                <c:pt idx="83">
                  <c:v>-41.152034261035709</c:v>
                </c:pt>
                <c:pt idx="84">
                  <c:v>-40.682637255606117</c:v>
                </c:pt>
                <c:pt idx="85">
                  <c:v>-39.219648696298393</c:v>
                </c:pt>
                <c:pt idx="86">
                  <c:v>-37.094286311382795</c:v>
                </c:pt>
                <c:pt idx="87">
                  <c:v>-35.091154497051825</c:v>
                </c:pt>
                <c:pt idx="88">
                  <c:v>-33.671620514830629</c:v>
                </c:pt>
                <c:pt idx="89">
                  <c:v>-32.76512743420502</c:v>
                </c:pt>
                <c:pt idx="90">
                  <c:v>-32.141448852180304</c:v>
                </c:pt>
                <c:pt idx="91">
                  <c:v>-31.274449259644456</c:v>
                </c:pt>
                <c:pt idx="92">
                  <c:v>-30.12880429129887</c:v>
                </c:pt>
                <c:pt idx="93">
                  <c:v>-29.113702368164574</c:v>
                </c:pt>
                <c:pt idx="94">
                  <c:v>-28.60933974716658</c:v>
                </c:pt>
                <c:pt idx="95">
                  <c:v>-28.58655343461421</c:v>
                </c:pt>
                <c:pt idx="96">
                  <c:v>-28.562576539632325</c:v>
                </c:pt>
                <c:pt idx="97">
                  <c:v>-27.419177774944202</c:v>
                </c:pt>
                <c:pt idx="98">
                  <c:v>-25.149924719301779</c:v>
                </c:pt>
                <c:pt idx="99">
                  <c:v>-22.752739245814251</c:v>
                </c:pt>
                <c:pt idx="100">
                  <c:v>-20.808813709580228</c:v>
                </c:pt>
                <c:pt idx="101">
                  <c:v>-19.367235104391245</c:v>
                </c:pt>
                <c:pt idx="102">
                  <c:v>-18.026376289297453</c:v>
                </c:pt>
                <c:pt idx="103">
                  <c:v>-16.538138013941861</c:v>
                </c:pt>
                <c:pt idx="104">
                  <c:v>-14.870178575792762</c:v>
                </c:pt>
                <c:pt idx="105">
                  <c:v>-13.119672862443489</c:v>
                </c:pt>
                <c:pt idx="106">
                  <c:v>-11.569556904798565</c:v>
                </c:pt>
                <c:pt idx="107">
                  <c:v>-10.153444361051799</c:v>
                </c:pt>
                <c:pt idx="108">
                  <c:v>-8.8077193470517283</c:v>
                </c:pt>
                <c:pt idx="109">
                  <c:v>-7.4792690511384361</c:v>
                </c:pt>
                <c:pt idx="110">
                  <c:v>-6.1175144271832789</c:v>
                </c:pt>
                <c:pt idx="111">
                  <c:v>-4.8048142591654219</c:v>
                </c:pt>
                <c:pt idx="112">
                  <c:v>-3.6666812712767443</c:v>
                </c:pt>
                <c:pt idx="113">
                  <c:v>-2.7081627501289938</c:v>
                </c:pt>
                <c:pt idx="114">
                  <c:v>-1.9216538229553675</c:v>
                </c:pt>
                <c:pt idx="115">
                  <c:v>-1.2930129813530109</c:v>
                </c:pt>
                <c:pt idx="116">
                  <c:v>-0.80960822297356705</c:v>
                </c:pt>
                <c:pt idx="117">
                  <c:v>-0.4407158349367637</c:v>
                </c:pt>
                <c:pt idx="118">
                  <c:v>-0.15359487814130235</c:v>
                </c:pt>
                <c:pt idx="119">
                  <c:v>1.5562244042244266E-3</c:v>
                </c:pt>
                <c:pt idx="120">
                  <c:v>1.6461465597750191E-5</c:v>
                </c:pt>
                <c:pt idx="121">
                  <c:v>-0.17422595306594779</c:v>
                </c:pt>
                <c:pt idx="122">
                  <c:v>-0.47212769192322801</c:v>
                </c:pt>
                <c:pt idx="123">
                  <c:v>-0.85541772544398453</c:v>
                </c:pt>
                <c:pt idx="124">
                  <c:v>-1.3691518034500576</c:v>
                </c:pt>
                <c:pt idx="125">
                  <c:v>-2.0286706893320026</c:v>
                </c:pt>
                <c:pt idx="126">
                  <c:v>-2.8373419021743467</c:v>
                </c:pt>
                <c:pt idx="127">
                  <c:v>-3.8347852831887486</c:v>
                </c:pt>
                <c:pt idx="128">
                  <c:v>-5.0322518405500372</c:v>
                </c:pt>
                <c:pt idx="129">
                  <c:v>-6.2976029697466007</c:v>
                </c:pt>
                <c:pt idx="130">
                  <c:v>-7.6615857599435557</c:v>
                </c:pt>
                <c:pt idx="131">
                  <c:v>-8.9752985533082583</c:v>
                </c:pt>
                <c:pt idx="132">
                  <c:v>-10.328628522428387</c:v>
                </c:pt>
                <c:pt idx="133">
                  <c:v>-11.782183208517866</c:v>
                </c:pt>
                <c:pt idx="134">
                  <c:v>-13.390833492182304</c:v>
                </c:pt>
                <c:pt idx="135">
                  <c:v>-15.123127116208257</c:v>
                </c:pt>
                <c:pt idx="136">
                  <c:v>-16.740421236341518</c:v>
                </c:pt>
                <c:pt idx="137">
                  <c:v>-18.209458414849003</c:v>
                </c:pt>
                <c:pt idx="138">
                  <c:v>-19.613756390718304</c:v>
                </c:pt>
                <c:pt idx="139">
                  <c:v>-21.20328193496486</c:v>
                </c:pt>
                <c:pt idx="140">
                  <c:v>-23.260893979652153</c:v>
                </c:pt>
                <c:pt idx="141">
                  <c:v>-25.640050159276626</c:v>
                </c:pt>
                <c:pt idx="142">
                  <c:v>-27.523638684318321</c:v>
                </c:pt>
                <c:pt idx="143">
                  <c:v>-28.185415731966543</c:v>
                </c:pt>
                <c:pt idx="144">
                  <c:v>-28.154364123195826</c:v>
                </c:pt>
                <c:pt idx="145">
                  <c:v>-28.386514184067813</c:v>
                </c:pt>
                <c:pt idx="146">
                  <c:v>-29.152766446550416</c:v>
                </c:pt>
                <c:pt idx="147">
                  <c:v>-30.331054400040202</c:v>
                </c:pt>
                <c:pt idx="148">
                  <c:v>-31.399761033433528</c:v>
                </c:pt>
                <c:pt idx="149">
                  <c:v>-32.285983868741702</c:v>
                </c:pt>
                <c:pt idx="150">
                  <c:v>-33.038012462625709</c:v>
                </c:pt>
                <c:pt idx="151">
                  <c:v>-34.097569751152236</c:v>
                </c:pt>
                <c:pt idx="152">
                  <c:v>-35.680198098209701</c:v>
                </c:pt>
                <c:pt idx="153">
                  <c:v>-37.735351131170418</c:v>
                </c:pt>
                <c:pt idx="154">
                  <c:v>-39.942339032164135</c:v>
                </c:pt>
                <c:pt idx="155">
                  <c:v>-41.329319353117683</c:v>
                </c:pt>
                <c:pt idx="156">
                  <c:v>-41.562599530497849</c:v>
                </c:pt>
                <c:pt idx="157">
                  <c:v>-41.760374840870512</c:v>
                </c:pt>
                <c:pt idx="158">
                  <c:v>-42.494770816719502</c:v>
                </c:pt>
                <c:pt idx="159">
                  <c:v>-43.972548294196564</c:v>
                </c:pt>
                <c:pt idx="160">
                  <c:v>-46.276463240436215</c:v>
                </c:pt>
                <c:pt idx="161">
                  <c:v>-49.096769728927448</c:v>
                </c:pt>
                <c:pt idx="162">
                  <c:v>-51.586018990042362</c:v>
                </c:pt>
                <c:pt idx="163">
                  <c:v>-52.252066438739135</c:v>
                </c:pt>
                <c:pt idx="164">
                  <c:v>-52.659119718602291</c:v>
                </c:pt>
                <c:pt idx="165">
                  <c:v>-53.263248349615665</c:v>
                </c:pt>
                <c:pt idx="166">
                  <c:v>-55.305228203702455</c:v>
                </c:pt>
                <c:pt idx="167">
                  <c:v>-57.034930484117666</c:v>
                </c:pt>
                <c:pt idx="168">
                  <c:v>-58.455468561589676</c:v>
                </c:pt>
                <c:pt idx="169">
                  <c:v>-56.974020527387424</c:v>
                </c:pt>
                <c:pt idx="170">
                  <c:v>-55.997109216778682</c:v>
                </c:pt>
                <c:pt idx="171">
                  <c:v>-54.369502094570819</c:v>
                </c:pt>
                <c:pt idx="172">
                  <c:v>-55.224288326262112</c:v>
                </c:pt>
                <c:pt idx="173">
                  <c:v>-55.631194525298589</c:v>
                </c:pt>
                <c:pt idx="174">
                  <c:v>-57.034073748093427</c:v>
                </c:pt>
                <c:pt idx="175">
                  <c:v>-57.506403727436563</c:v>
                </c:pt>
                <c:pt idx="176">
                  <c:v>-58.635067200933044</c:v>
                </c:pt>
                <c:pt idx="177">
                  <c:v>-59.697144536264844</c:v>
                </c:pt>
                <c:pt idx="178">
                  <c:v>-59.921592248624108</c:v>
                </c:pt>
                <c:pt idx="179">
                  <c:v>-58.652906791997928</c:v>
                </c:pt>
                <c:pt idx="180">
                  <c:v>-58.522250632697542</c:v>
                </c:pt>
                <c:pt idx="181">
                  <c:v>-59.467289901286996</c:v>
                </c:pt>
                <c:pt idx="182">
                  <c:v>-59.847079315179073</c:v>
                </c:pt>
                <c:pt idx="183">
                  <c:v>-61.213190184683555</c:v>
                </c:pt>
                <c:pt idx="184">
                  <c:v>-61.518173410765684</c:v>
                </c:pt>
                <c:pt idx="185">
                  <c:v>-63.702636244223811</c:v>
                </c:pt>
                <c:pt idx="186">
                  <c:v>-72.534287205247253</c:v>
                </c:pt>
                <c:pt idx="187">
                  <c:v>-70.910860620154153</c:v>
                </c:pt>
                <c:pt idx="188">
                  <c:v>-79.368138471152506</c:v>
                </c:pt>
                <c:pt idx="189">
                  <c:v>-68.854819634887065</c:v>
                </c:pt>
                <c:pt idx="190">
                  <c:v>-78.760573177265755</c:v>
                </c:pt>
                <c:pt idx="191">
                  <c:v>-69.38801263175408</c:v>
                </c:pt>
                <c:pt idx="192">
                  <c:v>-70.727889837113906</c:v>
                </c:pt>
                <c:pt idx="193">
                  <c:v>-68.651400592339911</c:v>
                </c:pt>
                <c:pt idx="194">
                  <c:v>-67.433281533706293</c:v>
                </c:pt>
                <c:pt idx="195">
                  <c:v>-67.886806290768888</c:v>
                </c:pt>
                <c:pt idx="196">
                  <c:v>-68.119476848749059</c:v>
                </c:pt>
                <c:pt idx="197">
                  <c:v>-66.834600258673291</c:v>
                </c:pt>
                <c:pt idx="198">
                  <c:v>-66.069954519852104</c:v>
                </c:pt>
                <c:pt idx="199">
                  <c:v>-68.126709298248571</c:v>
                </c:pt>
                <c:pt idx="200">
                  <c:v>-70.449821592156283</c:v>
                </c:pt>
                <c:pt idx="201">
                  <c:v>-67.847518377289731</c:v>
                </c:pt>
                <c:pt idx="202">
                  <c:v>-65.710869325676299</c:v>
                </c:pt>
                <c:pt idx="203">
                  <c:v>-67.360329330383749</c:v>
                </c:pt>
                <c:pt idx="204">
                  <c:v>-67.180817594668255</c:v>
                </c:pt>
                <c:pt idx="205">
                  <c:v>-70.284262277883116</c:v>
                </c:pt>
                <c:pt idx="206">
                  <c:v>-69.440413309425693</c:v>
                </c:pt>
                <c:pt idx="207">
                  <c:v>-70.745122986153532</c:v>
                </c:pt>
                <c:pt idx="208">
                  <c:v>-76.496287522204653</c:v>
                </c:pt>
                <c:pt idx="209">
                  <c:v>-72.926304485719314</c:v>
                </c:pt>
                <c:pt idx="210">
                  <c:v>-71.201043147837666</c:v>
                </c:pt>
                <c:pt idx="211">
                  <c:v>-73.246295965543695</c:v>
                </c:pt>
                <c:pt idx="212">
                  <c:v>-81.057373957481502</c:v>
                </c:pt>
                <c:pt idx="213">
                  <c:v>-73.137706750882174</c:v>
                </c:pt>
                <c:pt idx="214">
                  <c:v>-71.626769600079513</c:v>
                </c:pt>
                <c:pt idx="215">
                  <c:v>-75.144450973665045</c:v>
                </c:pt>
                <c:pt idx="216">
                  <c:v>-71.806647505175889</c:v>
                </c:pt>
                <c:pt idx="217">
                  <c:v>-74.573825369453303</c:v>
                </c:pt>
                <c:pt idx="218">
                  <c:v>-79.347778470416074</c:v>
                </c:pt>
                <c:pt idx="219">
                  <c:v>-72.794256081299693</c:v>
                </c:pt>
                <c:pt idx="220">
                  <c:v>-68.667932420679719</c:v>
                </c:pt>
                <c:pt idx="221">
                  <c:v>-72.869377329933798</c:v>
                </c:pt>
                <c:pt idx="222">
                  <c:v>-92.452274526275673</c:v>
                </c:pt>
                <c:pt idx="223">
                  <c:v>-69.447829416117443</c:v>
                </c:pt>
                <c:pt idx="224">
                  <c:v>-69.457149317550162</c:v>
                </c:pt>
                <c:pt idx="225">
                  <c:v>-76.61811293783704</c:v>
                </c:pt>
                <c:pt idx="226">
                  <c:v>-69.259232910303936</c:v>
                </c:pt>
                <c:pt idx="227">
                  <c:v>-74.030501450473736</c:v>
                </c:pt>
                <c:pt idx="228">
                  <c:v>-78.062321586829299</c:v>
                </c:pt>
                <c:pt idx="229">
                  <c:v>-71.118749659617819</c:v>
                </c:pt>
                <c:pt idx="230">
                  <c:v>-76.731393937998561</c:v>
                </c:pt>
                <c:pt idx="231">
                  <c:v>-78.858679199872213</c:v>
                </c:pt>
                <c:pt idx="232">
                  <c:v>-76.876850162940968</c:v>
                </c:pt>
                <c:pt idx="233">
                  <c:v>-79.432857953318532</c:v>
                </c:pt>
                <c:pt idx="234">
                  <c:v>-76.102456659751567</c:v>
                </c:pt>
                <c:pt idx="235">
                  <c:v>-74.262462567061448</c:v>
                </c:pt>
                <c:pt idx="236">
                  <c:v>-81.748987239667159</c:v>
                </c:pt>
                <c:pt idx="237">
                  <c:v>-79.50839525262235</c:v>
                </c:pt>
                <c:pt idx="238">
                  <c:v>-72.314347031421974</c:v>
                </c:pt>
                <c:pt idx="239">
                  <c:v>-81.344645525311861</c:v>
                </c:pt>
                <c:pt idx="240">
                  <c:v>-94.30474428474183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F4E-44B0-9BCB-520CCF9658F3}"/>
            </c:ext>
          </c:extLst>
        </c:ser>
        <c:ser>
          <c:idx val="5"/>
          <c:order val="6"/>
          <c:tx>
            <c:v>18</c:v>
          </c:tx>
          <c:spPr>
            <a:ln w="22225"/>
          </c:spPr>
          <c:marker>
            <c:symbol val="none"/>
          </c:marker>
          <c:xVal>
            <c:numRef>
              <c:f>[summary1.xlsx]Sheet1!$BH$6:$BH$246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[summary1.xlsx]Sheet1!$BI$6:$BI$246</c:f>
              <c:numCache>
                <c:formatCode>General</c:formatCode>
                <c:ptCount val="241"/>
                <c:pt idx="0">
                  <c:v>-76.375576148177416</c:v>
                </c:pt>
                <c:pt idx="1">
                  <c:v>-79.961551299434703</c:v>
                </c:pt>
                <c:pt idx="2">
                  <c:v>-95.182164855683155</c:v>
                </c:pt>
                <c:pt idx="3">
                  <c:v>-73.876987113730507</c:v>
                </c:pt>
                <c:pt idx="4">
                  <c:v>-75.772426959194874</c:v>
                </c:pt>
                <c:pt idx="5">
                  <c:v>-80.812454210703251</c:v>
                </c:pt>
                <c:pt idx="6">
                  <c:v>-73.413960794560296</c:v>
                </c:pt>
                <c:pt idx="7">
                  <c:v>-79.97660203676547</c:v>
                </c:pt>
                <c:pt idx="8">
                  <c:v>-96.750679674012687</c:v>
                </c:pt>
                <c:pt idx="9">
                  <c:v>-72.277232469638136</c:v>
                </c:pt>
                <c:pt idx="10">
                  <c:v>-88.085514959103548</c:v>
                </c:pt>
                <c:pt idx="11">
                  <c:v>-79.055445208121156</c:v>
                </c:pt>
                <c:pt idx="12">
                  <c:v>-74.762875310054383</c:v>
                </c:pt>
                <c:pt idx="13">
                  <c:v>-87.516366402860726</c:v>
                </c:pt>
                <c:pt idx="14">
                  <c:v>-84.391737738551882</c:v>
                </c:pt>
                <c:pt idx="15">
                  <c:v>-75.143859720559846</c:v>
                </c:pt>
                <c:pt idx="16">
                  <c:v>-78.648893965066293</c:v>
                </c:pt>
                <c:pt idx="17">
                  <c:v>-85.205993056059</c:v>
                </c:pt>
                <c:pt idx="18">
                  <c:v>-81.69077742112178</c:v>
                </c:pt>
                <c:pt idx="19">
                  <c:v>-73.880206876151789</c:v>
                </c:pt>
                <c:pt idx="20">
                  <c:v>-75.487035650855418</c:v>
                </c:pt>
                <c:pt idx="21">
                  <c:v>-84.330343705890911</c:v>
                </c:pt>
                <c:pt idx="22">
                  <c:v>-71.796542929652361</c:v>
                </c:pt>
                <c:pt idx="23">
                  <c:v>-82.083036937231569</c:v>
                </c:pt>
                <c:pt idx="24">
                  <c:v>-74.125644039050812</c:v>
                </c:pt>
                <c:pt idx="25">
                  <c:v>-75.044289951968793</c:v>
                </c:pt>
                <c:pt idx="26">
                  <c:v>-77.181610259392201</c:v>
                </c:pt>
                <c:pt idx="27">
                  <c:v>-79.892051640845281</c:v>
                </c:pt>
                <c:pt idx="28">
                  <c:v>-79.212519622142381</c:v>
                </c:pt>
                <c:pt idx="29">
                  <c:v>-78.275390918007631</c:v>
                </c:pt>
                <c:pt idx="30">
                  <c:v>-69.995754856074413</c:v>
                </c:pt>
                <c:pt idx="31">
                  <c:v>-83.277553972446526</c:v>
                </c:pt>
                <c:pt idx="32">
                  <c:v>-74.386595186897495</c:v>
                </c:pt>
                <c:pt idx="33">
                  <c:v>-69.752238738958624</c:v>
                </c:pt>
                <c:pt idx="34">
                  <c:v>-76.781192869123615</c:v>
                </c:pt>
                <c:pt idx="35">
                  <c:v>-72.528488733527439</c:v>
                </c:pt>
                <c:pt idx="36">
                  <c:v>-70.796733166888743</c:v>
                </c:pt>
                <c:pt idx="37">
                  <c:v>-74.950265126593976</c:v>
                </c:pt>
                <c:pt idx="38">
                  <c:v>-71.105291105053553</c:v>
                </c:pt>
                <c:pt idx="39">
                  <c:v>-73.181998753338732</c:v>
                </c:pt>
                <c:pt idx="40">
                  <c:v>-71.88164761347393</c:v>
                </c:pt>
                <c:pt idx="41">
                  <c:v>-69.187190391225101</c:v>
                </c:pt>
                <c:pt idx="42">
                  <c:v>-69.593135545406</c:v>
                </c:pt>
                <c:pt idx="43">
                  <c:v>-69.270908644324834</c:v>
                </c:pt>
                <c:pt idx="44">
                  <c:v>-70.393489482123726</c:v>
                </c:pt>
                <c:pt idx="45">
                  <c:v>-67.855708100521937</c:v>
                </c:pt>
                <c:pt idx="46">
                  <c:v>-65.85815867228925</c:v>
                </c:pt>
                <c:pt idx="47">
                  <c:v>-65.674910029926394</c:v>
                </c:pt>
                <c:pt idx="48">
                  <c:v>-66.668634921996087</c:v>
                </c:pt>
                <c:pt idx="49">
                  <c:v>-69.185308715591574</c:v>
                </c:pt>
                <c:pt idx="50">
                  <c:v>-67.769860015740235</c:v>
                </c:pt>
                <c:pt idx="51">
                  <c:v>-67.310393043394313</c:v>
                </c:pt>
                <c:pt idx="52">
                  <c:v>-72.802053789588385</c:v>
                </c:pt>
                <c:pt idx="53">
                  <c:v>-78.766251099931807</c:v>
                </c:pt>
                <c:pt idx="54">
                  <c:v>-73.403532507903407</c:v>
                </c:pt>
                <c:pt idx="55">
                  <c:v>-67.777218691212624</c:v>
                </c:pt>
                <c:pt idx="56">
                  <c:v>-67.805817461586813</c:v>
                </c:pt>
                <c:pt idx="57">
                  <c:v>-64.57404073143492</c:v>
                </c:pt>
                <c:pt idx="58">
                  <c:v>-62.451247859648575</c:v>
                </c:pt>
                <c:pt idx="59">
                  <c:v>-62.275350568389257</c:v>
                </c:pt>
                <c:pt idx="60">
                  <c:v>-62.366649153214468</c:v>
                </c:pt>
                <c:pt idx="61">
                  <c:v>-63.382550723201192</c:v>
                </c:pt>
                <c:pt idx="62">
                  <c:v>-63.276920277904949</c:v>
                </c:pt>
                <c:pt idx="63">
                  <c:v>-66.821633351178846</c:v>
                </c:pt>
                <c:pt idx="64">
                  <c:v>-70.439129272669689</c:v>
                </c:pt>
                <c:pt idx="65">
                  <c:v>-68.709081165366726</c:v>
                </c:pt>
                <c:pt idx="66">
                  <c:v>-66.858095245638467</c:v>
                </c:pt>
                <c:pt idx="67">
                  <c:v>-61.30006188764699</c:v>
                </c:pt>
                <c:pt idx="68">
                  <c:v>-61.242713269988386</c:v>
                </c:pt>
                <c:pt idx="69">
                  <c:v>-64.917297366562792</c:v>
                </c:pt>
                <c:pt idx="70">
                  <c:v>-66.316769897393272</c:v>
                </c:pt>
                <c:pt idx="71">
                  <c:v>-85.065305924846527</c:v>
                </c:pt>
                <c:pt idx="72">
                  <c:v>-64.308822086201019</c:v>
                </c:pt>
                <c:pt idx="73">
                  <c:v>-57.465701049534275</c:v>
                </c:pt>
                <c:pt idx="74">
                  <c:v>-54.372191937607269</c:v>
                </c:pt>
                <c:pt idx="75">
                  <c:v>-53.770990916612817</c:v>
                </c:pt>
                <c:pt idx="76">
                  <c:v>-53.008531335205426</c:v>
                </c:pt>
                <c:pt idx="77">
                  <c:v>-52.477625286531143</c:v>
                </c:pt>
                <c:pt idx="78">
                  <c:v>-51.14641549130863</c:v>
                </c:pt>
                <c:pt idx="79">
                  <c:v>-50.381856894815733</c:v>
                </c:pt>
                <c:pt idx="80">
                  <c:v>-49.215221030161516</c:v>
                </c:pt>
                <c:pt idx="81">
                  <c:v>-48.665285834655883</c:v>
                </c:pt>
                <c:pt idx="82">
                  <c:v>-50.045710193621439</c:v>
                </c:pt>
                <c:pt idx="83">
                  <c:v>-51.747119662857969</c:v>
                </c:pt>
                <c:pt idx="84">
                  <c:v>-50.740404904301805</c:v>
                </c:pt>
                <c:pt idx="85">
                  <c:v>-47.975112132177657</c:v>
                </c:pt>
                <c:pt idx="86">
                  <c:v>-45.920932028176033</c:v>
                </c:pt>
                <c:pt idx="87">
                  <c:v>-44.301805571191551</c:v>
                </c:pt>
                <c:pt idx="88">
                  <c:v>-41.703093319306063</c:v>
                </c:pt>
                <c:pt idx="89">
                  <c:v>-38.187803113905382</c:v>
                </c:pt>
                <c:pt idx="90">
                  <c:v>-34.921528104972452</c:v>
                </c:pt>
                <c:pt idx="91">
                  <c:v>-32.361834539103313</c:v>
                </c:pt>
                <c:pt idx="92">
                  <c:v>-30.337354598829311</c:v>
                </c:pt>
                <c:pt idx="93">
                  <c:v>-28.485476922910774</c:v>
                </c:pt>
                <c:pt idx="94">
                  <c:v>-26.727346787368216</c:v>
                </c:pt>
                <c:pt idx="95">
                  <c:v>-25.187614105169718</c:v>
                </c:pt>
                <c:pt idx="96">
                  <c:v>-24.054537018841447</c:v>
                </c:pt>
                <c:pt idx="97">
                  <c:v>-23.355467152765261</c:v>
                </c:pt>
                <c:pt idx="98">
                  <c:v>-22.807744883512694</c:v>
                </c:pt>
                <c:pt idx="99">
                  <c:v>-21.686992667501613</c:v>
                </c:pt>
                <c:pt idx="100">
                  <c:v>-19.707011822445107</c:v>
                </c:pt>
                <c:pt idx="101">
                  <c:v>-17.630958227696542</c:v>
                </c:pt>
                <c:pt idx="102">
                  <c:v>-15.816107274102759</c:v>
                </c:pt>
                <c:pt idx="103">
                  <c:v>-14.331173809380516</c:v>
                </c:pt>
                <c:pt idx="104">
                  <c:v>-12.960712437844126</c:v>
                </c:pt>
                <c:pt idx="105">
                  <c:v>-11.467647837817417</c:v>
                </c:pt>
                <c:pt idx="106">
                  <c:v>-9.8816794336925362</c:v>
                </c:pt>
                <c:pt idx="107">
                  <c:v>-8.330121246005632</c:v>
                </c:pt>
                <c:pt idx="108">
                  <c:v>-6.9829223606492237</c:v>
                </c:pt>
                <c:pt idx="109">
                  <c:v>-5.8422371278131662</c:v>
                </c:pt>
                <c:pt idx="110">
                  <c:v>-4.7497982732435693</c:v>
                </c:pt>
                <c:pt idx="111">
                  <c:v>-3.7194192360907907</c:v>
                </c:pt>
                <c:pt idx="112">
                  <c:v>-2.7483004935317803</c:v>
                </c:pt>
                <c:pt idx="113">
                  <c:v>-1.8812097999525408</c:v>
                </c:pt>
                <c:pt idx="114">
                  <c:v>-1.2256342130900268</c:v>
                </c:pt>
                <c:pt idx="115">
                  <c:v>-0.76937585510371331</c:v>
                </c:pt>
                <c:pt idx="116">
                  <c:v>-0.45372906564736848</c:v>
                </c:pt>
                <c:pt idx="117">
                  <c:v>-0.22726893975962525</c:v>
                </c:pt>
                <c:pt idx="118">
                  <c:v>-5.5366761498090611E-2</c:v>
                </c:pt>
                <c:pt idx="119">
                  <c:v>4.2203203982217552E-2</c:v>
                </c:pt>
                <c:pt idx="120">
                  <c:v>4.5743841292633647E-6</c:v>
                </c:pt>
                <c:pt idx="121">
                  <c:v>-0.15394245089491054</c:v>
                </c:pt>
                <c:pt idx="122">
                  <c:v>-0.38420222178230379</c:v>
                </c:pt>
                <c:pt idx="123">
                  <c:v>-0.67338641663148202</c:v>
                </c:pt>
                <c:pt idx="124">
                  <c:v>-1.0923618730129494</c:v>
                </c:pt>
                <c:pt idx="125">
                  <c:v>-1.6674032856042311</c:v>
                </c:pt>
                <c:pt idx="126">
                  <c:v>-2.4639700998171268</c:v>
                </c:pt>
                <c:pt idx="127">
                  <c:v>-3.4536690423420078</c:v>
                </c:pt>
                <c:pt idx="128">
                  <c:v>-4.448168448668679</c:v>
                </c:pt>
                <c:pt idx="129">
                  <c:v>-5.4890296219775214</c:v>
                </c:pt>
                <c:pt idx="130">
                  <c:v>-6.6447918645218289</c:v>
                </c:pt>
                <c:pt idx="131">
                  <c:v>-7.88334310397184</c:v>
                </c:pt>
                <c:pt idx="132">
                  <c:v>-9.3479719841373878</c:v>
                </c:pt>
                <c:pt idx="133">
                  <c:v>-10.984129789157311</c:v>
                </c:pt>
                <c:pt idx="134">
                  <c:v>-12.561090239719405</c:v>
                </c:pt>
                <c:pt idx="135">
                  <c:v>-14.021801553072514</c:v>
                </c:pt>
                <c:pt idx="136">
                  <c:v>-15.40705276436449</c:v>
                </c:pt>
                <c:pt idx="137">
                  <c:v>-17.132085479835844</c:v>
                </c:pt>
                <c:pt idx="138">
                  <c:v>-19.17764628327761</c:v>
                </c:pt>
                <c:pt idx="139">
                  <c:v>-21.24044501600325</c:v>
                </c:pt>
                <c:pt idx="140">
                  <c:v>-22.732492545599168</c:v>
                </c:pt>
                <c:pt idx="141">
                  <c:v>-23.44828372634667</c:v>
                </c:pt>
                <c:pt idx="142">
                  <c:v>-23.951003842990197</c:v>
                </c:pt>
                <c:pt idx="143">
                  <c:v>-24.91817301271313</c:v>
                </c:pt>
                <c:pt idx="144">
                  <c:v>-26.412158054044991</c:v>
                </c:pt>
                <c:pt idx="145">
                  <c:v>-28.205646410125293</c:v>
                </c:pt>
                <c:pt idx="146">
                  <c:v>-30.149808408951525</c:v>
                </c:pt>
                <c:pt idx="147">
                  <c:v>-32.125976835011571</c:v>
                </c:pt>
                <c:pt idx="148">
                  <c:v>-34.494939628885056</c:v>
                </c:pt>
                <c:pt idx="149">
                  <c:v>-37.728408088386594</c:v>
                </c:pt>
                <c:pt idx="150">
                  <c:v>-41.709776684487878</c:v>
                </c:pt>
                <c:pt idx="151">
                  <c:v>-45.704234700587158</c:v>
                </c:pt>
                <c:pt idx="152">
                  <c:v>-47.705039494853786</c:v>
                </c:pt>
                <c:pt idx="153">
                  <c:v>-48.654866470358748</c:v>
                </c:pt>
                <c:pt idx="154">
                  <c:v>-50.65034470727079</c:v>
                </c:pt>
                <c:pt idx="155">
                  <c:v>-51.40321056748634</c:v>
                </c:pt>
                <c:pt idx="156">
                  <c:v>-50.240460953822897</c:v>
                </c:pt>
                <c:pt idx="157">
                  <c:v>-48.853977771007521</c:v>
                </c:pt>
                <c:pt idx="158">
                  <c:v>-48.951002916207791</c:v>
                </c:pt>
                <c:pt idx="159">
                  <c:v>-49.271095079595092</c:v>
                </c:pt>
                <c:pt idx="160">
                  <c:v>-51.28077497619018</c:v>
                </c:pt>
                <c:pt idx="161">
                  <c:v>-51.874020560376536</c:v>
                </c:pt>
                <c:pt idx="162">
                  <c:v>-52.113128542608443</c:v>
                </c:pt>
                <c:pt idx="163">
                  <c:v>-51.803899110727208</c:v>
                </c:pt>
                <c:pt idx="164">
                  <c:v>-52.703223124830458</c:v>
                </c:pt>
                <c:pt idx="165">
                  <c:v>-54.516583045462497</c:v>
                </c:pt>
                <c:pt idx="166">
                  <c:v>-57.8966124156739</c:v>
                </c:pt>
                <c:pt idx="167">
                  <c:v>-64.995147828580201</c:v>
                </c:pt>
                <c:pt idx="168">
                  <c:v>-74.996826205094422</c:v>
                </c:pt>
                <c:pt idx="169">
                  <c:v>-67.755627348097036</c:v>
                </c:pt>
                <c:pt idx="170">
                  <c:v>-65.137529889667476</c:v>
                </c:pt>
                <c:pt idx="171">
                  <c:v>-66.215222545095799</c:v>
                </c:pt>
                <c:pt idx="172">
                  <c:v>-64.096804490455824</c:v>
                </c:pt>
                <c:pt idx="173">
                  <c:v>-69.07185409668611</c:v>
                </c:pt>
                <c:pt idx="174">
                  <c:v>-70.181963472256641</c:v>
                </c:pt>
                <c:pt idx="175">
                  <c:v>-67.927748204658954</c:v>
                </c:pt>
                <c:pt idx="176">
                  <c:v>-62.890988102691367</c:v>
                </c:pt>
                <c:pt idx="177">
                  <c:v>-61.28148855337119</c:v>
                </c:pt>
                <c:pt idx="178">
                  <c:v>-60.809895825665933</c:v>
                </c:pt>
                <c:pt idx="179">
                  <c:v>-60.11138946344802</c:v>
                </c:pt>
                <c:pt idx="180">
                  <c:v>-61.578168703849698</c:v>
                </c:pt>
                <c:pt idx="181">
                  <c:v>-63.027460348196939</c:v>
                </c:pt>
                <c:pt idx="182">
                  <c:v>-63.594808189825457</c:v>
                </c:pt>
                <c:pt idx="183">
                  <c:v>-68.198522731782759</c:v>
                </c:pt>
                <c:pt idx="184">
                  <c:v>-66.590678779943659</c:v>
                </c:pt>
                <c:pt idx="185">
                  <c:v>-70.649868852266493</c:v>
                </c:pt>
                <c:pt idx="186">
                  <c:v>-75.300805803927915</c:v>
                </c:pt>
                <c:pt idx="187">
                  <c:v>-70.55602716859633</c:v>
                </c:pt>
                <c:pt idx="188">
                  <c:v>-72.373685831677236</c:v>
                </c:pt>
                <c:pt idx="189">
                  <c:v>-69.811198808935899</c:v>
                </c:pt>
                <c:pt idx="190">
                  <c:v>-69.218552049194969</c:v>
                </c:pt>
                <c:pt idx="191">
                  <c:v>-70.600239042440649</c:v>
                </c:pt>
                <c:pt idx="192">
                  <c:v>-68.893916137678744</c:v>
                </c:pt>
                <c:pt idx="193">
                  <c:v>-77.733820341660746</c:v>
                </c:pt>
                <c:pt idx="194">
                  <c:v>-69.277068274685632</c:v>
                </c:pt>
                <c:pt idx="195">
                  <c:v>-69.229069746544795</c:v>
                </c:pt>
                <c:pt idx="196">
                  <c:v>-74.090002887147477</c:v>
                </c:pt>
                <c:pt idx="197">
                  <c:v>-68.4474931635621</c:v>
                </c:pt>
                <c:pt idx="198">
                  <c:v>-80.763472849946552</c:v>
                </c:pt>
                <c:pt idx="199">
                  <c:v>-74.817309623300332</c:v>
                </c:pt>
                <c:pt idx="200">
                  <c:v>-79.341525069122014</c:v>
                </c:pt>
                <c:pt idx="201">
                  <c:v>-78.302168535186354</c:v>
                </c:pt>
                <c:pt idx="202">
                  <c:v>-75.191631656852692</c:v>
                </c:pt>
                <c:pt idx="203">
                  <c:v>-74.887456647647525</c:v>
                </c:pt>
                <c:pt idx="204">
                  <c:v>-72.677104242255268</c:v>
                </c:pt>
                <c:pt idx="205">
                  <c:v>-76.542657344492326</c:v>
                </c:pt>
                <c:pt idx="206">
                  <c:v>-70.066932584387416</c:v>
                </c:pt>
                <c:pt idx="207">
                  <c:v>-71.908544016437105</c:v>
                </c:pt>
                <c:pt idx="208">
                  <c:v>-81.286727724832417</c:v>
                </c:pt>
                <c:pt idx="209">
                  <c:v>-69.266853188405193</c:v>
                </c:pt>
                <c:pt idx="210">
                  <c:v>-88.99342397712708</c:v>
                </c:pt>
                <c:pt idx="211">
                  <c:v>-85.6439664631569</c:v>
                </c:pt>
                <c:pt idx="212">
                  <c:v>-78.210571298382817</c:v>
                </c:pt>
                <c:pt idx="213">
                  <c:v>-79.240177258055269</c:v>
                </c:pt>
                <c:pt idx="214">
                  <c:v>-72.153654425785007</c:v>
                </c:pt>
                <c:pt idx="215">
                  <c:v>-69.354774957253923</c:v>
                </c:pt>
                <c:pt idx="216">
                  <c:v>-82.783891496685655</c:v>
                </c:pt>
                <c:pt idx="217">
                  <c:v>-75.699330882905542</c:v>
                </c:pt>
                <c:pt idx="218">
                  <c:v>-80.750022078336514</c:v>
                </c:pt>
                <c:pt idx="219">
                  <c:v>-83.90750727550838</c:v>
                </c:pt>
                <c:pt idx="220">
                  <c:v>-73.490967670764306</c:v>
                </c:pt>
                <c:pt idx="221">
                  <c:v>-76.07732896037902</c:v>
                </c:pt>
                <c:pt idx="222">
                  <c:v>-75.530111414167735</c:v>
                </c:pt>
                <c:pt idx="223">
                  <c:v>-86.764210410391186</c:v>
                </c:pt>
                <c:pt idx="224">
                  <c:v>-74.609644680696604</c:v>
                </c:pt>
                <c:pt idx="225">
                  <c:v>-72.861730815109055</c:v>
                </c:pt>
                <c:pt idx="226">
                  <c:v>-79.444112862314668</c:v>
                </c:pt>
                <c:pt idx="227">
                  <c:v>-73.026299215631425</c:v>
                </c:pt>
                <c:pt idx="228">
                  <c:v>-79.688789631422409</c:v>
                </c:pt>
                <c:pt idx="229">
                  <c:v>-92.978427394517979</c:v>
                </c:pt>
                <c:pt idx="230">
                  <c:v>-72.549963704711217</c:v>
                </c:pt>
                <c:pt idx="231">
                  <c:v>-82.849624886972762</c:v>
                </c:pt>
                <c:pt idx="232">
                  <c:v>-76.591407235273223</c:v>
                </c:pt>
                <c:pt idx="233">
                  <c:v>-80.370316927406989</c:v>
                </c:pt>
                <c:pt idx="234">
                  <c:v>-76.958477827311526</c:v>
                </c:pt>
                <c:pt idx="235">
                  <c:v>-71.326406895179673</c:v>
                </c:pt>
                <c:pt idx="236">
                  <c:v>-79.77774875039988</c:v>
                </c:pt>
                <c:pt idx="237">
                  <c:v>-74.378735670894812</c:v>
                </c:pt>
                <c:pt idx="238">
                  <c:v>-78.822384316187893</c:v>
                </c:pt>
                <c:pt idx="239">
                  <c:v>-73.464405928859762</c:v>
                </c:pt>
                <c:pt idx="240">
                  <c:v>-71.892855526887914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F4E-44B0-9BCB-520CCF965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35072"/>
        <c:axId val="142607872"/>
      </c:scatterChart>
      <c:valAx>
        <c:axId val="142835072"/>
        <c:scaling>
          <c:orientation val="minMax"/>
          <c:max val="120"/>
          <c:min val="-12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607872"/>
        <c:crossesAt val="-90"/>
        <c:crossBetween val="midCat"/>
        <c:majorUnit val="30"/>
        <c:minorUnit val="10"/>
      </c:valAx>
      <c:valAx>
        <c:axId val="142607872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835072"/>
        <c:crosses val="autoZero"/>
        <c:crossBetween val="midCat"/>
        <c:majorUnit val="2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11.0</a:t>
            </a:r>
            <a:r>
              <a:rPr lang="en-US" sz="1200" baseline="0"/>
              <a:t> GHz; E-plane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[summary1.xlsx]Sheet1!$I$6:$I$104</c:f>
              <c:numCache>
                <c:formatCode>General</c:formatCode>
                <c:ptCount val="99"/>
                <c:pt idx="0">
                  <c:v>-87</c:v>
                </c:pt>
                <c:pt idx="1">
                  <c:v>-84</c:v>
                </c:pt>
                <c:pt idx="2">
                  <c:v>-81</c:v>
                </c:pt>
                <c:pt idx="3">
                  <c:v>-78</c:v>
                </c:pt>
                <c:pt idx="4">
                  <c:v>-75</c:v>
                </c:pt>
                <c:pt idx="5">
                  <c:v>-72</c:v>
                </c:pt>
                <c:pt idx="6">
                  <c:v>-69</c:v>
                </c:pt>
                <c:pt idx="7">
                  <c:v>-66</c:v>
                </c:pt>
                <c:pt idx="8">
                  <c:v>-63</c:v>
                </c:pt>
                <c:pt idx="9">
                  <c:v>-60</c:v>
                </c:pt>
                <c:pt idx="10">
                  <c:v>-57</c:v>
                </c:pt>
                <c:pt idx="11">
                  <c:v>-54</c:v>
                </c:pt>
                <c:pt idx="12">
                  <c:v>-51</c:v>
                </c:pt>
                <c:pt idx="13">
                  <c:v>-48</c:v>
                </c:pt>
                <c:pt idx="14">
                  <c:v>-45</c:v>
                </c:pt>
                <c:pt idx="15">
                  <c:v>-42</c:v>
                </c:pt>
                <c:pt idx="16">
                  <c:v>-39</c:v>
                </c:pt>
                <c:pt idx="17">
                  <c:v>-36</c:v>
                </c:pt>
                <c:pt idx="18">
                  <c:v>-33</c:v>
                </c:pt>
                <c:pt idx="19">
                  <c:v>-30</c:v>
                </c:pt>
                <c:pt idx="20">
                  <c:v>-29</c:v>
                </c:pt>
                <c:pt idx="21">
                  <c:v>-28</c:v>
                </c:pt>
                <c:pt idx="22">
                  <c:v>-27</c:v>
                </c:pt>
                <c:pt idx="23">
                  <c:v>-26</c:v>
                </c:pt>
                <c:pt idx="24">
                  <c:v>-25</c:v>
                </c:pt>
                <c:pt idx="25">
                  <c:v>-24</c:v>
                </c:pt>
                <c:pt idx="26">
                  <c:v>-23</c:v>
                </c:pt>
                <c:pt idx="27">
                  <c:v>-22</c:v>
                </c:pt>
                <c:pt idx="28">
                  <c:v>-21</c:v>
                </c:pt>
                <c:pt idx="29">
                  <c:v>-20</c:v>
                </c:pt>
                <c:pt idx="30">
                  <c:v>-19</c:v>
                </c:pt>
                <c:pt idx="31">
                  <c:v>-18</c:v>
                </c:pt>
                <c:pt idx="32">
                  <c:v>-17</c:v>
                </c:pt>
                <c:pt idx="33">
                  <c:v>-16</c:v>
                </c:pt>
                <c:pt idx="34">
                  <c:v>-15</c:v>
                </c:pt>
                <c:pt idx="35">
                  <c:v>-14</c:v>
                </c:pt>
                <c:pt idx="36">
                  <c:v>-13</c:v>
                </c:pt>
                <c:pt idx="37">
                  <c:v>-12</c:v>
                </c:pt>
                <c:pt idx="38">
                  <c:v>-11</c:v>
                </c:pt>
                <c:pt idx="39">
                  <c:v>-10</c:v>
                </c:pt>
                <c:pt idx="40">
                  <c:v>-9</c:v>
                </c:pt>
                <c:pt idx="41">
                  <c:v>-8</c:v>
                </c:pt>
                <c:pt idx="42">
                  <c:v>-7</c:v>
                </c:pt>
                <c:pt idx="43">
                  <c:v>-6</c:v>
                </c:pt>
                <c:pt idx="44">
                  <c:v>-5</c:v>
                </c:pt>
                <c:pt idx="45">
                  <c:v>-4</c:v>
                </c:pt>
                <c:pt idx="46">
                  <c:v>-3</c:v>
                </c:pt>
                <c:pt idx="47">
                  <c:v>-2</c:v>
                </c:pt>
                <c:pt idx="48">
                  <c:v>-1</c:v>
                </c:pt>
                <c:pt idx="49">
                  <c:v>0</c:v>
                </c:pt>
                <c:pt idx="50">
                  <c:v>1</c:v>
                </c:pt>
                <c:pt idx="51">
                  <c:v>2</c:v>
                </c:pt>
                <c:pt idx="52">
                  <c:v>3</c:v>
                </c:pt>
                <c:pt idx="53">
                  <c:v>4</c:v>
                </c:pt>
                <c:pt idx="54">
                  <c:v>5</c:v>
                </c:pt>
                <c:pt idx="55">
                  <c:v>6</c:v>
                </c:pt>
                <c:pt idx="56">
                  <c:v>7</c:v>
                </c:pt>
                <c:pt idx="57">
                  <c:v>8</c:v>
                </c:pt>
                <c:pt idx="58">
                  <c:v>9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14</c:v>
                </c:pt>
                <c:pt idx="64">
                  <c:v>15</c:v>
                </c:pt>
                <c:pt idx="65">
                  <c:v>16</c:v>
                </c:pt>
                <c:pt idx="66">
                  <c:v>17</c:v>
                </c:pt>
                <c:pt idx="67">
                  <c:v>18</c:v>
                </c:pt>
                <c:pt idx="68">
                  <c:v>19</c:v>
                </c:pt>
                <c:pt idx="69">
                  <c:v>20</c:v>
                </c:pt>
                <c:pt idx="70">
                  <c:v>21</c:v>
                </c:pt>
                <c:pt idx="71">
                  <c:v>22</c:v>
                </c:pt>
                <c:pt idx="72">
                  <c:v>23</c:v>
                </c:pt>
                <c:pt idx="73">
                  <c:v>24</c:v>
                </c:pt>
                <c:pt idx="74">
                  <c:v>25</c:v>
                </c:pt>
                <c:pt idx="75">
                  <c:v>26</c:v>
                </c:pt>
                <c:pt idx="76">
                  <c:v>27</c:v>
                </c:pt>
                <c:pt idx="77">
                  <c:v>28</c:v>
                </c:pt>
                <c:pt idx="78">
                  <c:v>29</c:v>
                </c:pt>
                <c:pt idx="79">
                  <c:v>30</c:v>
                </c:pt>
                <c:pt idx="80">
                  <c:v>33</c:v>
                </c:pt>
                <c:pt idx="81">
                  <c:v>36</c:v>
                </c:pt>
                <c:pt idx="82">
                  <c:v>39</c:v>
                </c:pt>
                <c:pt idx="83">
                  <c:v>42</c:v>
                </c:pt>
                <c:pt idx="84">
                  <c:v>45</c:v>
                </c:pt>
                <c:pt idx="85">
                  <c:v>48</c:v>
                </c:pt>
                <c:pt idx="86">
                  <c:v>51</c:v>
                </c:pt>
                <c:pt idx="87">
                  <c:v>54</c:v>
                </c:pt>
                <c:pt idx="88">
                  <c:v>57</c:v>
                </c:pt>
                <c:pt idx="89">
                  <c:v>60</c:v>
                </c:pt>
                <c:pt idx="90">
                  <c:v>63</c:v>
                </c:pt>
                <c:pt idx="91">
                  <c:v>66</c:v>
                </c:pt>
                <c:pt idx="92">
                  <c:v>69</c:v>
                </c:pt>
                <c:pt idx="93">
                  <c:v>72</c:v>
                </c:pt>
                <c:pt idx="94">
                  <c:v>75</c:v>
                </c:pt>
                <c:pt idx="95">
                  <c:v>78</c:v>
                </c:pt>
                <c:pt idx="96">
                  <c:v>81</c:v>
                </c:pt>
                <c:pt idx="97">
                  <c:v>84</c:v>
                </c:pt>
                <c:pt idx="98">
                  <c:v>87</c:v>
                </c:pt>
              </c:numCache>
            </c:numRef>
          </c:xVal>
          <c:yVal>
            <c:numRef>
              <c:f>[summary1.xlsx]Sheet1!$T$6:$T$104</c:f>
              <c:numCache>
                <c:formatCode>General</c:formatCode>
                <c:ptCount val="99"/>
                <c:pt idx="0">
                  <c:v>-47.994599999999998</c:v>
                </c:pt>
                <c:pt idx="1">
                  <c:v>-46.420699999999997</c:v>
                </c:pt>
                <c:pt idx="2">
                  <c:v>-45.046300000000002</c:v>
                </c:pt>
                <c:pt idx="3">
                  <c:v>-44.142299999999999</c:v>
                </c:pt>
                <c:pt idx="4">
                  <c:v>-44.0535</c:v>
                </c:pt>
                <c:pt idx="5">
                  <c:v>-45.416699999999999</c:v>
                </c:pt>
                <c:pt idx="6">
                  <c:v>-50.126100000000001</c:v>
                </c:pt>
                <c:pt idx="7">
                  <c:v>-58.869300000000003</c:v>
                </c:pt>
                <c:pt idx="8">
                  <c:v>-45.2087</c:v>
                </c:pt>
                <c:pt idx="9">
                  <c:v>-40.371099999999998</c:v>
                </c:pt>
                <c:pt idx="10">
                  <c:v>-39.177300000000002</c:v>
                </c:pt>
                <c:pt idx="11">
                  <c:v>-41.966799999999999</c:v>
                </c:pt>
                <c:pt idx="12">
                  <c:v>-46.977200000000003</c:v>
                </c:pt>
                <c:pt idx="13">
                  <c:v>-38.180300000000003</c:v>
                </c:pt>
                <c:pt idx="14">
                  <c:v>-35.010399999999997</c:v>
                </c:pt>
                <c:pt idx="15">
                  <c:v>-36.776800000000001</c:v>
                </c:pt>
                <c:pt idx="16">
                  <c:v>-38.564599999999999</c:v>
                </c:pt>
                <c:pt idx="17">
                  <c:v>-32.971899999999998</c:v>
                </c:pt>
                <c:pt idx="18">
                  <c:v>-31.919599999999999</c:v>
                </c:pt>
                <c:pt idx="19">
                  <c:v>-30.912400000000002</c:v>
                </c:pt>
                <c:pt idx="20">
                  <c:v>-28.3338</c:v>
                </c:pt>
                <c:pt idx="21">
                  <c:v>-26.627099999999999</c:v>
                </c:pt>
                <c:pt idx="22">
                  <c:v>-25.131</c:v>
                </c:pt>
                <c:pt idx="23">
                  <c:v>-23.9404</c:v>
                </c:pt>
                <c:pt idx="24">
                  <c:v>-23.059899999999999</c:v>
                </c:pt>
                <c:pt idx="25">
                  <c:v>-22.436</c:v>
                </c:pt>
                <c:pt idx="26">
                  <c:v>-21.951599999999999</c:v>
                </c:pt>
                <c:pt idx="27">
                  <c:v>-21.414400000000001</c:v>
                </c:pt>
                <c:pt idx="28">
                  <c:v>-20.6</c:v>
                </c:pt>
                <c:pt idx="29">
                  <c:v>-19.392499999999998</c:v>
                </c:pt>
                <c:pt idx="30">
                  <c:v>-17.8812</c:v>
                </c:pt>
                <c:pt idx="31">
                  <c:v>-16.267700000000001</c:v>
                </c:pt>
                <c:pt idx="32">
                  <c:v>-14.7226</c:v>
                </c:pt>
                <c:pt idx="33">
                  <c:v>-13.337999999999999</c:v>
                </c:pt>
                <c:pt idx="34">
                  <c:v>-12.142799999999999</c:v>
                </c:pt>
                <c:pt idx="35">
                  <c:v>-11.124700000000001</c:v>
                </c:pt>
                <c:pt idx="36">
                  <c:v>-10.2422</c:v>
                </c:pt>
                <c:pt idx="37">
                  <c:v>-9.4301999999999992</c:v>
                </c:pt>
                <c:pt idx="38">
                  <c:v>-8.6110000000000007</c:v>
                </c:pt>
                <c:pt idx="39">
                  <c:v>-7.7148000000000003</c:v>
                </c:pt>
                <c:pt idx="40">
                  <c:v>-6.7081</c:v>
                </c:pt>
                <c:pt idx="41">
                  <c:v>-5.6081000000000003</c:v>
                </c:pt>
                <c:pt idx="42">
                  <c:v>-4.4885999999999999</c:v>
                </c:pt>
                <c:pt idx="43">
                  <c:v>-3.4053</c:v>
                </c:pt>
                <c:pt idx="44">
                  <c:v>-2.4184000000000001</c:v>
                </c:pt>
                <c:pt idx="45">
                  <c:v>-1.5714999999999999</c:v>
                </c:pt>
                <c:pt idx="46">
                  <c:v>-0.89290000000000003</c:v>
                </c:pt>
                <c:pt idx="47">
                  <c:v>-0.39929999999999999</c:v>
                </c:pt>
                <c:pt idx="48">
                  <c:v>-0.1002</c:v>
                </c:pt>
                <c:pt idx="49">
                  <c:v>0</c:v>
                </c:pt>
                <c:pt idx="50">
                  <c:v>-0.1002</c:v>
                </c:pt>
                <c:pt idx="51">
                  <c:v>-0.39929999999999999</c:v>
                </c:pt>
                <c:pt idx="52">
                  <c:v>-0.89290000000000003</c:v>
                </c:pt>
                <c:pt idx="53">
                  <c:v>-1.5714999999999999</c:v>
                </c:pt>
                <c:pt idx="54">
                  <c:v>-2.4184000000000001</c:v>
                </c:pt>
                <c:pt idx="55">
                  <c:v>-3.4053</c:v>
                </c:pt>
                <c:pt idx="56">
                  <c:v>-4.4885999999999999</c:v>
                </c:pt>
                <c:pt idx="57">
                  <c:v>-5.6081000000000003</c:v>
                </c:pt>
                <c:pt idx="58">
                  <c:v>-6.7081</c:v>
                </c:pt>
                <c:pt idx="59">
                  <c:v>-7.7148000000000003</c:v>
                </c:pt>
                <c:pt idx="60">
                  <c:v>-8.6110000000000007</c:v>
                </c:pt>
                <c:pt idx="61">
                  <c:v>-9.4301999999999992</c:v>
                </c:pt>
                <c:pt idx="62">
                  <c:v>-10.2422</c:v>
                </c:pt>
                <c:pt idx="63">
                  <c:v>-11.124700000000001</c:v>
                </c:pt>
                <c:pt idx="64">
                  <c:v>-12.142799999999999</c:v>
                </c:pt>
                <c:pt idx="65">
                  <c:v>-13.337999999999999</c:v>
                </c:pt>
                <c:pt idx="66">
                  <c:v>-14.7226</c:v>
                </c:pt>
                <c:pt idx="67">
                  <c:v>-16.267700000000001</c:v>
                </c:pt>
                <c:pt idx="68">
                  <c:v>-17.8812</c:v>
                </c:pt>
                <c:pt idx="69">
                  <c:v>-19.392499999999998</c:v>
                </c:pt>
                <c:pt idx="70">
                  <c:v>-20.6</c:v>
                </c:pt>
                <c:pt idx="71">
                  <c:v>-21.414400000000001</c:v>
                </c:pt>
                <c:pt idx="72">
                  <c:v>-21.951599999999999</c:v>
                </c:pt>
                <c:pt idx="73">
                  <c:v>-22.436</c:v>
                </c:pt>
                <c:pt idx="74">
                  <c:v>-23.059899999999999</c:v>
                </c:pt>
                <c:pt idx="75">
                  <c:v>-23.9404</c:v>
                </c:pt>
                <c:pt idx="76">
                  <c:v>-25.131</c:v>
                </c:pt>
                <c:pt idx="77">
                  <c:v>-26.627099999999999</c:v>
                </c:pt>
                <c:pt idx="78">
                  <c:v>-28.3338</c:v>
                </c:pt>
                <c:pt idx="79">
                  <c:v>-30.912400000000002</c:v>
                </c:pt>
                <c:pt idx="80">
                  <c:v>-31.919599999999999</c:v>
                </c:pt>
                <c:pt idx="81">
                  <c:v>-32.971899999999998</c:v>
                </c:pt>
                <c:pt idx="82">
                  <c:v>-38.564599999999999</c:v>
                </c:pt>
                <c:pt idx="83">
                  <c:v>-36.776800000000001</c:v>
                </c:pt>
                <c:pt idx="84">
                  <c:v>-35.010399999999997</c:v>
                </c:pt>
                <c:pt idx="85">
                  <c:v>-38.180300000000003</c:v>
                </c:pt>
                <c:pt idx="86">
                  <c:v>-46.977200000000003</c:v>
                </c:pt>
                <c:pt idx="87">
                  <c:v>-41.966799999999999</c:v>
                </c:pt>
                <c:pt idx="88">
                  <c:v>-39.177300000000002</c:v>
                </c:pt>
                <c:pt idx="89">
                  <c:v>-40.371099999999998</c:v>
                </c:pt>
                <c:pt idx="90">
                  <c:v>-45.2087</c:v>
                </c:pt>
                <c:pt idx="91">
                  <c:v>-58.869300000000003</c:v>
                </c:pt>
                <c:pt idx="92">
                  <c:v>-50.126100000000001</c:v>
                </c:pt>
                <c:pt idx="93">
                  <c:v>-45.416699999999999</c:v>
                </c:pt>
                <c:pt idx="94">
                  <c:v>-44.0535</c:v>
                </c:pt>
                <c:pt idx="95">
                  <c:v>-44.142299999999999</c:v>
                </c:pt>
                <c:pt idx="96">
                  <c:v>-45.046300000000002</c:v>
                </c:pt>
                <c:pt idx="97">
                  <c:v>-46.420699999999997</c:v>
                </c:pt>
                <c:pt idx="98">
                  <c:v>-47.994599999999998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C28-4D74-BC24-066BE5053B05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[summary1.xlsx]Sheet1!$V$6:$V$246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[summary1.xlsx]Sheet1!$X$6:$X$246</c:f>
              <c:numCache>
                <c:formatCode>General</c:formatCode>
                <c:ptCount val="241"/>
                <c:pt idx="0">
                  <c:v>-67.599928096711153</c:v>
                </c:pt>
                <c:pt idx="1">
                  <c:v>-68.238957925270398</c:v>
                </c:pt>
                <c:pt idx="2">
                  <c:v>-75.517476276316572</c:v>
                </c:pt>
                <c:pt idx="3">
                  <c:v>-77.636153958316868</c:v>
                </c:pt>
                <c:pt idx="4">
                  <c:v>-69.227920546011262</c:v>
                </c:pt>
                <c:pt idx="5">
                  <c:v>-67.684416704055977</c:v>
                </c:pt>
                <c:pt idx="6">
                  <c:v>-67.500595238012139</c:v>
                </c:pt>
                <c:pt idx="7">
                  <c:v>-72.247114004808552</c:v>
                </c:pt>
                <c:pt idx="8">
                  <c:v>-74.994858464198572</c:v>
                </c:pt>
                <c:pt idx="9">
                  <c:v>-67.739674557156903</c:v>
                </c:pt>
                <c:pt idx="10">
                  <c:v>-64.499932609903894</c:v>
                </c:pt>
                <c:pt idx="11">
                  <c:v>-67.740342577599606</c:v>
                </c:pt>
                <c:pt idx="12">
                  <c:v>-70.042045570413748</c:v>
                </c:pt>
                <c:pt idx="13">
                  <c:v>-80.264852034202335</c:v>
                </c:pt>
                <c:pt idx="14">
                  <c:v>-68.15166086434435</c:v>
                </c:pt>
                <c:pt idx="15">
                  <c:v>-65.231540305823899</c:v>
                </c:pt>
                <c:pt idx="16">
                  <c:v>-63.423587910525093</c:v>
                </c:pt>
                <c:pt idx="17">
                  <c:v>-66.941905198164903</c:v>
                </c:pt>
                <c:pt idx="18">
                  <c:v>-72.991259098509715</c:v>
                </c:pt>
                <c:pt idx="19">
                  <c:v>-72.043615442679354</c:v>
                </c:pt>
                <c:pt idx="20">
                  <c:v>-66.579997893140288</c:v>
                </c:pt>
                <c:pt idx="21">
                  <c:v>-65.176423593975144</c:v>
                </c:pt>
                <c:pt idx="22">
                  <c:v>-64.276538110415558</c:v>
                </c:pt>
                <c:pt idx="23">
                  <c:v>-65.959384539467834</c:v>
                </c:pt>
                <c:pt idx="24">
                  <c:v>-66.314758401757828</c:v>
                </c:pt>
                <c:pt idx="25">
                  <c:v>-69.057594138617006</c:v>
                </c:pt>
                <c:pt idx="26">
                  <c:v>-65.71495412503478</c:v>
                </c:pt>
                <c:pt idx="27">
                  <c:v>-63.977743323271248</c:v>
                </c:pt>
                <c:pt idx="28">
                  <c:v>-63.433013816971631</c:v>
                </c:pt>
                <c:pt idx="29">
                  <c:v>-63.60557886529859</c:v>
                </c:pt>
                <c:pt idx="30">
                  <c:v>-65.310267724885904</c:v>
                </c:pt>
                <c:pt idx="31">
                  <c:v>-64.921929138405844</c:v>
                </c:pt>
                <c:pt idx="32">
                  <c:v>-64.19377655530009</c:v>
                </c:pt>
                <c:pt idx="33">
                  <c:v>-61.460343286936578</c:v>
                </c:pt>
                <c:pt idx="34">
                  <c:v>-60.610356530382901</c:v>
                </c:pt>
                <c:pt idx="35">
                  <c:v>-60.108615025763143</c:v>
                </c:pt>
                <c:pt idx="36">
                  <c:v>-59.538235401618877</c:v>
                </c:pt>
                <c:pt idx="37">
                  <c:v>-60.212892891624385</c:v>
                </c:pt>
                <c:pt idx="38">
                  <c:v>-60.532259427875552</c:v>
                </c:pt>
                <c:pt idx="39">
                  <c:v>-59.031470536079176</c:v>
                </c:pt>
                <c:pt idx="40">
                  <c:v>-59.041724060659206</c:v>
                </c:pt>
                <c:pt idx="41">
                  <c:v>-57.339431139282539</c:v>
                </c:pt>
                <c:pt idx="42">
                  <c:v>-57.205118926454496</c:v>
                </c:pt>
                <c:pt idx="43">
                  <c:v>-56.667798009935375</c:v>
                </c:pt>
                <c:pt idx="44">
                  <c:v>-56.273894533146922</c:v>
                </c:pt>
                <c:pt idx="45">
                  <c:v>-55.085093868454884</c:v>
                </c:pt>
                <c:pt idx="46">
                  <c:v>-54.795941242012923</c:v>
                </c:pt>
                <c:pt idx="47">
                  <c:v>-55.029938875935805</c:v>
                </c:pt>
                <c:pt idx="48">
                  <c:v>-54.243517590931681</c:v>
                </c:pt>
                <c:pt idx="49">
                  <c:v>-54.84164490520358</c:v>
                </c:pt>
                <c:pt idx="50">
                  <c:v>-54.302116049589564</c:v>
                </c:pt>
                <c:pt idx="51">
                  <c:v>-53.613467794272282</c:v>
                </c:pt>
                <c:pt idx="52">
                  <c:v>-53.387616146121168</c:v>
                </c:pt>
                <c:pt idx="53">
                  <c:v>-53.55816626262078</c:v>
                </c:pt>
                <c:pt idx="54">
                  <c:v>-53.870472828594544</c:v>
                </c:pt>
                <c:pt idx="55">
                  <c:v>-55.072507282554788</c:v>
                </c:pt>
                <c:pt idx="56">
                  <c:v>-55.791001303795809</c:v>
                </c:pt>
                <c:pt idx="57">
                  <c:v>-58.095848869913546</c:v>
                </c:pt>
                <c:pt idx="58">
                  <c:v>-57.620988318722944</c:v>
                </c:pt>
                <c:pt idx="59">
                  <c:v>-56.271904466385166</c:v>
                </c:pt>
                <c:pt idx="60">
                  <c:v>-54.660006921342493</c:v>
                </c:pt>
                <c:pt idx="61">
                  <c:v>-53.253956398733813</c:v>
                </c:pt>
                <c:pt idx="62">
                  <c:v>-51.257448285709785</c:v>
                </c:pt>
                <c:pt idx="63">
                  <c:v>-49.787307803238072</c:v>
                </c:pt>
                <c:pt idx="64">
                  <c:v>-48.553797892258174</c:v>
                </c:pt>
                <c:pt idx="65">
                  <c:v>-48.046938093996552</c:v>
                </c:pt>
                <c:pt idx="66">
                  <c:v>-48.285471500829168</c:v>
                </c:pt>
                <c:pt idx="67">
                  <c:v>-48.160500729735013</c:v>
                </c:pt>
                <c:pt idx="68">
                  <c:v>-48.139294195894877</c:v>
                </c:pt>
                <c:pt idx="69">
                  <c:v>-49.059302693594852</c:v>
                </c:pt>
                <c:pt idx="70">
                  <c:v>-49.782693485172523</c:v>
                </c:pt>
                <c:pt idx="71">
                  <c:v>-50.066510597981186</c:v>
                </c:pt>
                <c:pt idx="72">
                  <c:v>-48.864621777177774</c:v>
                </c:pt>
                <c:pt idx="73">
                  <c:v>-47.481067045376321</c:v>
                </c:pt>
                <c:pt idx="74">
                  <c:v>-45.412790929669121</c:v>
                </c:pt>
                <c:pt idx="75">
                  <c:v>-43.652281966355659</c:v>
                </c:pt>
                <c:pt idx="76">
                  <c:v>-42.263762953243862</c:v>
                </c:pt>
                <c:pt idx="77">
                  <c:v>-41.363481524497182</c:v>
                </c:pt>
                <c:pt idx="78">
                  <c:v>-41.015276896000742</c:v>
                </c:pt>
                <c:pt idx="79">
                  <c:v>-40.86383440615473</c:v>
                </c:pt>
                <c:pt idx="80">
                  <c:v>-41.036339777099535</c:v>
                </c:pt>
                <c:pt idx="81">
                  <c:v>-41.48131485043816</c:v>
                </c:pt>
                <c:pt idx="82">
                  <c:v>-41.637419689594772</c:v>
                </c:pt>
                <c:pt idx="83">
                  <c:v>-40.531143267983019</c:v>
                </c:pt>
                <c:pt idx="84">
                  <c:v>-38.691003551676225</c:v>
                </c:pt>
                <c:pt idx="85">
                  <c:v>-36.811939352223959</c:v>
                </c:pt>
                <c:pt idx="86">
                  <c:v>-35.244852386283185</c:v>
                </c:pt>
                <c:pt idx="87">
                  <c:v>-33.920188058258908</c:v>
                </c:pt>
                <c:pt idx="88">
                  <c:v>-32.953048788985207</c:v>
                </c:pt>
                <c:pt idx="89">
                  <c:v>-32.274618823808815</c:v>
                </c:pt>
                <c:pt idx="90">
                  <c:v>-31.68417154360586</c:v>
                </c:pt>
                <c:pt idx="91">
                  <c:v>-30.92484167330792</c:v>
                </c:pt>
                <c:pt idx="92">
                  <c:v>-29.826374642601145</c:v>
                </c:pt>
                <c:pt idx="93">
                  <c:v>-28.370704080762675</c:v>
                </c:pt>
                <c:pt idx="94">
                  <c:v>-26.814580442867378</c:v>
                </c:pt>
                <c:pt idx="95">
                  <c:v>-25.331688762428396</c:v>
                </c:pt>
                <c:pt idx="96">
                  <c:v>-24.114944201932261</c:v>
                </c:pt>
                <c:pt idx="97">
                  <c:v>-23.036135731877184</c:v>
                </c:pt>
                <c:pt idx="98">
                  <c:v>-22.102981645250122</c:v>
                </c:pt>
                <c:pt idx="99">
                  <c:v>-21.218285295241429</c:v>
                </c:pt>
                <c:pt idx="100">
                  <c:v>-20.270798828404807</c:v>
                </c:pt>
                <c:pt idx="101">
                  <c:v>-19.133982949394312</c:v>
                </c:pt>
                <c:pt idx="102">
                  <c:v>-17.736768150670542</c:v>
                </c:pt>
                <c:pt idx="103">
                  <c:v>-16.192029097676233</c:v>
                </c:pt>
                <c:pt idx="104">
                  <c:v>-14.638181103110908</c:v>
                </c:pt>
                <c:pt idx="105">
                  <c:v>-13.128810890280208</c:v>
                </c:pt>
                <c:pt idx="106">
                  <c:v>-11.812607080908302</c:v>
                </c:pt>
                <c:pt idx="107">
                  <c:v>-10.637976005177393</c:v>
                </c:pt>
                <c:pt idx="108">
                  <c:v>-9.5480694454134056</c:v>
                </c:pt>
                <c:pt idx="109">
                  <c:v>-8.5521989590449969</c:v>
                </c:pt>
                <c:pt idx="110">
                  <c:v>-7.5318885308046504</c:v>
                </c:pt>
                <c:pt idx="111">
                  <c:v>-6.4935870438749976</c:v>
                </c:pt>
                <c:pt idx="112">
                  <c:v>-5.4589752968570142</c:v>
                </c:pt>
                <c:pt idx="113">
                  <c:v>-4.3853117371428336</c:v>
                </c:pt>
                <c:pt idx="114">
                  <c:v>-3.3856083147996365</c:v>
                </c:pt>
                <c:pt idx="115">
                  <c:v>-2.434766052812785</c:v>
                </c:pt>
                <c:pt idx="116">
                  <c:v>-1.5763583589687931</c:v>
                </c:pt>
                <c:pt idx="117">
                  <c:v>-0.91359317749211422</c:v>
                </c:pt>
                <c:pt idx="118">
                  <c:v>-0.41528046190320844</c:v>
                </c:pt>
                <c:pt idx="119">
                  <c:v>-0.11109368204226344</c:v>
                </c:pt>
                <c:pt idx="120">
                  <c:v>2.4744496927020521E-6</c:v>
                </c:pt>
                <c:pt idx="121">
                  <c:v>-7.8809446651249671E-2</c:v>
                </c:pt>
                <c:pt idx="122">
                  <c:v>-0.33897089064104224</c:v>
                </c:pt>
                <c:pt idx="123">
                  <c:v>-0.7979463342032449</c:v>
                </c:pt>
                <c:pt idx="124">
                  <c:v>-1.4339190285781533</c:v>
                </c:pt>
                <c:pt idx="125">
                  <c:v>-2.2224230268607181</c:v>
                </c:pt>
                <c:pt idx="126">
                  <c:v>-3.1258291915149492</c:v>
                </c:pt>
                <c:pt idx="127">
                  <c:v>-4.1429646676877185</c:v>
                </c:pt>
                <c:pt idx="128">
                  <c:v>-5.1686600833718677</c:v>
                </c:pt>
                <c:pt idx="129">
                  <c:v>-6.1963908643310788</c:v>
                </c:pt>
                <c:pt idx="130">
                  <c:v>-7.2327701346509343</c:v>
                </c:pt>
                <c:pt idx="131">
                  <c:v>-8.2513854102501138</c:v>
                </c:pt>
                <c:pt idx="132">
                  <c:v>-9.2855666596216953</c:v>
                </c:pt>
                <c:pt idx="133">
                  <c:v>-10.347276703278151</c:v>
                </c:pt>
                <c:pt idx="134">
                  <c:v>-11.509922272101637</c:v>
                </c:pt>
                <c:pt idx="135">
                  <c:v>-12.826206325043751</c:v>
                </c:pt>
                <c:pt idx="136">
                  <c:v>-14.224959701585194</c:v>
                </c:pt>
                <c:pt idx="137">
                  <c:v>-15.747573148540118</c:v>
                </c:pt>
                <c:pt idx="138">
                  <c:v>-17.29813365475707</c:v>
                </c:pt>
                <c:pt idx="139">
                  <c:v>-18.734406436084502</c:v>
                </c:pt>
                <c:pt idx="140">
                  <c:v>-19.998937683830466</c:v>
                </c:pt>
                <c:pt idx="141">
                  <c:v>-20.999091982040856</c:v>
                </c:pt>
                <c:pt idx="142">
                  <c:v>-21.855320638631813</c:v>
                </c:pt>
                <c:pt idx="143">
                  <c:v>-22.799574260579128</c:v>
                </c:pt>
                <c:pt idx="144">
                  <c:v>-23.882282089100226</c:v>
                </c:pt>
                <c:pt idx="145">
                  <c:v>-25.116831009689758</c:v>
                </c:pt>
                <c:pt idx="146">
                  <c:v>-26.587522013670874</c:v>
                </c:pt>
                <c:pt idx="147">
                  <c:v>-28.058480355519041</c:v>
                </c:pt>
                <c:pt idx="148">
                  <c:v>-29.414198058922555</c:v>
                </c:pt>
                <c:pt idx="149">
                  <c:v>-30.470678270301139</c:v>
                </c:pt>
                <c:pt idx="150">
                  <c:v>-31.2970024150402</c:v>
                </c:pt>
                <c:pt idx="151">
                  <c:v>-31.841764320158457</c:v>
                </c:pt>
                <c:pt idx="152">
                  <c:v>-32.544509303891758</c:v>
                </c:pt>
                <c:pt idx="153">
                  <c:v>-33.458044304266487</c:v>
                </c:pt>
                <c:pt idx="154">
                  <c:v>-34.721482888327479</c:v>
                </c:pt>
                <c:pt idx="155">
                  <c:v>-36.273055671801394</c:v>
                </c:pt>
                <c:pt idx="156">
                  <c:v>-37.99223739273701</c:v>
                </c:pt>
                <c:pt idx="157">
                  <c:v>-39.836418420791198</c:v>
                </c:pt>
                <c:pt idx="158">
                  <c:v>-40.987345508554718</c:v>
                </c:pt>
                <c:pt idx="159">
                  <c:v>-41.250142586494782</c:v>
                </c:pt>
                <c:pt idx="160">
                  <c:v>-41.087977128650344</c:v>
                </c:pt>
                <c:pt idx="161">
                  <c:v>-41.136018000732925</c:v>
                </c:pt>
                <c:pt idx="162">
                  <c:v>-41.388399490746423</c:v>
                </c:pt>
                <c:pt idx="163">
                  <c:v>-42.217882427727972</c:v>
                </c:pt>
                <c:pt idx="164">
                  <c:v>-43.165324757151915</c:v>
                </c:pt>
                <c:pt idx="165">
                  <c:v>-44.172565287661705</c:v>
                </c:pt>
                <c:pt idx="166">
                  <c:v>-45.550515521247867</c:v>
                </c:pt>
                <c:pt idx="167">
                  <c:v>-47.061367040277432</c:v>
                </c:pt>
                <c:pt idx="168">
                  <c:v>-48.125943129030141</c:v>
                </c:pt>
                <c:pt idx="169">
                  <c:v>-48.315282579463897</c:v>
                </c:pt>
                <c:pt idx="170">
                  <c:v>-48.06915979103443</c:v>
                </c:pt>
                <c:pt idx="171">
                  <c:v>-47.608741706022094</c:v>
                </c:pt>
                <c:pt idx="172">
                  <c:v>-47.578053805730192</c:v>
                </c:pt>
                <c:pt idx="173">
                  <c:v>-47.909053238999007</c:v>
                </c:pt>
                <c:pt idx="174">
                  <c:v>-48.411574691262928</c:v>
                </c:pt>
                <c:pt idx="175">
                  <c:v>-49.238727876038787</c:v>
                </c:pt>
                <c:pt idx="176">
                  <c:v>-50.108244580745357</c:v>
                </c:pt>
                <c:pt idx="177">
                  <c:v>-50.837019033735082</c:v>
                </c:pt>
                <c:pt idx="178">
                  <c:v>-51.008509095107378</c:v>
                </c:pt>
                <c:pt idx="179">
                  <c:v>-51.979835110600881</c:v>
                </c:pt>
                <c:pt idx="180">
                  <c:v>-53.581900744236165</c:v>
                </c:pt>
                <c:pt idx="181">
                  <c:v>-54.965770729688202</c:v>
                </c:pt>
                <c:pt idx="182">
                  <c:v>-56.129209149457033</c:v>
                </c:pt>
                <c:pt idx="183">
                  <c:v>-56.977557871864619</c:v>
                </c:pt>
                <c:pt idx="184">
                  <c:v>-56.897400787539588</c:v>
                </c:pt>
                <c:pt idx="185">
                  <c:v>-57.031150743620834</c:v>
                </c:pt>
                <c:pt idx="186">
                  <c:v>-55.775998853919269</c:v>
                </c:pt>
                <c:pt idx="187">
                  <c:v>-54.96488623679673</c:v>
                </c:pt>
                <c:pt idx="188">
                  <c:v>-54.410579480069956</c:v>
                </c:pt>
                <c:pt idx="189">
                  <c:v>-53.818372127810449</c:v>
                </c:pt>
                <c:pt idx="190">
                  <c:v>-53.457065353144976</c:v>
                </c:pt>
                <c:pt idx="191">
                  <c:v>-54.822158867166671</c:v>
                </c:pt>
                <c:pt idx="192">
                  <c:v>-56.054542173642531</c:v>
                </c:pt>
                <c:pt idx="193">
                  <c:v>-55.676035995028556</c:v>
                </c:pt>
                <c:pt idx="194">
                  <c:v>-56.797985969211119</c:v>
                </c:pt>
                <c:pt idx="195">
                  <c:v>-56.021957872796584</c:v>
                </c:pt>
                <c:pt idx="196">
                  <c:v>-56.579705992035144</c:v>
                </c:pt>
                <c:pt idx="197">
                  <c:v>-57.990623467270254</c:v>
                </c:pt>
                <c:pt idx="198">
                  <c:v>-58.709095961524561</c:v>
                </c:pt>
                <c:pt idx="199">
                  <c:v>-59.666593090063444</c:v>
                </c:pt>
                <c:pt idx="200">
                  <c:v>-58.697932811907698</c:v>
                </c:pt>
                <c:pt idx="201">
                  <c:v>-58.846877102386003</c:v>
                </c:pt>
                <c:pt idx="202">
                  <c:v>-60.00471947714987</c:v>
                </c:pt>
                <c:pt idx="203">
                  <c:v>-61.016962478124903</c:v>
                </c:pt>
                <c:pt idx="204">
                  <c:v>-63.024386332182893</c:v>
                </c:pt>
                <c:pt idx="205">
                  <c:v>-63.808891366774766</c:v>
                </c:pt>
                <c:pt idx="206">
                  <c:v>-63.679476246558686</c:v>
                </c:pt>
                <c:pt idx="207">
                  <c:v>-63.156030716164928</c:v>
                </c:pt>
                <c:pt idx="208">
                  <c:v>-62.199372615860291</c:v>
                </c:pt>
                <c:pt idx="209">
                  <c:v>-64.007754412837301</c:v>
                </c:pt>
                <c:pt idx="210">
                  <c:v>-66.612251028192716</c:v>
                </c:pt>
                <c:pt idx="211">
                  <c:v>-68.40426607616017</c:v>
                </c:pt>
                <c:pt idx="212">
                  <c:v>-66.009614620333423</c:v>
                </c:pt>
                <c:pt idx="213">
                  <c:v>-64.402583116051858</c:v>
                </c:pt>
                <c:pt idx="214">
                  <c:v>-62.872699081900116</c:v>
                </c:pt>
                <c:pt idx="215">
                  <c:v>-66.316378195600549</c:v>
                </c:pt>
                <c:pt idx="216">
                  <c:v>-65.305233276858914</c:v>
                </c:pt>
                <c:pt idx="217">
                  <c:v>-68.146588241617678</c:v>
                </c:pt>
                <c:pt idx="218">
                  <c:v>-69.478329071991311</c:v>
                </c:pt>
                <c:pt idx="219">
                  <c:v>-70.045442615844394</c:v>
                </c:pt>
                <c:pt idx="220">
                  <c:v>-67.972948764941336</c:v>
                </c:pt>
                <c:pt idx="221">
                  <c:v>-67.325375430137782</c:v>
                </c:pt>
                <c:pt idx="222">
                  <c:v>-65.13577252066132</c:v>
                </c:pt>
                <c:pt idx="223">
                  <c:v>-71.109283937259576</c:v>
                </c:pt>
                <c:pt idx="224">
                  <c:v>-78.654872964527939</c:v>
                </c:pt>
                <c:pt idx="225">
                  <c:v>-74.233820637189538</c:v>
                </c:pt>
                <c:pt idx="226">
                  <c:v>-71.022175895023878</c:v>
                </c:pt>
                <c:pt idx="227">
                  <c:v>-70.326501975737401</c:v>
                </c:pt>
                <c:pt idx="228">
                  <c:v>-69.697473511869177</c:v>
                </c:pt>
                <c:pt idx="229">
                  <c:v>-70.440129591904991</c:v>
                </c:pt>
                <c:pt idx="230">
                  <c:v>-74.341074642410916</c:v>
                </c:pt>
                <c:pt idx="231">
                  <c:v>-66.962277813774861</c:v>
                </c:pt>
                <c:pt idx="232">
                  <c:v>-64.074947493226475</c:v>
                </c:pt>
                <c:pt idx="233">
                  <c:v>-63.676507317791383</c:v>
                </c:pt>
                <c:pt idx="234">
                  <c:v>-70.246705033602524</c:v>
                </c:pt>
                <c:pt idx="235">
                  <c:v>-75.386681215162213</c:v>
                </c:pt>
                <c:pt idx="236">
                  <c:v>-67.449601982896027</c:v>
                </c:pt>
                <c:pt idx="237">
                  <c:v>-65.236987900754499</c:v>
                </c:pt>
                <c:pt idx="238">
                  <c:v>-66.186741470947666</c:v>
                </c:pt>
                <c:pt idx="239">
                  <c:v>-64.167801232714254</c:v>
                </c:pt>
                <c:pt idx="240">
                  <c:v>-72.687696695517246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C28-4D74-BC24-066BE5053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86080"/>
        <c:axId val="142688256"/>
      </c:scatterChart>
      <c:valAx>
        <c:axId val="142686080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688256"/>
        <c:crossesAt val="-90"/>
        <c:crossBetween val="midCat"/>
        <c:majorUnit val="30"/>
        <c:minorUnit val="10"/>
      </c:valAx>
      <c:valAx>
        <c:axId val="142688256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686080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62715266841644801"/>
          <c:y val="0.17473170020414114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11.0</a:t>
            </a:r>
            <a:r>
              <a:rPr lang="en-US" sz="1200" baseline="0"/>
              <a:t> GHz; H-plane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[summary1.xlsx]Sheet1!$I$6:$I$104</c:f>
              <c:numCache>
                <c:formatCode>General</c:formatCode>
                <c:ptCount val="99"/>
                <c:pt idx="0">
                  <c:v>-87</c:v>
                </c:pt>
                <c:pt idx="1">
                  <c:v>-84</c:v>
                </c:pt>
                <c:pt idx="2">
                  <c:v>-81</c:v>
                </c:pt>
                <c:pt idx="3">
                  <c:v>-78</c:v>
                </c:pt>
                <c:pt idx="4">
                  <c:v>-75</c:v>
                </c:pt>
                <c:pt idx="5">
                  <c:v>-72</c:v>
                </c:pt>
                <c:pt idx="6">
                  <c:v>-69</c:v>
                </c:pt>
                <c:pt idx="7">
                  <c:v>-66</c:v>
                </c:pt>
                <c:pt idx="8">
                  <c:v>-63</c:v>
                </c:pt>
                <c:pt idx="9">
                  <c:v>-60</c:v>
                </c:pt>
                <c:pt idx="10">
                  <c:v>-57</c:v>
                </c:pt>
                <c:pt idx="11">
                  <c:v>-54</c:v>
                </c:pt>
                <c:pt idx="12">
                  <c:v>-51</c:v>
                </c:pt>
                <c:pt idx="13">
                  <c:v>-48</c:v>
                </c:pt>
                <c:pt idx="14">
                  <c:v>-45</c:v>
                </c:pt>
                <c:pt idx="15">
                  <c:v>-42</c:v>
                </c:pt>
                <c:pt idx="16">
                  <c:v>-39</c:v>
                </c:pt>
                <c:pt idx="17">
                  <c:v>-36</c:v>
                </c:pt>
                <c:pt idx="18">
                  <c:v>-33</c:v>
                </c:pt>
                <c:pt idx="19">
                  <c:v>-30</c:v>
                </c:pt>
                <c:pt idx="20">
                  <c:v>-29</c:v>
                </c:pt>
                <c:pt idx="21">
                  <c:v>-28</c:v>
                </c:pt>
                <c:pt idx="22">
                  <c:v>-27</c:v>
                </c:pt>
                <c:pt idx="23">
                  <c:v>-26</c:v>
                </c:pt>
                <c:pt idx="24">
                  <c:v>-25</c:v>
                </c:pt>
                <c:pt idx="25">
                  <c:v>-24</c:v>
                </c:pt>
                <c:pt idx="26">
                  <c:v>-23</c:v>
                </c:pt>
                <c:pt idx="27">
                  <c:v>-22</c:v>
                </c:pt>
                <c:pt idx="28">
                  <c:v>-21</c:v>
                </c:pt>
                <c:pt idx="29">
                  <c:v>-20</c:v>
                </c:pt>
                <c:pt idx="30">
                  <c:v>-19</c:v>
                </c:pt>
                <c:pt idx="31">
                  <c:v>-18</c:v>
                </c:pt>
                <c:pt idx="32">
                  <c:v>-17</c:v>
                </c:pt>
                <c:pt idx="33">
                  <c:v>-16</c:v>
                </c:pt>
                <c:pt idx="34">
                  <c:v>-15</c:v>
                </c:pt>
                <c:pt idx="35">
                  <c:v>-14</c:v>
                </c:pt>
                <c:pt idx="36">
                  <c:v>-13</c:v>
                </c:pt>
                <c:pt idx="37">
                  <c:v>-12</c:v>
                </c:pt>
                <c:pt idx="38">
                  <c:v>-11</c:v>
                </c:pt>
                <c:pt idx="39">
                  <c:v>-10</c:v>
                </c:pt>
                <c:pt idx="40">
                  <c:v>-9</c:v>
                </c:pt>
                <c:pt idx="41">
                  <c:v>-8</c:v>
                </c:pt>
                <c:pt idx="42">
                  <c:v>-7</c:v>
                </c:pt>
                <c:pt idx="43">
                  <c:v>-6</c:v>
                </c:pt>
                <c:pt idx="44">
                  <c:v>-5</c:v>
                </c:pt>
                <c:pt idx="45">
                  <c:v>-4</c:v>
                </c:pt>
                <c:pt idx="46">
                  <c:v>-3</c:v>
                </c:pt>
                <c:pt idx="47">
                  <c:v>-2</c:v>
                </c:pt>
                <c:pt idx="48">
                  <c:v>-1</c:v>
                </c:pt>
                <c:pt idx="49">
                  <c:v>0</c:v>
                </c:pt>
                <c:pt idx="50">
                  <c:v>1</c:v>
                </c:pt>
                <c:pt idx="51">
                  <c:v>2</c:v>
                </c:pt>
                <c:pt idx="52">
                  <c:v>3</c:v>
                </c:pt>
                <c:pt idx="53">
                  <c:v>4</c:v>
                </c:pt>
                <c:pt idx="54">
                  <c:v>5</c:v>
                </c:pt>
                <c:pt idx="55">
                  <c:v>6</c:v>
                </c:pt>
                <c:pt idx="56">
                  <c:v>7</c:v>
                </c:pt>
                <c:pt idx="57">
                  <c:v>8</c:v>
                </c:pt>
                <c:pt idx="58">
                  <c:v>9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14</c:v>
                </c:pt>
                <c:pt idx="64">
                  <c:v>15</c:v>
                </c:pt>
                <c:pt idx="65">
                  <c:v>16</c:v>
                </c:pt>
                <c:pt idx="66">
                  <c:v>17</c:v>
                </c:pt>
                <c:pt idx="67">
                  <c:v>18</c:v>
                </c:pt>
                <c:pt idx="68">
                  <c:v>19</c:v>
                </c:pt>
                <c:pt idx="69">
                  <c:v>20</c:v>
                </c:pt>
                <c:pt idx="70">
                  <c:v>21</c:v>
                </c:pt>
                <c:pt idx="71">
                  <c:v>22</c:v>
                </c:pt>
                <c:pt idx="72">
                  <c:v>23</c:v>
                </c:pt>
                <c:pt idx="73">
                  <c:v>24</c:v>
                </c:pt>
                <c:pt idx="74">
                  <c:v>25</c:v>
                </c:pt>
                <c:pt idx="75">
                  <c:v>26</c:v>
                </c:pt>
                <c:pt idx="76">
                  <c:v>27</c:v>
                </c:pt>
                <c:pt idx="77">
                  <c:v>28</c:v>
                </c:pt>
                <c:pt idx="78">
                  <c:v>29</c:v>
                </c:pt>
                <c:pt idx="79">
                  <c:v>30</c:v>
                </c:pt>
                <c:pt idx="80">
                  <c:v>33</c:v>
                </c:pt>
                <c:pt idx="81">
                  <c:v>36</c:v>
                </c:pt>
                <c:pt idx="82">
                  <c:v>39</c:v>
                </c:pt>
                <c:pt idx="83">
                  <c:v>42</c:v>
                </c:pt>
                <c:pt idx="84">
                  <c:v>45</c:v>
                </c:pt>
                <c:pt idx="85">
                  <c:v>48</c:v>
                </c:pt>
                <c:pt idx="86">
                  <c:v>51</c:v>
                </c:pt>
                <c:pt idx="87">
                  <c:v>54</c:v>
                </c:pt>
                <c:pt idx="88">
                  <c:v>57</c:v>
                </c:pt>
                <c:pt idx="89">
                  <c:v>60</c:v>
                </c:pt>
                <c:pt idx="90">
                  <c:v>63</c:v>
                </c:pt>
                <c:pt idx="91">
                  <c:v>66</c:v>
                </c:pt>
                <c:pt idx="92">
                  <c:v>69</c:v>
                </c:pt>
                <c:pt idx="93">
                  <c:v>72</c:v>
                </c:pt>
                <c:pt idx="94">
                  <c:v>75</c:v>
                </c:pt>
                <c:pt idx="95">
                  <c:v>78</c:v>
                </c:pt>
                <c:pt idx="96">
                  <c:v>81</c:v>
                </c:pt>
                <c:pt idx="97">
                  <c:v>84</c:v>
                </c:pt>
                <c:pt idx="98">
                  <c:v>87</c:v>
                </c:pt>
              </c:numCache>
            </c:numRef>
          </c:xVal>
          <c:yVal>
            <c:numRef>
              <c:f>[summary1.xlsx]Sheet1!$S$6:$S$104</c:f>
              <c:numCache>
                <c:formatCode>General</c:formatCode>
                <c:ptCount val="99"/>
                <c:pt idx="0">
                  <c:v>-69.474800000000002</c:v>
                </c:pt>
                <c:pt idx="1">
                  <c:v>-67.941100000000006</c:v>
                </c:pt>
                <c:pt idx="2">
                  <c:v>-67.470600000000005</c:v>
                </c:pt>
                <c:pt idx="3">
                  <c:v>-68.882900000000006</c:v>
                </c:pt>
                <c:pt idx="4">
                  <c:v>-73.915400000000005</c:v>
                </c:pt>
                <c:pt idx="5">
                  <c:v>-68.906300000000002</c:v>
                </c:pt>
                <c:pt idx="6">
                  <c:v>-61.0259</c:v>
                </c:pt>
                <c:pt idx="7">
                  <c:v>-56.622</c:v>
                </c:pt>
                <c:pt idx="8">
                  <c:v>-54.529600000000002</c:v>
                </c:pt>
                <c:pt idx="9">
                  <c:v>-54.445099999999996</c:v>
                </c:pt>
                <c:pt idx="10">
                  <c:v>-54.9114</c:v>
                </c:pt>
                <c:pt idx="11">
                  <c:v>-52.166899999999998</c:v>
                </c:pt>
                <c:pt idx="12">
                  <c:v>-49.063800000000001</c:v>
                </c:pt>
                <c:pt idx="13">
                  <c:v>-47.503300000000003</c:v>
                </c:pt>
                <c:pt idx="14">
                  <c:v>-45.3401</c:v>
                </c:pt>
                <c:pt idx="15">
                  <c:v>-42.504300000000001</c:v>
                </c:pt>
                <c:pt idx="16">
                  <c:v>-41.1143</c:v>
                </c:pt>
                <c:pt idx="17">
                  <c:v>-38.511800000000001</c:v>
                </c:pt>
                <c:pt idx="18">
                  <c:v>-33.954500000000003</c:v>
                </c:pt>
                <c:pt idx="19">
                  <c:v>-30.967500000000001</c:v>
                </c:pt>
                <c:pt idx="20">
                  <c:v>-30.262</c:v>
                </c:pt>
                <c:pt idx="21">
                  <c:v>-29.325700000000001</c:v>
                </c:pt>
                <c:pt idx="22">
                  <c:v>-28.171199999999999</c:v>
                </c:pt>
                <c:pt idx="23">
                  <c:v>-26.8215</c:v>
                </c:pt>
                <c:pt idx="24">
                  <c:v>-25.384399999999999</c:v>
                </c:pt>
                <c:pt idx="25">
                  <c:v>-23.970800000000001</c:v>
                </c:pt>
                <c:pt idx="26">
                  <c:v>-22.642800000000001</c:v>
                </c:pt>
                <c:pt idx="27">
                  <c:v>-21.406600000000001</c:v>
                </c:pt>
                <c:pt idx="28">
                  <c:v>-20.224799999999998</c:v>
                </c:pt>
                <c:pt idx="29">
                  <c:v>-19.039300000000001</c:v>
                </c:pt>
                <c:pt idx="30">
                  <c:v>-17.8004</c:v>
                </c:pt>
                <c:pt idx="31">
                  <c:v>-16.492100000000001</c:v>
                </c:pt>
                <c:pt idx="32">
                  <c:v>-15.1388</c:v>
                </c:pt>
                <c:pt idx="33">
                  <c:v>-13.787699999999999</c:v>
                </c:pt>
                <c:pt idx="34">
                  <c:v>-12.4848</c:v>
                </c:pt>
                <c:pt idx="35">
                  <c:v>-11.258699999999999</c:v>
                </c:pt>
                <c:pt idx="36">
                  <c:v>-10.1152</c:v>
                </c:pt>
                <c:pt idx="37">
                  <c:v>-9.0409000000000006</c:v>
                </c:pt>
                <c:pt idx="38">
                  <c:v>-8.0101999999999993</c:v>
                </c:pt>
                <c:pt idx="39">
                  <c:v>-6.9965999999999999</c:v>
                </c:pt>
                <c:pt idx="40">
                  <c:v>-5.9836999999999998</c:v>
                </c:pt>
                <c:pt idx="41">
                  <c:v>-4.9737999999999998</c:v>
                </c:pt>
                <c:pt idx="42">
                  <c:v>-3.9718</c:v>
                </c:pt>
                <c:pt idx="43">
                  <c:v>-3.0194999999999999</c:v>
                </c:pt>
                <c:pt idx="44">
                  <c:v>-2.1534</c:v>
                </c:pt>
                <c:pt idx="45">
                  <c:v>-1.4058999999999999</c:v>
                </c:pt>
                <c:pt idx="46">
                  <c:v>-0.80210000000000004</c:v>
                </c:pt>
                <c:pt idx="47">
                  <c:v>-0.3599</c:v>
                </c:pt>
                <c:pt idx="48">
                  <c:v>-9.0499999999999997E-2</c:v>
                </c:pt>
                <c:pt idx="49">
                  <c:v>0</c:v>
                </c:pt>
                <c:pt idx="50">
                  <c:v>-9.0499999999999997E-2</c:v>
                </c:pt>
                <c:pt idx="51">
                  <c:v>-0.3599</c:v>
                </c:pt>
                <c:pt idx="52">
                  <c:v>-0.80210000000000004</c:v>
                </c:pt>
                <c:pt idx="53">
                  <c:v>-1.4058999999999999</c:v>
                </c:pt>
                <c:pt idx="54">
                  <c:v>-2.1534</c:v>
                </c:pt>
                <c:pt idx="55">
                  <c:v>-3.0194999999999999</c:v>
                </c:pt>
                <c:pt idx="56">
                  <c:v>-3.9718</c:v>
                </c:pt>
                <c:pt idx="57">
                  <c:v>-4.9737999999999998</c:v>
                </c:pt>
                <c:pt idx="58">
                  <c:v>-5.9836999999999998</c:v>
                </c:pt>
                <c:pt idx="59">
                  <c:v>-6.9965999999999999</c:v>
                </c:pt>
                <c:pt idx="60">
                  <c:v>-8.0101999999999993</c:v>
                </c:pt>
                <c:pt idx="61">
                  <c:v>-9.0409000000000006</c:v>
                </c:pt>
                <c:pt idx="62">
                  <c:v>-10.1152</c:v>
                </c:pt>
                <c:pt idx="63">
                  <c:v>-11.258699999999999</c:v>
                </c:pt>
                <c:pt idx="64">
                  <c:v>-12.4848</c:v>
                </c:pt>
                <c:pt idx="65">
                  <c:v>-13.787699999999999</c:v>
                </c:pt>
                <c:pt idx="66">
                  <c:v>-15.1388</c:v>
                </c:pt>
                <c:pt idx="67">
                  <c:v>-16.492100000000001</c:v>
                </c:pt>
                <c:pt idx="68">
                  <c:v>-17.8004</c:v>
                </c:pt>
                <c:pt idx="69">
                  <c:v>-19.039300000000001</c:v>
                </c:pt>
                <c:pt idx="70">
                  <c:v>-20.224799999999998</c:v>
                </c:pt>
                <c:pt idx="71">
                  <c:v>-21.406600000000001</c:v>
                </c:pt>
                <c:pt idx="72">
                  <c:v>-22.642800000000001</c:v>
                </c:pt>
                <c:pt idx="73">
                  <c:v>-23.970800000000001</c:v>
                </c:pt>
                <c:pt idx="74">
                  <c:v>-25.384399999999999</c:v>
                </c:pt>
                <c:pt idx="75">
                  <c:v>-26.8215</c:v>
                </c:pt>
                <c:pt idx="76">
                  <c:v>-28.171199999999999</c:v>
                </c:pt>
                <c:pt idx="77">
                  <c:v>-29.325700000000001</c:v>
                </c:pt>
                <c:pt idx="78">
                  <c:v>-30.262</c:v>
                </c:pt>
                <c:pt idx="79">
                  <c:v>-30.967500000000001</c:v>
                </c:pt>
                <c:pt idx="80">
                  <c:v>-33.954500000000003</c:v>
                </c:pt>
                <c:pt idx="81">
                  <c:v>-38.511800000000001</c:v>
                </c:pt>
                <c:pt idx="82">
                  <c:v>-41.1143</c:v>
                </c:pt>
                <c:pt idx="83">
                  <c:v>-42.504300000000001</c:v>
                </c:pt>
                <c:pt idx="84">
                  <c:v>-45.3401</c:v>
                </c:pt>
                <c:pt idx="85">
                  <c:v>-47.503300000000003</c:v>
                </c:pt>
                <c:pt idx="86">
                  <c:v>-49.063800000000001</c:v>
                </c:pt>
                <c:pt idx="87">
                  <c:v>-52.166899999999998</c:v>
                </c:pt>
                <c:pt idx="88">
                  <c:v>-54.9114</c:v>
                </c:pt>
                <c:pt idx="89">
                  <c:v>-54.445099999999996</c:v>
                </c:pt>
                <c:pt idx="90">
                  <c:v>-54.529600000000002</c:v>
                </c:pt>
                <c:pt idx="91">
                  <c:v>-56.622</c:v>
                </c:pt>
                <c:pt idx="92">
                  <c:v>-61.0259</c:v>
                </c:pt>
                <c:pt idx="93">
                  <c:v>-68.906300000000002</c:v>
                </c:pt>
                <c:pt idx="94">
                  <c:v>-73.915400000000005</c:v>
                </c:pt>
                <c:pt idx="95">
                  <c:v>-68.882900000000006</c:v>
                </c:pt>
                <c:pt idx="96">
                  <c:v>-67.470600000000005</c:v>
                </c:pt>
                <c:pt idx="97">
                  <c:v>-67.941100000000006</c:v>
                </c:pt>
                <c:pt idx="98">
                  <c:v>-69.474800000000002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24-4D5D-B641-D4BCADDA0555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[summary1.xlsx]Sheet1!$V$6:$V$246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[summary1.xlsx]Sheet1!$W$6:$W$246</c:f>
              <c:numCache>
                <c:formatCode>General</c:formatCode>
                <c:ptCount val="241"/>
                <c:pt idx="0">
                  <c:v>-79.142899783527298</c:v>
                </c:pt>
                <c:pt idx="1">
                  <c:v>-83.243237364222068</c:v>
                </c:pt>
                <c:pt idx="2">
                  <c:v>-76.952211231017159</c:v>
                </c:pt>
                <c:pt idx="3">
                  <c:v>-72.330559459460787</c:v>
                </c:pt>
                <c:pt idx="4">
                  <c:v>-73.566885715228423</c:v>
                </c:pt>
                <c:pt idx="5">
                  <c:v>-76.091828906357946</c:v>
                </c:pt>
                <c:pt idx="6">
                  <c:v>-71.435874867404195</c:v>
                </c:pt>
                <c:pt idx="7">
                  <c:v>-77.827684966089194</c:v>
                </c:pt>
                <c:pt idx="8">
                  <c:v>-74.721460049102021</c:v>
                </c:pt>
                <c:pt idx="9">
                  <c:v>-74.242521902793115</c:v>
                </c:pt>
                <c:pt idx="10">
                  <c:v>-72.099051073760322</c:v>
                </c:pt>
                <c:pt idx="11">
                  <c:v>-72.551229594376153</c:v>
                </c:pt>
                <c:pt idx="12">
                  <c:v>-77.027359823265371</c:v>
                </c:pt>
                <c:pt idx="13">
                  <c:v>-69.748179647032842</c:v>
                </c:pt>
                <c:pt idx="14">
                  <c:v>-70.984893852963637</c:v>
                </c:pt>
                <c:pt idx="15">
                  <c:v>-74.546128596697869</c:v>
                </c:pt>
                <c:pt idx="16">
                  <c:v>-76.772375533398147</c:v>
                </c:pt>
                <c:pt idx="17">
                  <c:v>-73.435923192933927</c:v>
                </c:pt>
                <c:pt idx="18">
                  <c:v>-70.511464684197747</c:v>
                </c:pt>
                <c:pt idx="19">
                  <c:v>-74.924896010518324</c:v>
                </c:pt>
                <c:pt idx="20">
                  <c:v>-85.04124932313826</c:v>
                </c:pt>
                <c:pt idx="21">
                  <c:v>-72.927507897707841</c:v>
                </c:pt>
                <c:pt idx="22">
                  <c:v>-74.693558716237746</c:v>
                </c:pt>
                <c:pt idx="23">
                  <c:v>-73.498967259027097</c:v>
                </c:pt>
                <c:pt idx="24">
                  <c:v>-70.546986128578524</c:v>
                </c:pt>
                <c:pt idx="25">
                  <c:v>-81.113981163465795</c:v>
                </c:pt>
                <c:pt idx="26">
                  <c:v>-82.990562123338066</c:v>
                </c:pt>
                <c:pt idx="27">
                  <c:v>-79.156353433113011</c:v>
                </c:pt>
                <c:pt idx="28">
                  <c:v>-76.155066514179694</c:v>
                </c:pt>
                <c:pt idx="29">
                  <c:v>-73.315922085812204</c:v>
                </c:pt>
                <c:pt idx="30">
                  <c:v>-69.610428849775801</c:v>
                </c:pt>
                <c:pt idx="31">
                  <c:v>-74.299870488235698</c:v>
                </c:pt>
                <c:pt idx="32">
                  <c:v>-75.282437510130805</c:v>
                </c:pt>
                <c:pt idx="33">
                  <c:v>-73.099146112849866</c:v>
                </c:pt>
                <c:pt idx="34">
                  <c:v>-78.226432468663731</c:v>
                </c:pt>
                <c:pt idx="35">
                  <c:v>-86.835329323674046</c:v>
                </c:pt>
                <c:pt idx="36">
                  <c:v>-77.631234447621594</c:v>
                </c:pt>
                <c:pt idx="37">
                  <c:v>-73.134148696232572</c:v>
                </c:pt>
                <c:pt idx="38">
                  <c:v>-68.601495705590381</c:v>
                </c:pt>
                <c:pt idx="39">
                  <c:v>-68.725495862522678</c:v>
                </c:pt>
                <c:pt idx="40">
                  <c:v>-69.378852303684923</c:v>
                </c:pt>
                <c:pt idx="41">
                  <c:v>-71.473600818684574</c:v>
                </c:pt>
                <c:pt idx="42">
                  <c:v>-71.769494110526381</c:v>
                </c:pt>
                <c:pt idx="43">
                  <c:v>-66.206879086922825</c:v>
                </c:pt>
                <c:pt idx="44">
                  <c:v>-63.903455291500187</c:v>
                </c:pt>
                <c:pt idx="45">
                  <c:v>-61.806894544405246</c:v>
                </c:pt>
                <c:pt idx="46">
                  <c:v>-62.6437555273748</c:v>
                </c:pt>
                <c:pt idx="47">
                  <c:v>-62.498032654897898</c:v>
                </c:pt>
                <c:pt idx="48">
                  <c:v>-61.758668277140167</c:v>
                </c:pt>
                <c:pt idx="49">
                  <c:v>-60.14721977973926</c:v>
                </c:pt>
                <c:pt idx="50">
                  <c:v>-57.79926820915346</c:v>
                </c:pt>
                <c:pt idx="51">
                  <c:v>-58.181237678041285</c:v>
                </c:pt>
                <c:pt idx="52">
                  <c:v>-57.938867980242662</c:v>
                </c:pt>
                <c:pt idx="53">
                  <c:v>-58.235898950156788</c:v>
                </c:pt>
                <c:pt idx="54">
                  <c:v>-58.470228196970538</c:v>
                </c:pt>
                <c:pt idx="55">
                  <c:v>-58.804461959638601</c:v>
                </c:pt>
                <c:pt idx="56">
                  <c:v>-57.94498867549089</c:v>
                </c:pt>
                <c:pt idx="57">
                  <c:v>-58.723912817640638</c:v>
                </c:pt>
                <c:pt idx="58">
                  <c:v>-60.299281912555983</c:v>
                </c:pt>
                <c:pt idx="59">
                  <c:v>-62.543885536935626</c:v>
                </c:pt>
                <c:pt idx="60">
                  <c:v>-63.110022837521946</c:v>
                </c:pt>
                <c:pt idx="61">
                  <c:v>-61.702634023277206</c:v>
                </c:pt>
                <c:pt idx="62">
                  <c:v>-61.485211962702941</c:v>
                </c:pt>
                <c:pt idx="63">
                  <c:v>-58.380632288377939</c:v>
                </c:pt>
                <c:pt idx="64">
                  <c:v>-55.269336835617985</c:v>
                </c:pt>
                <c:pt idx="65">
                  <c:v>-53.131754683969291</c:v>
                </c:pt>
                <c:pt idx="66">
                  <c:v>-51.253734071258386</c:v>
                </c:pt>
                <c:pt idx="67">
                  <c:v>-50.125571740523419</c:v>
                </c:pt>
                <c:pt idx="68">
                  <c:v>-49.437942030171286</c:v>
                </c:pt>
                <c:pt idx="69">
                  <c:v>-49.220547338021682</c:v>
                </c:pt>
                <c:pt idx="70">
                  <c:v>-49.375782094131814</c:v>
                </c:pt>
                <c:pt idx="71">
                  <c:v>-49.563449647095005</c:v>
                </c:pt>
                <c:pt idx="72">
                  <c:v>-49.509102448656307</c:v>
                </c:pt>
                <c:pt idx="73">
                  <c:v>-49.075137340423595</c:v>
                </c:pt>
                <c:pt idx="74">
                  <c:v>-47.71879295001375</c:v>
                </c:pt>
                <c:pt idx="75">
                  <c:v>-45.824102205682699</c:v>
                </c:pt>
                <c:pt idx="76">
                  <c:v>-44.015352041803709</c:v>
                </c:pt>
                <c:pt idx="77">
                  <c:v>-42.326074283922431</c:v>
                </c:pt>
                <c:pt idx="78">
                  <c:v>-40.879316381015904</c:v>
                </c:pt>
                <c:pt idx="79">
                  <c:v>-39.958919739158404</c:v>
                </c:pt>
                <c:pt idx="80">
                  <c:v>-39.362554271163873</c:v>
                </c:pt>
                <c:pt idx="81">
                  <c:v>-38.925873288463514</c:v>
                </c:pt>
                <c:pt idx="82">
                  <c:v>-38.770512347547943</c:v>
                </c:pt>
                <c:pt idx="83">
                  <c:v>-38.320924673964676</c:v>
                </c:pt>
                <c:pt idx="84">
                  <c:v>-37.642044070252169</c:v>
                </c:pt>
                <c:pt idx="85">
                  <c:v>-36.418025895619309</c:v>
                </c:pt>
                <c:pt idx="86">
                  <c:v>-34.889932269490814</c:v>
                </c:pt>
                <c:pt idx="87">
                  <c:v>-33.293177989073691</c:v>
                </c:pt>
                <c:pt idx="88">
                  <c:v>-31.843106751591691</c:v>
                </c:pt>
                <c:pt idx="89">
                  <c:v>-30.607650895010508</c:v>
                </c:pt>
                <c:pt idx="90">
                  <c:v>-29.622244855342807</c:v>
                </c:pt>
                <c:pt idx="91">
                  <c:v>-28.666422218751212</c:v>
                </c:pt>
                <c:pt idx="92">
                  <c:v>-27.758737099094223</c:v>
                </c:pt>
                <c:pt idx="93">
                  <c:v>-26.749671195451221</c:v>
                </c:pt>
                <c:pt idx="94">
                  <c:v>-25.604481377922294</c:v>
                </c:pt>
                <c:pt idx="95">
                  <c:v>-24.393231073110968</c:v>
                </c:pt>
                <c:pt idx="96">
                  <c:v>-23.16613795204109</c:v>
                </c:pt>
                <c:pt idx="97">
                  <c:v>-21.933983077724797</c:v>
                </c:pt>
                <c:pt idx="98">
                  <c:v>-20.830879322205242</c:v>
                </c:pt>
                <c:pt idx="99">
                  <c:v>-19.780069132854941</c:v>
                </c:pt>
                <c:pt idx="100">
                  <c:v>-18.696008901792851</c:v>
                </c:pt>
                <c:pt idx="101">
                  <c:v>-17.55184173239801</c:v>
                </c:pt>
                <c:pt idx="102">
                  <c:v>-16.21954094668865</c:v>
                </c:pt>
                <c:pt idx="103">
                  <c:v>-14.784587171424565</c:v>
                </c:pt>
                <c:pt idx="104">
                  <c:v>-13.309498762101061</c:v>
                </c:pt>
                <c:pt idx="105">
                  <c:v>-11.857448419343232</c:v>
                </c:pt>
                <c:pt idx="106">
                  <c:v>-10.515752224208969</c:v>
                </c:pt>
                <c:pt idx="107">
                  <c:v>-9.2930341659497415</c:v>
                </c:pt>
                <c:pt idx="108">
                  <c:v>-8.1742020536160922</c:v>
                </c:pt>
                <c:pt idx="109">
                  <c:v>-7.1697819982096531</c:v>
                </c:pt>
                <c:pt idx="110">
                  <c:v>-6.2085715592428619</c:v>
                </c:pt>
                <c:pt idx="111">
                  <c:v>-5.2908244726476417</c:v>
                </c:pt>
                <c:pt idx="112">
                  <c:v>-4.4124519034111387</c:v>
                </c:pt>
                <c:pt idx="113">
                  <c:v>-3.5244076180257506</c:v>
                </c:pt>
                <c:pt idx="114">
                  <c:v>-2.6754955193874403</c:v>
                </c:pt>
                <c:pt idx="115">
                  <c:v>-1.8866399255175594</c:v>
                </c:pt>
                <c:pt idx="116">
                  <c:v>-1.2002950843724227</c:v>
                </c:pt>
                <c:pt idx="117">
                  <c:v>-0.65015488019612033</c:v>
                </c:pt>
                <c:pt idx="118">
                  <c:v>-0.26306697008296398</c:v>
                </c:pt>
                <c:pt idx="119">
                  <c:v>-4.3861760755482981E-2</c:v>
                </c:pt>
                <c:pt idx="120">
                  <c:v>5.4671491978686149E-5</c:v>
                </c:pt>
                <c:pt idx="121">
                  <c:v>-0.12027095058634663</c:v>
                </c:pt>
                <c:pt idx="122">
                  <c:v>-0.42614635959189218</c:v>
                </c:pt>
                <c:pt idx="123">
                  <c:v>-0.88471699003105297</c:v>
                </c:pt>
                <c:pt idx="124">
                  <c:v>-1.5189141616835091</c:v>
                </c:pt>
                <c:pt idx="125">
                  <c:v>-2.2652085759882743</c:v>
                </c:pt>
                <c:pt idx="126">
                  <c:v>-3.0814392956993268</c:v>
                </c:pt>
                <c:pt idx="127">
                  <c:v>-3.9603652065901507</c:v>
                </c:pt>
                <c:pt idx="128">
                  <c:v>-4.8339146681824117</c:v>
                </c:pt>
                <c:pt idx="129">
                  <c:v>-5.7234796904170935</c:v>
                </c:pt>
                <c:pt idx="130">
                  <c:v>-6.6661410206908061</c:v>
                </c:pt>
                <c:pt idx="131">
                  <c:v>-7.6284619530521978</c:v>
                </c:pt>
                <c:pt idx="132">
                  <c:v>-8.6804419464921843</c:v>
                </c:pt>
                <c:pt idx="133">
                  <c:v>-9.8539339518175737</c:v>
                </c:pt>
                <c:pt idx="134">
                  <c:v>-11.136077387078606</c:v>
                </c:pt>
                <c:pt idx="135">
                  <c:v>-12.54261956992946</c:v>
                </c:pt>
                <c:pt idx="136">
                  <c:v>-14.007402119916403</c:v>
                </c:pt>
                <c:pt idx="137">
                  <c:v>-15.489234422569766</c:v>
                </c:pt>
                <c:pt idx="138">
                  <c:v>-16.874448175781282</c:v>
                </c:pt>
                <c:pt idx="139">
                  <c:v>-18.116519665078343</c:v>
                </c:pt>
                <c:pt idx="140">
                  <c:v>-19.235813804560898</c:v>
                </c:pt>
                <c:pt idx="141">
                  <c:v>-20.274151571591876</c:v>
                </c:pt>
                <c:pt idx="142">
                  <c:v>-21.334635557734007</c:v>
                </c:pt>
                <c:pt idx="143">
                  <c:v>-22.487409709534628</c:v>
                </c:pt>
                <c:pt idx="144">
                  <c:v>-23.720237040711091</c:v>
                </c:pt>
                <c:pt idx="145">
                  <c:v>-24.993989224777483</c:v>
                </c:pt>
                <c:pt idx="146">
                  <c:v>-26.201438445930023</c:v>
                </c:pt>
                <c:pt idx="147">
                  <c:v>-27.286281507103077</c:v>
                </c:pt>
                <c:pt idx="148">
                  <c:v>-28.254726469876942</c:v>
                </c:pt>
                <c:pt idx="149">
                  <c:v>-29.182136506799047</c:v>
                </c:pt>
                <c:pt idx="150">
                  <c:v>-30.111413471212515</c:v>
                </c:pt>
                <c:pt idx="151">
                  <c:v>-31.187923864038027</c:v>
                </c:pt>
                <c:pt idx="152">
                  <c:v>-32.547513613193317</c:v>
                </c:pt>
                <c:pt idx="153">
                  <c:v>-34.074144793037483</c:v>
                </c:pt>
                <c:pt idx="154">
                  <c:v>-35.630196680764911</c:v>
                </c:pt>
                <c:pt idx="155">
                  <c:v>-37.033845242427191</c:v>
                </c:pt>
                <c:pt idx="156">
                  <c:v>-37.972599817151028</c:v>
                </c:pt>
                <c:pt idx="157">
                  <c:v>-38.66031882727308</c:v>
                </c:pt>
                <c:pt idx="158">
                  <c:v>-38.875851008576433</c:v>
                </c:pt>
                <c:pt idx="159">
                  <c:v>-39.156716738734396</c:v>
                </c:pt>
                <c:pt idx="160">
                  <c:v>-39.726566101959072</c:v>
                </c:pt>
                <c:pt idx="161">
                  <c:v>-40.465452810448184</c:v>
                </c:pt>
                <c:pt idx="162">
                  <c:v>-41.604799167385529</c:v>
                </c:pt>
                <c:pt idx="163">
                  <c:v>-43.119923766178857</c:v>
                </c:pt>
                <c:pt idx="164">
                  <c:v>-44.91710610959823</c:v>
                </c:pt>
                <c:pt idx="165">
                  <c:v>-46.713507606322352</c:v>
                </c:pt>
                <c:pt idx="166">
                  <c:v>-48.932061414562234</c:v>
                </c:pt>
                <c:pt idx="167">
                  <c:v>-49.348994478892983</c:v>
                </c:pt>
                <c:pt idx="168">
                  <c:v>-49.568322864520262</c:v>
                </c:pt>
                <c:pt idx="169">
                  <c:v>-49.155592374916985</c:v>
                </c:pt>
                <c:pt idx="170">
                  <c:v>-48.853944678363931</c:v>
                </c:pt>
                <c:pt idx="171">
                  <c:v>-49.220839752124483</c:v>
                </c:pt>
                <c:pt idx="172">
                  <c:v>-49.405814818587189</c:v>
                </c:pt>
                <c:pt idx="173">
                  <c:v>-50.687635011220458</c:v>
                </c:pt>
                <c:pt idx="174">
                  <c:v>-52.179470871298285</c:v>
                </c:pt>
                <c:pt idx="175">
                  <c:v>-53.918122578246816</c:v>
                </c:pt>
                <c:pt idx="176">
                  <c:v>-56.637128155773603</c:v>
                </c:pt>
                <c:pt idx="177">
                  <c:v>-59.462180714959693</c:v>
                </c:pt>
                <c:pt idx="178">
                  <c:v>-62.023360787899634</c:v>
                </c:pt>
                <c:pt idx="179">
                  <c:v>-64.990020778954985</c:v>
                </c:pt>
                <c:pt idx="180">
                  <c:v>-67.956941115668371</c:v>
                </c:pt>
                <c:pt idx="181">
                  <c:v>-63.105322957996599</c:v>
                </c:pt>
                <c:pt idx="182">
                  <c:v>-61.309630678301744</c:v>
                </c:pt>
                <c:pt idx="183">
                  <c:v>-58.483522694173992</c:v>
                </c:pt>
                <c:pt idx="184">
                  <c:v>-58.052260224620447</c:v>
                </c:pt>
                <c:pt idx="185">
                  <c:v>-58.07450594718356</c:v>
                </c:pt>
                <c:pt idx="186">
                  <c:v>-57.925084372105559</c:v>
                </c:pt>
                <c:pt idx="187">
                  <c:v>-58.811121352724683</c:v>
                </c:pt>
                <c:pt idx="188">
                  <c:v>-58.737154158768526</c:v>
                </c:pt>
                <c:pt idx="189">
                  <c:v>-59.545427067511177</c:v>
                </c:pt>
                <c:pt idx="190">
                  <c:v>-60.74000557064884</c:v>
                </c:pt>
                <c:pt idx="191">
                  <c:v>-59.44679274406726</c:v>
                </c:pt>
                <c:pt idx="192">
                  <c:v>-60.061077795083989</c:v>
                </c:pt>
                <c:pt idx="193">
                  <c:v>-61.855539669501816</c:v>
                </c:pt>
                <c:pt idx="194">
                  <c:v>-64.044785598453799</c:v>
                </c:pt>
                <c:pt idx="195">
                  <c:v>-65.085169572899517</c:v>
                </c:pt>
                <c:pt idx="196">
                  <c:v>-65.648143735380629</c:v>
                </c:pt>
                <c:pt idx="197">
                  <c:v>-65.674688476969692</c:v>
                </c:pt>
                <c:pt idx="198">
                  <c:v>-63.956582414722725</c:v>
                </c:pt>
                <c:pt idx="199">
                  <c:v>-67.126239768386483</c:v>
                </c:pt>
                <c:pt idx="200">
                  <c:v>-72.176093414024209</c:v>
                </c:pt>
                <c:pt idx="201">
                  <c:v>-75.056000276839541</c:v>
                </c:pt>
                <c:pt idx="202">
                  <c:v>-72.734852149689317</c:v>
                </c:pt>
                <c:pt idx="203">
                  <c:v>-74.023369622640146</c:v>
                </c:pt>
                <c:pt idx="204">
                  <c:v>-70.171784208586288</c:v>
                </c:pt>
                <c:pt idx="205">
                  <c:v>-69.172716073263558</c:v>
                </c:pt>
                <c:pt idx="206">
                  <c:v>-70.726321532066109</c:v>
                </c:pt>
                <c:pt idx="207">
                  <c:v>-86.035776437870297</c:v>
                </c:pt>
                <c:pt idx="208">
                  <c:v>-75.698133070806961</c:v>
                </c:pt>
                <c:pt idx="209">
                  <c:v>-85.390302997794194</c:v>
                </c:pt>
                <c:pt idx="210">
                  <c:v>-78.676306880599029</c:v>
                </c:pt>
                <c:pt idx="211">
                  <c:v>-70.49223314413716</c:v>
                </c:pt>
                <c:pt idx="212">
                  <c:v>-75.21201205786052</c:v>
                </c:pt>
                <c:pt idx="213">
                  <c:v>-77.76088335408825</c:v>
                </c:pt>
                <c:pt idx="214">
                  <c:v>-74.533508866226796</c:v>
                </c:pt>
                <c:pt idx="215">
                  <c:v>-84.23502437676872</c:v>
                </c:pt>
                <c:pt idx="216">
                  <c:v>-75.903635083102856</c:v>
                </c:pt>
                <c:pt idx="217">
                  <c:v>-71.015673852727033</c:v>
                </c:pt>
                <c:pt idx="218">
                  <c:v>-78.361344174418207</c:v>
                </c:pt>
                <c:pt idx="219">
                  <c:v>-73.880203055000393</c:v>
                </c:pt>
                <c:pt idx="220">
                  <c:v>-67.486163400104402</c:v>
                </c:pt>
                <c:pt idx="221">
                  <c:v>-73.472907550719739</c:v>
                </c:pt>
                <c:pt idx="222">
                  <c:v>-76.588606857311291</c:v>
                </c:pt>
                <c:pt idx="223">
                  <c:v>-83.542719084759042</c:v>
                </c:pt>
                <c:pt idx="224">
                  <c:v>-76.25871093682774</c:v>
                </c:pt>
                <c:pt idx="225">
                  <c:v>-69.122655418834654</c:v>
                </c:pt>
                <c:pt idx="226">
                  <c:v>-78.045236881109915</c:v>
                </c:pt>
                <c:pt idx="227">
                  <c:v>-82.199897558906954</c:v>
                </c:pt>
                <c:pt idx="228">
                  <c:v>-79.709801759547432</c:v>
                </c:pt>
                <c:pt idx="229">
                  <c:v>-76.157502004422383</c:v>
                </c:pt>
                <c:pt idx="230">
                  <c:v>-74.207396265039861</c:v>
                </c:pt>
                <c:pt idx="231">
                  <c:v>-78.499766811221363</c:v>
                </c:pt>
                <c:pt idx="232">
                  <c:v>-68.444582233431575</c:v>
                </c:pt>
                <c:pt idx="233">
                  <c:v>-68.26140571031749</c:v>
                </c:pt>
                <c:pt idx="234">
                  <c:v>-70.32856031919691</c:v>
                </c:pt>
                <c:pt idx="235">
                  <c:v>-71.222504786936184</c:v>
                </c:pt>
                <c:pt idx="236">
                  <c:v>-70.735301183397709</c:v>
                </c:pt>
                <c:pt idx="237">
                  <c:v>-71.957430242727682</c:v>
                </c:pt>
                <c:pt idx="238">
                  <c:v>-72.821932056690372</c:v>
                </c:pt>
                <c:pt idx="239">
                  <c:v>-69.413559153424217</c:v>
                </c:pt>
                <c:pt idx="240">
                  <c:v>-68.942445941771084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824-4D5D-B641-D4BCADDA0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49984"/>
        <c:axId val="142656256"/>
      </c:scatterChart>
      <c:valAx>
        <c:axId val="142649984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656256"/>
        <c:crossesAt val="-90"/>
        <c:crossBetween val="midCat"/>
        <c:majorUnit val="30"/>
        <c:minorUnit val="10"/>
      </c:valAx>
      <c:valAx>
        <c:axId val="142656256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649984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63826377952755908"/>
          <c:y val="0.17936132983377079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15.0</a:t>
            </a:r>
            <a:r>
              <a:rPr lang="en-US" sz="1200" baseline="0"/>
              <a:t> GHz; H-plane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[summary1.xlsx]Sheet1!$I$6:$I$104</c:f>
              <c:numCache>
                <c:formatCode>General</c:formatCode>
                <c:ptCount val="99"/>
                <c:pt idx="0">
                  <c:v>-87</c:v>
                </c:pt>
                <c:pt idx="1">
                  <c:v>-84</c:v>
                </c:pt>
                <c:pt idx="2">
                  <c:v>-81</c:v>
                </c:pt>
                <c:pt idx="3">
                  <c:v>-78</c:v>
                </c:pt>
                <c:pt idx="4">
                  <c:v>-75</c:v>
                </c:pt>
                <c:pt idx="5">
                  <c:v>-72</c:v>
                </c:pt>
                <c:pt idx="6">
                  <c:v>-69</c:v>
                </c:pt>
                <c:pt idx="7">
                  <c:v>-66</c:v>
                </c:pt>
                <c:pt idx="8">
                  <c:v>-63</c:v>
                </c:pt>
                <c:pt idx="9">
                  <c:v>-60</c:v>
                </c:pt>
                <c:pt idx="10">
                  <c:v>-57</c:v>
                </c:pt>
                <c:pt idx="11">
                  <c:v>-54</c:v>
                </c:pt>
                <c:pt idx="12">
                  <c:v>-51</c:v>
                </c:pt>
                <c:pt idx="13">
                  <c:v>-48</c:v>
                </c:pt>
                <c:pt idx="14">
                  <c:v>-45</c:v>
                </c:pt>
                <c:pt idx="15">
                  <c:v>-42</c:v>
                </c:pt>
                <c:pt idx="16">
                  <c:v>-39</c:v>
                </c:pt>
                <c:pt idx="17">
                  <c:v>-36</c:v>
                </c:pt>
                <c:pt idx="18">
                  <c:v>-33</c:v>
                </c:pt>
                <c:pt idx="19">
                  <c:v>-30</c:v>
                </c:pt>
                <c:pt idx="20">
                  <c:v>-29</c:v>
                </c:pt>
                <c:pt idx="21">
                  <c:v>-28</c:v>
                </c:pt>
                <c:pt idx="22">
                  <c:v>-27</c:v>
                </c:pt>
                <c:pt idx="23">
                  <c:v>-26</c:v>
                </c:pt>
                <c:pt idx="24">
                  <c:v>-25</c:v>
                </c:pt>
                <c:pt idx="25">
                  <c:v>-24</c:v>
                </c:pt>
                <c:pt idx="26">
                  <c:v>-23</c:v>
                </c:pt>
                <c:pt idx="27">
                  <c:v>-22</c:v>
                </c:pt>
                <c:pt idx="28">
                  <c:v>-21</c:v>
                </c:pt>
                <c:pt idx="29">
                  <c:v>-20</c:v>
                </c:pt>
                <c:pt idx="30">
                  <c:v>-19</c:v>
                </c:pt>
                <c:pt idx="31">
                  <c:v>-18</c:v>
                </c:pt>
                <c:pt idx="32">
                  <c:v>-17</c:v>
                </c:pt>
                <c:pt idx="33">
                  <c:v>-16</c:v>
                </c:pt>
                <c:pt idx="34">
                  <c:v>-15</c:v>
                </c:pt>
                <c:pt idx="35">
                  <c:v>-14</c:v>
                </c:pt>
                <c:pt idx="36">
                  <c:v>-13</c:v>
                </c:pt>
                <c:pt idx="37">
                  <c:v>-12</c:v>
                </c:pt>
                <c:pt idx="38">
                  <c:v>-11</c:v>
                </c:pt>
                <c:pt idx="39">
                  <c:v>-10</c:v>
                </c:pt>
                <c:pt idx="40">
                  <c:v>-9</c:v>
                </c:pt>
                <c:pt idx="41">
                  <c:v>-8</c:v>
                </c:pt>
                <c:pt idx="42">
                  <c:v>-7</c:v>
                </c:pt>
                <c:pt idx="43">
                  <c:v>-6</c:v>
                </c:pt>
                <c:pt idx="44">
                  <c:v>-5</c:v>
                </c:pt>
                <c:pt idx="45">
                  <c:v>-4</c:v>
                </c:pt>
                <c:pt idx="46">
                  <c:v>-3</c:v>
                </c:pt>
                <c:pt idx="47">
                  <c:v>-2</c:v>
                </c:pt>
                <c:pt idx="48">
                  <c:v>-1</c:v>
                </c:pt>
                <c:pt idx="49">
                  <c:v>0</c:v>
                </c:pt>
                <c:pt idx="50">
                  <c:v>1</c:v>
                </c:pt>
                <c:pt idx="51">
                  <c:v>2</c:v>
                </c:pt>
                <c:pt idx="52">
                  <c:v>3</c:v>
                </c:pt>
                <c:pt idx="53">
                  <c:v>4</c:v>
                </c:pt>
                <c:pt idx="54">
                  <c:v>5</c:v>
                </c:pt>
                <c:pt idx="55">
                  <c:v>6</c:v>
                </c:pt>
                <c:pt idx="56">
                  <c:v>7</c:v>
                </c:pt>
                <c:pt idx="57">
                  <c:v>8</c:v>
                </c:pt>
                <c:pt idx="58">
                  <c:v>9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14</c:v>
                </c:pt>
                <c:pt idx="64">
                  <c:v>15</c:v>
                </c:pt>
                <c:pt idx="65">
                  <c:v>16</c:v>
                </c:pt>
                <c:pt idx="66">
                  <c:v>17</c:v>
                </c:pt>
                <c:pt idx="67">
                  <c:v>18</c:v>
                </c:pt>
                <c:pt idx="68">
                  <c:v>19</c:v>
                </c:pt>
                <c:pt idx="69">
                  <c:v>20</c:v>
                </c:pt>
                <c:pt idx="70">
                  <c:v>21</c:v>
                </c:pt>
                <c:pt idx="71">
                  <c:v>22</c:v>
                </c:pt>
                <c:pt idx="72">
                  <c:v>23</c:v>
                </c:pt>
                <c:pt idx="73">
                  <c:v>24</c:v>
                </c:pt>
                <c:pt idx="74">
                  <c:v>25</c:v>
                </c:pt>
                <c:pt idx="75">
                  <c:v>26</c:v>
                </c:pt>
                <c:pt idx="76">
                  <c:v>27</c:v>
                </c:pt>
                <c:pt idx="77">
                  <c:v>28</c:v>
                </c:pt>
                <c:pt idx="78">
                  <c:v>29</c:v>
                </c:pt>
                <c:pt idx="79">
                  <c:v>30</c:v>
                </c:pt>
                <c:pt idx="80">
                  <c:v>33</c:v>
                </c:pt>
                <c:pt idx="81">
                  <c:v>36</c:v>
                </c:pt>
                <c:pt idx="82">
                  <c:v>39</c:v>
                </c:pt>
                <c:pt idx="83">
                  <c:v>42</c:v>
                </c:pt>
                <c:pt idx="84">
                  <c:v>45</c:v>
                </c:pt>
                <c:pt idx="85">
                  <c:v>48</c:v>
                </c:pt>
                <c:pt idx="86">
                  <c:v>51</c:v>
                </c:pt>
                <c:pt idx="87">
                  <c:v>54</c:v>
                </c:pt>
                <c:pt idx="88">
                  <c:v>57</c:v>
                </c:pt>
                <c:pt idx="89">
                  <c:v>60</c:v>
                </c:pt>
                <c:pt idx="90">
                  <c:v>63</c:v>
                </c:pt>
                <c:pt idx="91">
                  <c:v>66</c:v>
                </c:pt>
                <c:pt idx="92">
                  <c:v>69</c:v>
                </c:pt>
                <c:pt idx="93">
                  <c:v>72</c:v>
                </c:pt>
                <c:pt idx="94">
                  <c:v>75</c:v>
                </c:pt>
                <c:pt idx="95">
                  <c:v>78</c:v>
                </c:pt>
                <c:pt idx="96">
                  <c:v>81</c:v>
                </c:pt>
                <c:pt idx="97">
                  <c:v>84</c:v>
                </c:pt>
                <c:pt idx="98">
                  <c:v>87</c:v>
                </c:pt>
              </c:numCache>
            </c:numRef>
          </c:xVal>
          <c:yVal>
            <c:numRef>
              <c:f>[summary1.xlsx]Sheet1!$AN$6:$AN$104</c:f>
              <c:numCache>
                <c:formatCode>General</c:formatCode>
                <c:ptCount val="99"/>
                <c:pt idx="0">
                  <c:v>-82.339399999999998</c:v>
                </c:pt>
                <c:pt idx="1">
                  <c:v>-78.060100000000006</c:v>
                </c:pt>
                <c:pt idx="2">
                  <c:v>-72.784199999999998</c:v>
                </c:pt>
                <c:pt idx="3">
                  <c:v>-68.099999999999994</c:v>
                </c:pt>
                <c:pt idx="4">
                  <c:v>-64.697400000000002</c:v>
                </c:pt>
                <c:pt idx="5">
                  <c:v>-63.105200000000004</c:v>
                </c:pt>
                <c:pt idx="6">
                  <c:v>-64.497500000000002</c:v>
                </c:pt>
                <c:pt idx="7">
                  <c:v>-70.881200000000007</c:v>
                </c:pt>
                <c:pt idx="8">
                  <c:v>-61.439599999999999</c:v>
                </c:pt>
                <c:pt idx="9">
                  <c:v>-56.3264</c:v>
                </c:pt>
                <c:pt idx="10">
                  <c:v>-56.936</c:v>
                </c:pt>
                <c:pt idx="11">
                  <c:v>-60.4788</c:v>
                </c:pt>
                <c:pt idx="12">
                  <c:v>-53.252699999999997</c:v>
                </c:pt>
                <c:pt idx="13">
                  <c:v>-52.845399999999998</c:v>
                </c:pt>
                <c:pt idx="14">
                  <c:v>-51.665300000000002</c:v>
                </c:pt>
                <c:pt idx="15">
                  <c:v>-46.691600000000001</c:v>
                </c:pt>
                <c:pt idx="16">
                  <c:v>-47.025300000000001</c:v>
                </c:pt>
                <c:pt idx="17">
                  <c:v>-42.123399999999997</c:v>
                </c:pt>
                <c:pt idx="18">
                  <c:v>-40.259799999999998</c:v>
                </c:pt>
                <c:pt idx="19">
                  <c:v>-35.985799999999998</c:v>
                </c:pt>
                <c:pt idx="20">
                  <c:v>-34.612000000000002</c:v>
                </c:pt>
                <c:pt idx="21">
                  <c:v>-33.619500000000002</c:v>
                </c:pt>
                <c:pt idx="22">
                  <c:v>-32.809699999999999</c:v>
                </c:pt>
                <c:pt idx="23">
                  <c:v>-31.682300000000001</c:v>
                </c:pt>
                <c:pt idx="24">
                  <c:v>-29.977799999999998</c:v>
                </c:pt>
                <c:pt idx="25">
                  <c:v>-28.0077</c:v>
                </c:pt>
                <c:pt idx="26">
                  <c:v>-26.195399999999999</c:v>
                </c:pt>
                <c:pt idx="27">
                  <c:v>-24.708300000000001</c:v>
                </c:pt>
                <c:pt idx="28">
                  <c:v>-23.467500000000001</c:v>
                </c:pt>
                <c:pt idx="29">
                  <c:v>-22.241099999999999</c:v>
                </c:pt>
                <c:pt idx="30">
                  <c:v>-20.803599999999999</c:v>
                </c:pt>
                <c:pt idx="31">
                  <c:v>-19.128699999999998</c:v>
                </c:pt>
                <c:pt idx="32">
                  <c:v>-17.379300000000001</c:v>
                </c:pt>
                <c:pt idx="33">
                  <c:v>-15.7172</c:v>
                </c:pt>
                <c:pt idx="34">
                  <c:v>-14.1929</c:v>
                </c:pt>
                <c:pt idx="35">
                  <c:v>-12.759499999999999</c:v>
                </c:pt>
                <c:pt idx="36">
                  <c:v>-11.338100000000001</c:v>
                </c:pt>
                <c:pt idx="37">
                  <c:v>-9.8895999999999997</c:v>
                </c:pt>
                <c:pt idx="38">
                  <c:v>-8.4445999999999994</c:v>
                </c:pt>
                <c:pt idx="39">
                  <c:v>-7.0740999999999996</c:v>
                </c:pt>
                <c:pt idx="40">
                  <c:v>-5.8388999999999998</c:v>
                </c:pt>
                <c:pt idx="41">
                  <c:v>-4.7625999999999999</c:v>
                </c:pt>
                <c:pt idx="42">
                  <c:v>-3.8300999999999998</c:v>
                </c:pt>
                <c:pt idx="43">
                  <c:v>-3.0057</c:v>
                </c:pt>
                <c:pt idx="44">
                  <c:v>-2.2450000000000001</c:v>
                </c:pt>
                <c:pt idx="45">
                  <c:v>-1.5422</c:v>
                </c:pt>
                <c:pt idx="46">
                  <c:v>-0.92130000000000001</c:v>
                </c:pt>
                <c:pt idx="47">
                  <c:v>-0.42809999999999998</c:v>
                </c:pt>
                <c:pt idx="48">
                  <c:v>-0.11</c:v>
                </c:pt>
                <c:pt idx="49">
                  <c:v>0</c:v>
                </c:pt>
                <c:pt idx="50">
                  <c:v>-0.11</c:v>
                </c:pt>
                <c:pt idx="51">
                  <c:v>-0.42809999999999998</c:v>
                </c:pt>
                <c:pt idx="52">
                  <c:v>-0.92130000000000001</c:v>
                </c:pt>
                <c:pt idx="53">
                  <c:v>-1.5422</c:v>
                </c:pt>
                <c:pt idx="54">
                  <c:v>-2.2450000000000001</c:v>
                </c:pt>
                <c:pt idx="55">
                  <c:v>-3.0057</c:v>
                </c:pt>
                <c:pt idx="56">
                  <c:v>-3.8300999999999998</c:v>
                </c:pt>
                <c:pt idx="57">
                  <c:v>-4.7625999999999999</c:v>
                </c:pt>
                <c:pt idx="58">
                  <c:v>-5.8388999999999998</c:v>
                </c:pt>
                <c:pt idx="59">
                  <c:v>-7.0740999999999996</c:v>
                </c:pt>
                <c:pt idx="60">
                  <c:v>-8.4445999999999994</c:v>
                </c:pt>
                <c:pt idx="61">
                  <c:v>-9.8895999999999997</c:v>
                </c:pt>
                <c:pt idx="62">
                  <c:v>-11.338100000000001</c:v>
                </c:pt>
                <c:pt idx="63">
                  <c:v>-12.759499999999999</c:v>
                </c:pt>
                <c:pt idx="64">
                  <c:v>-14.1929</c:v>
                </c:pt>
                <c:pt idx="65">
                  <c:v>-15.7172</c:v>
                </c:pt>
                <c:pt idx="66">
                  <c:v>-17.379300000000001</c:v>
                </c:pt>
                <c:pt idx="67">
                  <c:v>-19.128699999999998</c:v>
                </c:pt>
                <c:pt idx="68">
                  <c:v>-20.803599999999999</c:v>
                </c:pt>
                <c:pt idx="69">
                  <c:v>-22.241099999999999</c:v>
                </c:pt>
                <c:pt idx="70">
                  <c:v>-23.467500000000001</c:v>
                </c:pt>
                <c:pt idx="71">
                  <c:v>-24.708300000000001</c:v>
                </c:pt>
                <c:pt idx="72">
                  <c:v>-26.195399999999999</c:v>
                </c:pt>
                <c:pt idx="73">
                  <c:v>-28.0077</c:v>
                </c:pt>
                <c:pt idx="74">
                  <c:v>-29.977799999999998</c:v>
                </c:pt>
                <c:pt idx="75">
                  <c:v>-31.682300000000001</c:v>
                </c:pt>
                <c:pt idx="76">
                  <c:v>-32.809699999999999</c:v>
                </c:pt>
                <c:pt idx="77">
                  <c:v>-33.619500000000002</c:v>
                </c:pt>
                <c:pt idx="78">
                  <c:v>-34.612000000000002</c:v>
                </c:pt>
                <c:pt idx="79">
                  <c:v>-35.985799999999998</c:v>
                </c:pt>
                <c:pt idx="80">
                  <c:v>-40.259799999999998</c:v>
                </c:pt>
                <c:pt idx="81">
                  <c:v>-42.123399999999997</c:v>
                </c:pt>
                <c:pt idx="82">
                  <c:v>-47.025300000000001</c:v>
                </c:pt>
                <c:pt idx="83">
                  <c:v>-46.691600000000001</c:v>
                </c:pt>
                <c:pt idx="84">
                  <c:v>-51.665300000000002</c:v>
                </c:pt>
                <c:pt idx="85">
                  <c:v>-52.845399999999998</c:v>
                </c:pt>
                <c:pt idx="86">
                  <c:v>-53.252699999999997</c:v>
                </c:pt>
                <c:pt idx="87">
                  <c:v>-60.4788</c:v>
                </c:pt>
                <c:pt idx="88">
                  <c:v>-56.936</c:v>
                </c:pt>
                <c:pt idx="89">
                  <c:v>-56.3264</c:v>
                </c:pt>
                <c:pt idx="90">
                  <c:v>-61.439599999999999</c:v>
                </c:pt>
                <c:pt idx="91">
                  <c:v>-70.881200000000007</c:v>
                </c:pt>
                <c:pt idx="92">
                  <c:v>-64.497500000000002</c:v>
                </c:pt>
                <c:pt idx="93">
                  <c:v>-63.105200000000004</c:v>
                </c:pt>
                <c:pt idx="94">
                  <c:v>-64.697400000000002</c:v>
                </c:pt>
                <c:pt idx="95">
                  <c:v>-68.099999999999994</c:v>
                </c:pt>
                <c:pt idx="96">
                  <c:v>-72.784199999999998</c:v>
                </c:pt>
                <c:pt idx="97">
                  <c:v>-78.060100000000006</c:v>
                </c:pt>
                <c:pt idx="98">
                  <c:v>-82.339399999999998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0CF-4128-87DD-CE2D980874CA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[summary1.xlsx]Sheet1!$AQ$6:$AQ$246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[summary1.xlsx]Sheet1!$AR$6:$AR$246</c:f>
              <c:numCache>
                <c:formatCode>General</c:formatCode>
                <c:ptCount val="241"/>
                <c:pt idx="0">
                  <c:v>-69.584540844459767</c:v>
                </c:pt>
                <c:pt idx="1">
                  <c:v>-73.699077428938423</c:v>
                </c:pt>
                <c:pt idx="2">
                  <c:v>-72.42724732086262</c:v>
                </c:pt>
                <c:pt idx="3">
                  <c:v>-72.586918481765224</c:v>
                </c:pt>
                <c:pt idx="4">
                  <c:v>-69.872484523077702</c:v>
                </c:pt>
                <c:pt idx="5">
                  <c:v>-75.840556200601895</c:v>
                </c:pt>
                <c:pt idx="6">
                  <c:v>-70.494788350432742</c:v>
                </c:pt>
                <c:pt idx="7">
                  <c:v>-70.876446211495022</c:v>
                </c:pt>
                <c:pt idx="8">
                  <c:v>-75.504017088450851</c:v>
                </c:pt>
                <c:pt idx="9">
                  <c:v>-77.958896523299671</c:v>
                </c:pt>
                <c:pt idx="10">
                  <c:v>-71.086529429661454</c:v>
                </c:pt>
                <c:pt idx="11">
                  <c:v>-71.480792233345056</c:v>
                </c:pt>
                <c:pt idx="12">
                  <c:v>-80.36795884270154</c:v>
                </c:pt>
                <c:pt idx="13">
                  <c:v>-72.997268037966805</c:v>
                </c:pt>
                <c:pt idx="14">
                  <c:v>-71.758439228080803</c:v>
                </c:pt>
                <c:pt idx="15">
                  <c:v>-84.990701038247479</c:v>
                </c:pt>
                <c:pt idx="16">
                  <c:v>-82.677414765898533</c:v>
                </c:pt>
                <c:pt idx="17">
                  <c:v>-69.480537159776972</c:v>
                </c:pt>
                <c:pt idx="18">
                  <c:v>-73.31947684702493</c:v>
                </c:pt>
                <c:pt idx="19">
                  <c:v>-80.205125332767722</c:v>
                </c:pt>
                <c:pt idx="20">
                  <c:v>-73.453596935594575</c:v>
                </c:pt>
                <c:pt idx="21">
                  <c:v>-73.051451848912734</c:v>
                </c:pt>
                <c:pt idx="22">
                  <c:v>-89.627539165053122</c:v>
                </c:pt>
                <c:pt idx="23">
                  <c:v>-81.164935272299331</c:v>
                </c:pt>
                <c:pt idx="24">
                  <c:v>-72.0921130716943</c:v>
                </c:pt>
                <c:pt idx="25">
                  <c:v>-72.753516659501216</c:v>
                </c:pt>
                <c:pt idx="26">
                  <c:v>-70.84622209946815</c:v>
                </c:pt>
                <c:pt idx="27">
                  <c:v>-72.462761365331176</c:v>
                </c:pt>
                <c:pt idx="28">
                  <c:v>-71.836236652064059</c:v>
                </c:pt>
                <c:pt idx="29">
                  <c:v>-73.950942547072898</c:v>
                </c:pt>
                <c:pt idx="30">
                  <c:v>-78.092066605605069</c:v>
                </c:pt>
                <c:pt idx="31">
                  <c:v>-69.996572460570448</c:v>
                </c:pt>
                <c:pt idx="32">
                  <c:v>-68.435424579264946</c:v>
                </c:pt>
                <c:pt idx="33">
                  <c:v>-69.601010955646103</c:v>
                </c:pt>
                <c:pt idx="34">
                  <c:v>-70.090557050861037</c:v>
                </c:pt>
                <c:pt idx="35">
                  <c:v>-71.20216387021793</c:v>
                </c:pt>
                <c:pt idx="36">
                  <c:v>-65.845944372077824</c:v>
                </c:pt>
                <c:pt idx="37">
                  <c:v>-66.729846876352369</c:v>
                </c:pt>
                <c:pt idx="38">
                  <c:v>-68.183246372202731</c:v>
                </c:pt>
                <c:pt idx="39">
                  <c:v>-65.585932320639031</c:v>
                </c:pt>
                <c:pt idx="40">
                  <c:v>-63.390452049883493</c:v>
                </c:pt>
                <c:pt idx="41">
                  <c:v>-64.018817109589094</c:v>
                </c:pt>
                <c:pt idx="42">
                  <c:v>-63.849485175912591</c:v>
                </c:pt>
                <c:pt idx="43">
                  <c:v>-59.94660628438946</c:v>
                </c:pt>
                <c:pt idx="44">
                  <c:v>-60.076614764534312</c:v>
                </c:pt>
                <c:pt idx="45">
                  <c:v>-60.383857423952549</c:v>
                </c:pt>
                <c:pt idx="46">
                  <c:v>-61.538507327520307</c:v>
                </c:pt>
                <c:pt idx="47">
                  <c:v>-59.407197381837875</c:v>
                </c:pt>
                <c:pt idx="48">
                  <c:v>-59.680758431772674</c:v>
                </c:pt>
                <c:pt idx="49">
                  <c:v>-60.754605815594928</c:v>
                </c:pt>
                <c:pt idx="50">
                  <c:v>-61.166637718434401</c:v>
                </c:pt>
                <c:pt idx="51">
                  <c:v>-60.233660090767827</c:v>
                </c:pt>
                <c:pt idx="52">
                  <c:v>-60.096343316018832</c:v>
                </c:pt>
                <c:pt idx="53">
                  <c:v>-61.396540099382747</c:v>
                </c:pt>
                <c:pt idx="54">
                  <c:v>-61.637359051817725</c:v>
                </c:pt>
                <c:pt idx="55">
                  <c:v>-59.349811948901163</c:v>
                </c:pt>
                <c:pt idx="56">
                  <c:v>-60.825567823979654</c:v>
                </c:pt>
                <c:pt idx="57">
                  <c:v>-58.854751247282906</c:v>
                </c:pt>
                <c:pt idx="58">
                  <c:v>-56.534895154794341</c:v>
                </c:pt>
                <c:pt idx="59">
                  <c:v>-55.755765117678862</c:v>
                </c:pt>
                <c:pt idx="60">
                  <c:v>-54.995256284465839</c:v>
                </c:pt>
                <c:pt idx="61">
                  <c:v>-53.705372833306313</c:v>
                </c:pt>
                <c:pt idx="62">
                  <c:v>-53.54234699062971</c:v>
                </c:pt>
                <c:pt idx="63">
                  <c:v>-53.486984917782593</c:v>
                </c:pt>
                <c:pt idx="64">
                  <c:v>-54.092147173950295</c:v>
                </c:pt>
                <c:pt idx="65">
                  <c:v>-54.787613941262919</c:v>
                </c:pt>
                <c:pt idx="66">
                  <c:v>-54.899005881277859</c:v>
                </c:pt>
                <c:pt idx="67">
                  <c:v>-54.281760004297794</c:v>
                </c:pt>
                <c:pt idx="68">
                  <c:v>-51.918394131817607</c:v>
                </c:pt>
                <c:pt idx="69">
                  <c:v>-50.023450127020197</c:v>
                </c:pt>
                <c:pt idx="70">
                  <c:v>-48.254906424817605</c:v>
                </c:pt>
                <c:pt idx="71">
                  <c:v>-47.545151624683513</c:v>
                </c:pt>
                <c:pt idx="72">
                  <c:v>-47.603733164710121</c:v>
                </c:pt>
                <c:pt idx="73">
                  <c:v>-48.162980157559318</c:v>
                </c:pt>
                <c:pt idx="74">
                  <c:v>-49.88678347195254</c:v>
                </c:pt>
                <c:pt idx="75">
                  <c:v>-51.088967503309334</c:v>
                </c:pt>
                <c:pt idx="76">
                  <c:v>-50.355887436059007</c:v>
                </c:pt>
                <c:pt idx="77">
                  <c:v>-47.697103922807855</c:v>
                </c:pt>
                <c:pt idx="78">
                  <c:v>-45.336612768682272</c:v>
                </c:pt>
                <c:pt idx="79">
                  <c:v>-43.854093657255689</c:v>
                </c:pt>
                <c:pt idx="80">
                  <c:v>-43.096826351149474</c:v>
                </c:pt>
                <c:pt idx="81">
                  <c:v>-42.379463146083467</c:v>
                </c:pt>
                <c:pt idx="82">
                  <c:v>-41.215165210791227</c:v>
                </c:pt>
                <c:pt idx="83">
                  <c:v>-39.840627566813936</c:v>
                </c:pt>
                <c:pt idx="84">
                  <c:v>-38.233988425781931</c:v>
                </c:pt>
                <c:pt idx="85">
                  <c:v>-36.865148934111048</c:v>
                </c:pt>
                <c:pt idx="86">
                  <c:v>-36.032028305507609</c:v>
                </c:pt>
                <c:pt idx="87">
                  <c:v>-35.649206848500938</c:v>
                </c:pt>
                <c:pt idx="88">
                  <c:v>-35.413524128359171</c:v>
                </c:pt>
                <c:pt idx="89">
                  <c:v>-34.807933387457311</c:v>
                </c:pt>
                <c:pt idx="90">
                  <c:v>-33.704019590162233</c:v>
                </c:pt>
                <c:pt idx="91">
                  <c:v>-32.563073355337139</c:v>
                </c:pt>
                <c:pt idx="92">
                  <c:v>-31.918642981240612</c:v>
                </c:pt>
                <c:pt idx="93">
                  <c:v>-31.888228623838241</c:v>
                </c:pt>
                <c:pt idx="94">
                  <c:v>-32.228619971868653</c:v>
                </c:pt>
                <c:pt idx="95">
                  <c:v>-31.379877719675047</c:v>
                </c:pt>
                <c:pt idx="96">
                  <c:v>-29.012015812159991</c:v>
                </c:pt>
                <c:pt idx="97">
                  <c:v>-26.123288230301227</c:v>
                </c:pt>
                <c:pt idx="98">
                  <c:v>-23.789330352573121</c:v>
                </c:pt>
                <c:pt idx="99">
                  <c:v>-21.968197631579283</c:v>
                </c:pt>
                <c:pt idx="100">
                  <c:v>-20.482728857500302</c:v>
                </c:pt>
                <c:pt idx="101">
                  <c:v>-19.090833400943648</c:v>
                </c:pt>
                <c:pt idx="102">
                  <c:v>-17.455450345322891</c:v>
                </c:pt>
                <c:pt idx="103">
                  <c:v>-15.732602521177469</c:v>
                </c:pt>
                <c:pt idx="104">
                  <c:v>-14.098438732607388</c:v>
                </c:pt>
                <c:pt idx="105">
                  <c:v>-12.588310149143034</c:v>
                </c:pt>
                <c:pt idx="106">
                  <c:v>-11.22468986198021</c:v>
                </c:pt>
                <c:pt idx="107">
                  <c:v>-9.8430626617048258</c:v>
                </c:pt>
                <c:pt idx="108">
                  <c:v>-8.4093518676605914</c:v>
                </c:pt>
                <c:pt idx="109">
                  <c:v>-6.9412267639966831</c:v>
                </c:pt>
                <c:pt idx="110">
                  <c:v>-5.5499979666303787</c:v>
                </c:pt>
                <c:pt idx="111">
                  <c:v>-4.3479375595143033</c:v>
                </c:pt>
                <c:pt idx="112">
                  <c:v>-3.3501156639127192</c:v>
                </c:pt>
                <c:pt idx="113">
                  <c:v>-2.5641206139415429</c:v>
                </c:pt>
                <c:pt idx="114">
                  <c:v>-1.9733325280481244</c:v>
                </c:pt>
                <c:pt idx="115">
                  <c:v>-1.4417693743282713</c:v>
                </c:pt>
                <c:pt idx="116">
                  <c:v>-0.92081377767375461</c:v>
                </c:pt>
                <c:pt idx="117">
                  <c:v>-0.45498363808490261</c:v>
                </c:pt>
                <c:pt idx="118">
                  <c:v>-0.14116951476409501</c:v>
                </c:pt>
                <c:pt idx="119">
                  <c:v>-1.060390979525927E-3</c:v>
                </c:pt>
                <c:pt idx="120">
                  <c:v>-8.2526544238348265E-6</c:v>
                </c:pt>
                <c:pt idx="121">
                  <c:v>-0.12690511302303875</c:v>
                </c:pt>
                <c:pt idx="122">
                  <c:v>-0.43652327700679106</c:v>
                </c:pt>
                <c:pt idx="123">
                  <c:v>-0.89182060675471675</c:v>
                </c:pt>
                <c:pt idx="124">
                  <c:v>-1.4419083500315306</c:v>
                </c:pt>
                <c:pt idx="125">
                  <c:v>-1.9920308923716137</c:v>
                </c:pt>
                <c:pt idx="126">
                  <c:v>-2.5610844356681692</c:v>
                </c:pt>
                <c:pt idx="127">
                  <c:v>-3.3223007090826382</c:v>
                </c:pt>
                <c:pt idx="128">
                  <c:v>-4.3342998382499207</c:v>
                </c:pt>
                <c:pt idx="129">
                  <c:v>-5.4906542738620132</c:v>
                </c:pt>
                <c:pt idx="130">
                  <c:v>-6.8878635805034278</c:v>
                </c:pt>
                <c:pt idx="131">
                  <c:v>-8.3529727423286033</c:v>
                </c:pt>
                <c:pt idx="132">
                  <c:v>-9.7835018486593004</c:v>
                </c:pt>
                <c:pt idx="133">
                  <c:v>-11.179984073686546</c:v>
                </c:pt>
                <c:pt idx="134">
                  <c:v>-12.556903087072723</c:v>
                </c:pt>
                <c:pt idx="135">
                  <c:v>-14.0602471207924</c:v>
                </c:pt>
                <c:pt idx="136">
                  <c:v>-15.644316708191049</c:v>
                </c:pt>
                <c:pt idx="137">
                  <c:v>-17.401640359376419</c:v>
                </c:pt>
                <c:pt idx="138">
                  <c:v>-19.05559149692801</c:v>
                </c:pt>
                <c:pt idx="139">
                  <c:v>-20.53491933579917</c:v>
                </c:pt>
                <c:pt idx="140">
                  <c:v>-22.046893229048852</c:v>
                </c:pt>
                <c:pt idx="141">
                  <c:v>-23.91262606620943</c:v>
                </c:pt>
                <c:pt idx="142">
                  <c:v>-26.212080744358566</c:v>
                </c:pt>
                <c:pt idx="143">
                  <c:v>-28.996870324995445</c:v>
                </c:pt>
                <c:pt idx="144">
                  <c:v>-31.406969345993755</c:v>
                </c:pt>
                <c:pt idx="145">
                  <c:v>-32.125399284311982</c:v>
                </c:pt>
                <c:pt idx="146">
                  <c:v>-31.768764069646171</c:v>
                </c:pt>
                <c:pt idx="147">
                  <c:v>-31.758984840386102</c:v>
                </c:pt>
                <c:pt idx="148">
                  <c:v>-32.409817594906102</c:v>
                </c:pt>
                <c:pt idx="149">
                  <c:v>-33.60145190666816</c:v>
                </c:pt>
                <c:pt idx="150">
                  <c:v>-34.726610365374356</c:v>
                </c:pt>
                <c:pt idx="151">
                  <c:v>-35.537930221382837</c:v>
                </c:pt>
                <c:pt idx="152">
                  <c:v>-35.881710873751643</c:v>
                </c:pt>
                <c:pt idx="153">
                  <c:v>-36.23842855955516</c:v>
                </c:pt>
                <c:pt idx="154">
                  <c:v>-37.062130497011708</c:v>
                </c:pt>
                <c:pt idx="155">
                  <c:v>-38.197905275822578</c:v>
                </c:pt>
                <c:pt idx="156">
                  <c:v>-39.846382561113998</c:v>
                </c:pt>
                <c:pt idx="157">
                  <c:v>-41.378963222197228</c:v>
                </c:pt>
                <c:pt idx="158">
                  <c:v>-42.181420865805578</c:v>
                </c:pt>
                <c:pt idx="159">
                  <c:v>-42.951803794800739</c:v>
                </c:pt>
                <c:pt idx="160">
                  <c:v>-43.645307703989971</c:v>
                </c:pt>
                <c:pt idx="161">
                  <c:v>-44.96590273100999</c:v>
                </c:pt>
                <c:pt idx="162">
                  <c:v>-47.192259787094116</c:v>
                </c:pt>
                <c:pt idx="163">
                  <c:v>-50.051023733225861</c:v>
                </c:pt>
                <c:pt idx="164">
                  <c:v>-51.68232872856089</c:v>
                </c:pt>
                <c:pt idx="165">
                  <c:v>-50.477262420780818</c:v>
                </c:pt>
                <c:pt idx="166">
                  <c:v>-49.465568264834133</c:v>
                </c:pt>
                <c:pt idx="167">
                  <c:v>-48.549611356309342</c:v>
                </c:pt>
                <c:pt idx="168">
                  <c:v>-48.510773081282409</c:v>
                </c:pt>
                <c:pt idx="169">
                  <c:v>-49.009945045848028</c:v>
                </c:pt>
                <c:pt idx="170">
                  <c:v>-50.808808487554671</c:v>
                </c:pt>
                <c:pt idx="171">
                  <c:v>-52.503440836875768</c:v>
                </c:pt>
                <c:pt idx="172">
                  <c:v>-53.760372328403392</c:v>
                </c:pt>
                <c:pt idx="173">
                  <c:v>-55.307221805456393</c:v>
                </c:pt>
                <c:pt idx="174">
                  <c:v>-56.275014781061913</c:v>
                </c:pt>
                <c:pt idx="175">
                  <c:v>-54.430020057640306</c:v>
                </c:pt>
                <c:pt idx="176">
                  <c:v>-53.330007061830287</c:v>
                </c:pt>
                <c:pt idx="177">
                  <c:v>-53.22390191883018</c:v>
                </c:pt>
                <c:pt idx="178">
                  <c:v>-53.159769701045661</c:v>
                </c:pt>
                <c:pt idx="179">
                  <c:v>-54.356756188790612</c:v>
                </c:pt>
                <c:pt idx="180">
                  <c:v>-55.604373751691796</c:v>
                </c:pt>
                <c:pt idx="181">
                  <c:v>-57.229606201489077</c:v>
                </c:pt>
                <c:pt idx="182">
                  <c:v>-58.906753436142779</c:v>
                </c:pt>
                <c:pt idx="183">
                  <c:v>-59.607142233648858</c:v>
                </c:pt>
                <c:pt idx="184">
                  <c:v>-61.827638953535711</c:v>
                </c:pt>
                <c:pt idx="185">
                  <c:v>-60.716868420706092</c:v>
                </c:pt>
                <c:pt idx="186">
                  <c:v>-59.828576824318532</c:v>
                </c:pt>
                <c:pt idx="187">
                  <c:v>-59.057341229435252</c:v>
                </c:pt>
                <c:pt idx="188">
                  <c:v>-59.596073716825714</c:v>
                </c:pt>
                <c:pt idx="189">
                  <c:v>-60.166943163201466</c:v>
                </c:pt>
                <c:pt idx="190">
                  <c:v>-59.337859407030479</c:v>
                </c:pt>
                <c:pt idx="191">
                  <c:v>-58.959853066371522</c:v>
                </c:pt>
                <c:pt idx="192">
                  <c:v>-60.521762856347848</c:v>
                </c:pt>
                <c:pt idx="193">
                  <c:v>-62.107555561060167</c:v>
                </c:pt>
                <c:pt idx="194">
                  <c:v>-59.010541299737156</c:v>
                </c:pt>
                <c:pt idx="195">
                  <c:v>-60.807896235537598</c:v>
                </c:pt>
                <c:pt idx="196">
                  <c:v>-62.259876948671732</c:v>
                </c:pt>
                <c:pt idx="197">
                  <c:v>-62.828907303689448</c:v>
                </c:pt>
                <c:pt idx="198">
                  <c:v>-63.426393449429412</c:v>
                </c:pt>
                <c:pt idx="199">
                  <c:v>-63.800237601276024</c:v>
                </c:pt>
                <c:pt idx="200">
                  <c:v>-64.943916735716073</c:v>
                </c:pt>
                <c:pt idx="201">
                  <c:v>-74.165682048508515</c:v>
                </c:pt>
                <c:pt idx="202">
                  <c:v>-65.925287038021636</c:v>
                </c:pt>
                <c:pt idx="203">
                  <c:v>-65.426923376699008</c:v>
                </c:pt>
                <c:pt idx="204">
                  <c:v>-67.851747934085054</c:v>
                </c:pt>
                <c:pt idx="205">
                  <c:v>-75.241388855834387</c:v>
                </c:pt>
                <c:pt idx="206">
                  <c:v>-67.925205187656573</c:v>
                </c:pt>
                <c:pt idx="207">
                  <c:v>-68.661125040166525</c:v>
                </c:pt>
                <c:pt idx="208">
                  <c:v>-67.46966920219441</c:v>
                </c:pt>
                <c:pt idx="209">
                  <c:v>-70.318542141618394</c:v>
                </c:pt>
                <c:pt idx="210">
                  <c:v>-71.688845082181629</c:v>
                </c:pt>
                <c:pt idx="211">
                  <c:v>-81.408742344382389</c:v>
                </c:pt>
                <c:pt idx="212">
                  <c:v>-69.463199140978034</c:v>
                </c:pt>
                <c:pt idx="213">
                  <c:v>-70.687564579412992</c:v>
                </c:pt>
                <c:pt idx="214">
                  <c:v>-69.878465238054602</c:v>
                </c:pt>
                <c:pt idx="215">
                  <c:v>-70.473340439998239</c:v>
                </c:pt>
                <c:pt idx="216">
                  <c:v>-70.434799310815521</c:v>
                </c:pt>
                <c:pt idx="217">
                  <c:v>-71.272025479513431</c:v>
                </c:pt>
                <c:pt idx="218">
                  <c:v>-74.287331346626871</c:v>
                </c:pt>
                <c:pt idx="219">
                  <c:v>-69.894900293570586</c:v>
                </c:pt>
                <c:pt idx="220">
                  <c:v>-69.067747728475936</c:v>
                </c:pt>
                <c:pt idx="221">
                  <c:v>-75.150466443702669</c:v>
                </c:pt>
                <c:pt idx="222">
                  <c:v>-75.811336238157878</c:v>
                </c:pt>
                <c:pt idx="223">
                  <c:v>-75.769766007854614</c:v>
                </c:pt>
                <c:pt idx="224">
                  <c:v>-70.737356128561458</c:v>
                </c:pt>
                <c:pt idx="225">
                  <c:v>-73.591921567630962</c:v>
                </c:pt>
                <c:pt idx="226">
                  <c:v>-78.118361297189679</c:v>
                </c:pt>
                <c:pt idx="227">
                  <c:v>-82.140588101380715</c:v>
                </c:pt>
                <c:pt idx="228">
                  <c:v>-83.429850310940068</c:v>
                </c:pt>
                <c:pt idx="229">
                  <c:v>-72.636528104431918</c:v>
                </c:pt>
                <c:pt idx="230">
                  <c:v>-74.701645635579752</c:v>
                </c:pt>
                <c:pt idx="231">
                  <c:v>-73.56499513263681</c:v>
                </c:pt>
                <c:pt idx="232">
                  <c:v>-77.00308006331089</c:v>
                </c:pt>
                <c:pt idx="233">
                  <c:v>-81.188481177861775</c:v>
                </c:pt>
                <c:pt idx="234">
                  <c:v>-74.944629444094574</c:v>
                </c:pt>
                <c:pt idx="235">
                  <c:v>-75.83978127259455</c:v>
                </c:pt>
                <c:pt idx="236">
                  <c:v>-74.289562012927433</c:v>
                </c:pt>
                <c:pt idx="237">
                  <c:v>-70.168197797537672</c:v>
                </c:pt>
                <c:pt idx="238">
                  <c:v>-74.764446270981807</c:v>
                </c:pt>
                <c:pt idx="239">
                  <c:v>-67.121562296572932</c:v>
                </c:pt>
                <c:pt idx="240">
                  <c:v>-71.779517962619735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0CF-4128-87DD-CE2D98087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36800"/>
        <c:axId val="144573568"/>
      </c:scatterChart>
      <c:valAx>
        <c:axId val="143436800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573568"/>
        <c:crossesAt val="-90"/>
        <c:crossBetween val="midCat"/>
        <c:majorUnit val="30"/>
        <c:minorUnit val="10"/>
      </c:valAx>
      <c:valAx>
        <c:axId val="144573568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436800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63548600174978143"/>
          <c:y val="0.18399095946340044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12.0</a:t>
            </a:r>
            <a:r>
              <a:rPr lang="en-US" sz="1200" baseline="0"/>
              <a:t> GHz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</c:v>
          </c:tx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[summary1.xlsx]Sheet1!$Z$6:$Z$246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[summary1.xlsx]Sheet1!$AB$6:$AB$246</c:f>
              <c:numCache>
                <c:formatCode>General</c:formatCode>
                <c:ptCount val="241"/>
                <c:pt idx="0">
                  <c:v>-84.240803479759379</c:v>
                </c:pt>
                <c:pt idx="1">
                  <c:v>-78.690444290741453</c:v>
                </c:pt>
                <c:pt idx="2">
                  <c:v>-71.995252300387364</c:v>
                </c:pt>
                <c:pt idx="3">
                  <c:v>-70.321178935835434</c:v>
                </c:pt>
                <c:pt idx="4">
                  <c:v>-71.175871062888746</c:v>
                </c:pt>
                <c:pt idx="5">
                  <c:v>-71.639728251427982</c:v>
                </c:pt>
                <c:pt idx="6">
                  <c:v>-78.045238133946071</c:v>
                </c:pt>
                <c:pt idx="7">
                  <c:v>-69.882493883197554</c:v>
                </c:pt>
                <c:pt idx="8">
                  <c:v>-69.815703330929338</c:v>
                </c:pt>
                <c:pt idx="9">
                  <c:v>-68.837421765999693</c:v>
                </c:pt>
                <c:pt idx="10">
                  <c:v>-73.823081009299983</c:v>
                </c:pt>
                <c:pt idx="11">
                  <c:v>-71.948732831251093</c:v>
                </c:pt>
                <c:pt idx="12">
                  <c:v>-73.515549293085826</c:v>
                </c:pt>
                <c:pt idx="13">
                  <c:v>-69.236439893296961</c:v>
                </c:pt>
                <c:pt idx="14">
                  <c:v>-66.601840835430082</c:v>
                </c:pt>
                <c:pt idx="15">
                  <c:v>-70.883800591953516</c:v>
                </c:pt>
                <c:pt idx="16">
                  <c:v>-71.13869790664782</c:v>
                </c:pt>
                <c:pt idx="17">
                  <c:v>-71.820026067207209</c:v>
                </c:pt>
                <c:pt idx="18">
                  <c:v>-65.432631875292927</c:v>
                </c:pt>
                <c:pt idx="19">
                  <c:v>-64.023089067926747</c:v>
                </c:pt>
                <c:pt idx="20">
                  <c:v>-64.866987565104836</c:v>
                </c:pt>
                <c:pt idx="21">
                  <c:v>-66.543909760109898</c:v>
                </c:pt>
                <c:pt idx="22">
                  <c:v>-67.579541383277004</c:v>
                </c:pt>
                <c:pt idx="23">
                  <c:v>-63.484510779561965</c:v>
                </c:pt>
                <c:pt idx="24">
                  <c:v>-61.783304715780183</c:v>
                </c:pt>
                <c:pt idx="25">
                  <c:v>-62.216857596780379</c:v>
                </c:pt>
                <c:pt idx="26">
                  <c:v>-65.650397758981242</c:v>
                </c:pt>
                <c:pt idx="27">
                  <c:v>-64.132522970843908</c:v>
                </c:pt>
                <c:pt idx="28">
                  <c:v>-60.594222863789625</c:v>
                </c:pt>
                <c:pt idx="29">
                  <c:v>-59.142620065803087</c:v>
                </c:pt>
                <c:pt idx="30">
                  <c:v>-59.402478864989526</c:v>
                </c:pt>
                <c:pt idx="31">
                  <c:v>-61.271313998831772</c:v>
                </c:pt>
                <c:pt idx="32">
                  <c:v>-61.258639354074084</c:v>
                </c:pt>
                <c:pt idx="33">
                  <c:v>-58.992675167155689</c:v>
                </c:pt>
                <c:pt idx="34">
                  <c:v>-57.027244187978397</c:v>
                </c:pt>
                <c:pt idx="35">
                  <c:v>-56.527255836670427</c:v>
                </c:pt>
                <c:pt idx="36">
                  <c:v>-57.665569655184747</c:v>
                </c:pt>
                <c:pt idx="37">
                  <c:v>-58.239099404028799</c:v>
                </c:pt>
                <c:pt idx="38">
                  <c:v>-57.309334594375976</c:v>
                </c:pt>
                <c:pt idx="39">
                  <c:v>-55.05660430470936</c:v>
                </c:pt>
                <c:pt idx="40">
                  <c:v>-54.71942074336625</c:v>
                </c:pt>
                <c:pt idx="41">
                  <c:v>-54.720270134082163</c:v>
                </c:pt>
                <c:pt idx="42">
                  <c:v>-55.988319114292047</c:v>
                </c:pt>
                <c:pt idx="43">
                  <c:v>-56.217091993195801</c:v>
                </c:pt>
                <c:pt idx="44">
                  <c:v>-54.833944982136792</c:v>
                </c:pt>
                <c:pt idx="45">
                  <c:v>-53.668918884017863</c:v>
                </c:pt>
                <c:pt idx="46">
                  <c:v>-53.798509095432529</c:v>
                </c:pt>
                <c:pt idx="47">
                  <c:v>-53.836591074979104</c:v>
                </c:pt>
                <c:pt idx="48">
                  <c:v>-53.964394581079574</c:v>
                </c:pt>
                <c:pt idx="49">
                  <c:v>-54.449791251001962</c:v>
                </c:pt>
                <c:pt idx="50">
                  <c:v>-54.32534741359823</c:v>
                </c:pt>
                <c:pt idx="51">
                  <c:v>-54.399879165944945</c:v>
                </c:pt>
                <c:pt idx="52">
                  <c:v>-53.983364366052669</c:v>
                </c:pt>
                <c:pt idx="53">
                  <c:v>-54.226809049248651</c:v>
                </c:pt>
                <c:pt idx="54">
                  <c:v>-54.848645980389939</c:v>
                </c:pt>
                <c:pt idx="55">
                  <c:v>-55.018666198303144</c:v>
                </c:pt>
                <c:pt idx="56">
                  <c:v>-54.807973137610055</c:v>
                </c:pt>
                <c:pt idx="57">
                  <c:v>-53.824826186828524</c:v>
                </c:pt>
                <c:pt idx="58">
                  <c:v>-52.63744638928938</c:v>
                </c:pt>
                <c:pt idx="59">
                  <c:v>-50.910927778102227</c:v>
                </c:pt>
                <c:pt idx="60">
                  <c:v>-50.61570590979025</c:v>
                </c:pt>
                <c:pt idx="61">
                  <c:v>-50.099207691922125</c:v>
                </c:pt>
                <c:pt idx="62">
                  <c:v>-49.985094322118798</c:v>
                </c:pt>
                <c:pt idx="63">
                  <c:v>-49.726803201802149</c:v>
                </c:pt>
                <c:pt idx="64">
                  <c:v>-49.654107975850927</c:v>
                </c:pt>
                <c:pt idx="65">
                  <c:v>-50.115203249640722</c:v>
                </c:pt>
                <c:pt idx="66">
                  <c:v>-50.347855154246453</c:v>
                </c:pt>
                <c:pt idx="67">
                  <c:v>-51.119615138722708</c:v>
                </c:pt>
                <c:pt idx="68">
                  <c:v>-51.71345421674382</c:v>
                </c:pt>
                <c:pt idx="69">
                  <c:v>-50.90627585220647</c:v>
                </c:pt>
                <c:pt idx="70">
                  <c:v>-49.292971059000642</c:v>
                </c:pt>
                <c:pt idx="71">
                  <c:v>-47.335150409045163</c:v>
                </c:pt>
                <c:pt idx="72">
                  <c:v>-45.692955596548913</c:v>
                </c:pt>
                <c:pt idx="73">
                  <c:v>-44.151284915698518</c:v>
                </c:pt>
                <c:pt idx="74">
                  <c:v>-43.239033657672103</c:v>
                </c:pt>
                <c:pt idx="75">
                  <c:v>-43.060688367762481</c:v>
                </c:pt>
                <c:pt idx="76">
                  <c:v>-43.293502059828462</c:v>
                </c:pt>
                <c:pt idx="77">
                  <c:v>-43.649297640466642</c:v>
                </c:pt>
                <c:pt idx="78">
                  <c:v>-43.75839379345134</c:v>
                </c:pt>
                <c:pt idx="79">
                  <c:v>-42.995015150756409</c:v>
                </c:pt>
                <c:pt idx="80">
                  <c:v>-41.577033834957291</c:v>
                </c:pt>
                <c:pt idx="81">
                  <c:v>-40.027718803838695</c:v>
                </c:pt>
                <c:pt idx="82">
                  <c:v>-38.633828686678811</c:v>
                </c:pt>
                <c:pt idx="83">
                  <c:v>-37.51326334602264</c:v>
                </c:pt>
                <c:pt idx="84">
                  <c:v>-36.869332368727491</c:v>
                </c:pt>
                <c:pt idx="85">
                  <c:v>-36.523237507944131</c:v>
                </c:pt>
                <c:pt idx="86">
                  <c:v>-36.295745904056886</c:v>
                </c:pt>
                <c:pt idx="87">
                  <c:v>-35.948515559819008</c:v>
                </c:pt>
                <c:pt idx="88">
                  <c:v>-35.098097325664824</c:v>
                </c:pt>
                <c:pt idx="89">
                  <c:v>-33.890970042646885</c:v>
                </c:pt>
                <c:pt idx="90">
                  <c:v>-32.7315858197748</c:v>
                </c:pt>
                <c:pt idx="91">
                  <c:v>-31.757698157602963</c:v>
                </c:pt>
                <c:pt idx="92">
                  <c:v>-30.982976872412433</c:v>
                </c:pt>
                <c:pt idx="93">
                  <c:v>-30.397711244609294</c:v>
                </c:pt>
                <c:pt idx="94">
                  <c:v>-29.706820660907027</c:v>
                </c:pt>
                <c:pt idx="95">
                  <c:v>-28.648438846212759</c:v>
                </c:pt>
                <c:pt idx="96">
                  <c:v>-27.010654447778712</c:v>
                </c:pt>
                <c:pt idx="97">
                  <c:v>-25.000031061864107</c:v>
                </c:pt>
                <c:pt idx="98">
                  <c:v>-23.157933856975983</c:v>
                </c:pt>
                <c:pt idx="99">
                  <c:v>-21.575784923489639</c:v>
                </c:pt>
                <c:pt idx="100">
                  <c:v>-20.230120179248377</c:v>
                </c:pt>
                <c:pt idx="101">
                  <c:v>-19.059976851071355</c:v>
                </c:pt>
                <c:pt idx="102">
                  <c:v>-17.898891319576531</c:v>
                </c:pt>
                <c:pt idx="103">
                  <c:v>-16.690832363181741</c:v>
                </c:pt>
                <c:pt idx="104">
                  <c:v>-15.312540177951268</c:v>
                </c:pt>
                <c:pt idx="105">
                  <c:v>-13.762323689637418</c:v>
                </c:pt>
                <c:pt idx="106">
                  <c:v>-12.207347177304198</c:v>
                </c:pt>
                <c:pt idx="107">
                  <c:v>-10.71289415573297</c:v>
                </c:pt>
                <c:pt idx="108">
                  <c:v>-9.3432646560375527</c:v>
                </c:pt>
                <c:pt idx="109">
                  <c:v>-8.1721951374934445</c:v>
                </c:pt>
                <c:pt idx="110">
                  <c:v>-7.1270793740522347</c:v>
                </c:pt>
                <c:pt idx="111">
                  <c:v>-6.2137130096377096</c:v>
                </c:pt>
                <c:pt idx="112">
                  <c:v>-5.3817362338141415</c:v>
                </c:pt>
                <c:pt idx="113">
                  <c:v>-4.5052075862974927</c:v>
                </c:pt>
                <c:pt idx="114">
                  <c:v>-3.6148126727626066</c:v>
                </c:pt>
                <c:pt idx="115">
                  <c:v>-2.7046492915929261</c:v>
                </c:pt>
                <c:pt idx="116">
                  <c:v>-1.8523394943243612</c:v>
                </c:pt>
                <c:pt idx="117">
                  <c:v>-1.1348632693854821</c:v>
                </c:pt>
                <c:pt idx="118">
                  <c:v>-0.57778673290240912</c:v>
                </c:pt>
                <c:pt idx="119">
                  <c:v>-0.18181296770318545</c:v>
                </c:pt>
                <c:pt idx="120">
                  <c:v>4.9081876083434395E-6</c:v>
                </c:pt>
                <c:pt idx="121">
                  <c:v>-2.8735100307928807E-2</c:v>
                </c:pt>
                <c:pt idx="122">
                  <c:v>-0.29799346187422904</c:v>
                </c:pt>
                <c:pt idx="123">
                  <c:v>-0.74201080327658087</c:v>
                </c:pt>
                <c:pt idx="124">
                  <c:v>-1.3891500546157434</c:v>
                </c:pt>
                <c:pt idx="125">
                  <c:v>-2.1553512471234781</c:v>
                </c:pt>
                <c:pt idx="126">
                  <c:v>-2.9954389762199045</c:v>
                </c:pt>
                <c:pt idx="127">
                  <c:v>-3.8967788374752046</c:v>
                </c:pt>
                <c:pt idx="128">
                  <c:v>-4.767441240543004</c:v>
                </c:pt>
                <c:pt idx="129">
                  <c:v>-5.6433806893319449</c:v>
                </c:pt>
                <c:pt idx="130">
                  <c:v>-6.5576358230642793</c:v>
                </c:pt>
                <c:pt idx="131">
                  <c:v>-7.5280490143873813</c:v>
                </c:pt>
                <c:pt idx="132">
                  <c:v>-8.612678909506112</c:v>
                </c:pt>
                <c:pt idx="133">
                  <c:v>-9.8405554136377393</c:v>
                </c:pt>
                <c:pt idx="134">
                  <c:v>-11.214176151416829</c:v>
                </c:pt>
                <c:pt idx="135">
                  <c:v>-12.783971550769662</c:v>
                </c:pt>
                <c:pt idx="136">
                  <c:v>-14.348941842271534</c:v>
                </c:pt>
                <c:pt idx="137">
                  <c:v>-15.876527219013115</c:v>
                </c:pt>
                <c:pt idx="138">
                  <c:v>-17.21564909417787</c:v>
                </c:pt>
                <c:pt idx="139">
                  <c:v>-18.410322900205632</c:v>
                </c:pt>
                <c:pt idx="140">
                  <c:v>-19.585724323796523</c:v>
                </c:pt>
                <c:pt idx="141">
                  <c:v>-20.850339624382652</c:v>
                </c:pt>
                <c:pt idx="142">
                  <c:v>-22.275733106855935</c:v>
                </c:pt>
                <c:pt idx="143">
                  <c:v>-23.979013836767543</c:v>
                </c:pt>
                <c:pt idx="144">
                  <c:v>-25.925509482186559</c:v>
                </c:pt>
                <c:pt idx="145">
                  <c:v>-27.844523868623483</c:v>
                </c:pt>
                <c:pt idx="146">
                  <c:v>-29.384608520418897</c:v>
                </c:pt>
                <c:pt idx="147">
                  <c:v>-30.338126370734106</c:v>
                </c:pt>
                <c:pt idx="148">
                  <c:v>-30.863028300453603</c:v>
                </c:pt>
                <c:pt idx="149">
                  <c:v>-31.557338156038046</c:v>
                </c:pt>
                <c:pt idx="150">
                  <c:v>-32.392870801350078</c:v>
                </c:pt>
                <c:pt idx="151">
                  <c:v>-33.583242621171777</c:v>
                </c:pt>
                <c:pt idx="152">
                  <c:v>-34.973251152881183</c:v>
                </c:pt>
                <c:pt idx="153">
                  <c:v>-36.158112423326685</c:v>
                </c:pt>
                <c:pt idx="154">
                  <c:v>-36.917471852451897</c:v>
                </c:pt>
                <c:pt idx="155">
                  <c:v>-37.148137069649408</c:v>
                </c:pt>
                <c:pt idx="156">
                  <c:v>-37.277766370057385</c:v>
                </c:pt>
                <c:pt idx="157">
                  <c:v>-37.485677438589022</c:v>
                </c:pt>
                <c:pt idx="158">
                  <c:v>-38.011807681520551</c:v>
                </c:pt>
                <c:pt idx="159">
                  <c:v>-38.979874583610943</c:v>
                </c:pt>
                <c:pt idx="160">
                  <c:v>-40.28738010590321</c:v>
                </c:pt>
                <c:pt idx="161">
                  <c:v>-41.735945587537024</c:v>
                </c:pt>
                <c:pt idx="162">
                  <c:v>-43.002422437612601</c:v>
                </c:pt>
                <c:pt idx="163">
                  <c:v>-43.625236521658131</c:v>
                </c:pt>
                <c:pt idx="164">
                  <c:v>-43.911115741997655</c:v>
                </c:pt>
                <c:pt idx="165">
                  <c:v>-43.809402872046419</c:v>
                </c:pt>
                <c:pt idx="166">
                  <c:v>-43.964581499431667</c:v>
                </c:pt>
                <c:pt idx="167">
                  <c:v>-44.089961722971445</c:v>
                </c:pt>
                <c:pt idx="168">
                  <c:v>-44.783331820725245</c:v>
                </c:pt>
                <c:pt idx="169">
                  <c:v>-45.604097551543539</c:v>
                </c:pt>
                <c:pt idx="170">
                  <c:v>-47.163991477484238</c:v>
                </c:pt>
                <c:pt idx="171">
                  <c:v>-49.135322687916251</c:v>
                </c:pt>
                <c:pt idx="172">
                  <c:v>-50.836666464453536</c:v>
                </c:pt>
                <c:pt idx="173">
                  <c:v>-51.740072265125214</c:v>
                </c:pt>
                <c:pt idx="174">
                  <c:v>-51.769567498749716</c:v>
                </c:pt>
                <c:pt idx="175">
                  <c:v>-50.99615496892693</c:v>
                </c:pt>
                <c:pt idx="176">
                  <c:v>-50.348491794463037</c:v>
                </c:pt>
                <c:pt idx="177">
                  <c:v>-49.647274083085286</c:v>
                </c:pt>
                <c:pt idx="178">
                  <c:v>-49.372372861441654</c:v>
                </c:pt>
                <c:pt idx="179">
                  <c:v>-49.574444311223665</c:v>
                </c:pt>
                <c:pt idx="180">
                  <c:v>-50.227628447631055</c:v>
                </c:pt>
                <c:pt idx="181">
                  <c:v>-51.244082780542435</c:v>
                </c:pt>
                <c:pt idx="182">
                  <c:v>-52.708852856795708</c:v>
                </c:pt>
                <c:pt idx="183">
                  <c:v>-53.450071071621608</c:v>
                </c:pt>
                <c:pt idx="184">
                  <c:v>-54.502996386077783</c:v>
                </c:pt>
                <c:pt idx="185">
                  <c:v>-54.986376557235197</c:v>
                </c:pt>
                <c:pt idx="186">
                  <c:v>-54.977607651985892</c:v>
                </c:pt>
                <c:pt idx="187">
                  <c:v>-54.8556296113847</c:v>
                </c:pt>
                <c:pt idx="188">
                  <c:v>-54.748179940282107</c:v>
                </c:pt>
                <c:pt idx="189">
                  <c:v>-55.18122818104343</c:v>
                </c:pt>
                <c:pt idx="190">
                  <c:v>-54.833577637533622</c:v>
                </c:pt>
                <c:pt idx="191">
                  <c:v>-55.204651086441807</c:v>
                </c:pt>
                <c:pt idx="192">
                  <c:v>-54.625719011074523</c:v>
                </c:pt>
                <c:pt idx="193">
                  <c:v>-53.896384439063333</c:v>
                </c:pt>
                <c:pt idx="194">
                  <c:v>-54.727953559048586</c:v>
                </c:pt>
                <c:pt idx="195">
                  <c:v>-54.721604910233232</c:v>
                </c:pt>
                <c:pt idx="196">
                  <c:v>-55.707608108349355</c:v>
                </c:pt>
                <c:pt idx="197">
                  <c:v>-55.694130372431033</c:v>
                </c:pt>
                <c:pt idx="198">
                  <c:v>-55.657726436952125</c:v>
                </c:pt>
                <c:pt idx="199">
                  <c:v>-55.595472998809988</c:v>
                </c:pt>
                <c:pt idx="200">
                  <c:v>-56.475811627475494</c:v>
                </c:pt>
                <c:pt idx="201">
                  <c:v>-57.135464650993704</c:v>
                </c:pt>
                <c:pt idx="202">
                  <c:v>-57.468996610019765</c:v>
                </c:pt>
                <c:pt idx="203">
                  <c:v>-57.211378950919929</c:v>
                </c:pt>
                <c:pt idx="204">
                  <c:v>-58.134411339571891</c:v>
                </c:pt>
                <c:pt idx="205">
                  <c:v>-58.711932845007809</c:v>
                </c:pt>
                <c:pt idx="206">
                  <c:v>-60.059254919254748</c:v>
                </c:pt>
                <c:pt idx="207">
                  <c:v>-60.970737051837425</c:v>
                </c:pt>
                <c:pt idx="208">
                  <c:v>-59.628479696569457</c:v>
                </c:pt>
                <c:pt idx="209">
                  <c:v>-59.198056182371559</c:v>
                </c:pt>
                <c:pt idx="210">
                  <c:v>-60.33987536627594</c:v>
                </c:pt>
                <c:pt idx="211">
                  <c:v>-62.649986483418637</c:v>
                </c:pt>
                <c:pt idx="212">
                  <c:v>-63.236269967578146</c:v>
                </c:pt>
                <c:pt idx="213">
                  <c:v>-62.134440919870734</c:v>
                </c:pt>
                <c:pt idx="214">
                  <c:v>-60.965841306520495</c:v>
                </c:pt>
                <c:pt idx="215">
                  <c:v>-63.636482512802083</c:v>
                </c:pt>
                <c:pt idx="216">
                  <c:v>-65.732968631630698</c:v>
                </c:pt>
                <c:pt idx="217">
                  <c:v>-65.505210400688583</c:v>
                </c:pt>
                <c:pt idx="218">
                  <c:v>-62.179419851861816</c:v>
                </c:pt>
                <c:pt idx="219">
                  <c:v>-61.822706784052002</c:v>
                </c:pt>
                <c:pt idx="220">
                  <c:v>-64.350656160474358</c:v>
                </c:pt>
                <c:pt idx="221">
                  <c:v>-65.873032550292706</c:v>
                </c:pt>
                <c:pt idx="222">
                  <c:v>-67.039741145698258</c:v>
                </c:pt>
                <c:pt idx="223">
                  <c:v>-62.310206995072512</c:v>
                </c:pt>
                <c:pt idx="224">
                  <c:v>-63.16984930479159</c:v>
                </c:pt>
                <c:pt idx="225">
                  <c:v>-64.809096699561124</c:v>
                </c:pt>
                <c:pt idx="226">
                  <c:v>-66.767061372944994</c:v>
                </c:pt>
                <c:pt idx="227">
                  <c:v>-64.911573260904589</c:v>
                </c:pt>
                <c:pt idx="228">
                  <c:v>-64.998187617525645</c:v>
                </c:pt>
                <c:pt idx="229">
                  <c:v>-67.813710517729618</c:v>
                </c:pt>
                <c:pt idx="230">
                  <c:v>-71.496107619359194</c:v>
                </c:pt>
                <c:pt idx="231">
                  <c:v>-66.363185583664574</c:v>
                </c:pt>
                <c:pt idx="232">
                  <c:v>-65.642330105836407</c:v>
                </c:pt>
                <c:pt idx="233">
                  <c:v>-67.930017837189311</c:v>
                </c:pt>
                <c:pt idx="234">
                  <c:v>-75.441089511763579</c:v>
                </c:pt>
                <c:pt idx="235">
                  <c:v>-72.103844646767044</c:v>
                </c:pt>
                <c:pt idx="236">
                  <c:v>-67.291617695683541</c:v>
                </c:pt>
                <c:pt idx="237">
                  <c:v>-64.845501355668446</c:v>
                </c:pt>
                <c:pt idx="238">
                  <c:v>-67.402035307813833</c:v>
                </c:pt>
                <c:pt idx="239">
                  <c:v>-76.718784937916197</c:v>
                </c:pt>
                <c:pt idx="240">
                  <c:v>-68.359625513128094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C5E-4A17-A1D1-E2F912DD375E}"/>
            </c:ext>
          </c:extLst>
        </c:ser>
        <c:ser>
          <c:idx val="2"/>
          <c:order val="1"/>
          <c:tx>
            <c:v>H</c:v>
          </c:tx>
          <c:spPr>
            <a:ln w="2222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[summary1.xlsx]Sheet1!$Z$6:$Z$246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[summary1.xlsx]Sheet1!$AA$6:$AA$246</c:f>
              <c:numCache>
                <c:formatCode>General</c:formatCode>
                <c:ptCount val="241"/>
                <c:pt idx="0">
                  <c:v>-74.668195348074093</c:v>
                </c:pt>
                <c:pt idx="1">
                  <c:v>-69.62955538690413</c:v>
                </c:pt>
                <c:pt idx="2">
                  <c:v>-74.351179287676416</c:v>
                </c:pt>
                <c:pt idx="3">
                  <c:v>-72.208043039629828</c:v>
                </c:pt>
                <c:pt idx="4">
                  <c:v>-77.494079882973438</c:v>
                </c:pt>
                <c:pt idx="5">
                  <c:v>-73.247593095466314</c:v>
                </c:pt>
                <c:pt idx="6">
                  <c:v>-74.044108543479226</c:v>
                </c:pt>
                <c:pt idx="7">
                  <c:v>-73.533904564620144</c:v>
                </c:pt>
                <c:pt idx="8">
                  <c:v>-75.435165762838352</c:v>
                </c:pt>
                <c:pt idx="9">
                  <c:v>-73.062575305123616</c:v>
                </c:pt>
                <c:pt idx="10">
                  <c:v>-72.505015522605859</c:v>
                </c:pt>
                <c:pt idx="11">
                  <c:v>-89.230225965360404</c:v>
                </c:pt>
                <c:pt idx="12">
                  <c:v>-81.402675743698296</c:v>
                </c:pt>
                <c:pt idx="13">
                  <c:v>-73.302412608735239</c:v>
                </c:pt>
                <c:pt idx="14">
                  <c:v>-76.65999364201889</c:v>
                </c:pt>
                <c:pt idx="15">
                  <c:v>-74.581277948968591</c:v>
                </c:pt>
                <c:pt idx="16">
                  <c:v>-75.343734717608584</c:v>
                </c:pt>
                <c:pt idx="17">
                  <c:v>-83.890806555972972</c:v>
                </c:pt>
                <c:pt idx="18">
                  <c:v>-72.686515196605242</c:v>
                </c:pt>
                <c:pt idx="19">
                  <c:v>-77.670906990605403</c:v>
                </c:pt>
                <c:pt idx="20">
                  <c:v>-72.645984157812762</c:v>
                </c:pt>
                <c:pt idx="21">
                  <c:v>-81.540624387589986</c:v>
                </c:pt>
                <c:pt idx="22">
                  <c:v>-75.187258029248511</c:v>
                </c:pt>
                <c:pt idx="23">
                  <c:v>-70.456136369490807</c:v>
                </c:pt>
                <c:pt idx="24">
                  <c:v>-70.565483895835342</c:v>
                </c:pt>
                <c:pt idx="25">
                  <c:v>-70.283206372723697</c:v>
                </c:pt>
                <c:pt idx="26">
                  <c:v>-70.890901336097784</c:v>
                </c:pt>
                <c:pt idx="27">
                  <c:v>-79.034164959292582</c:v>
                </c:pt>
                <c:pt idx="28">
                  <c:v>-72.315218146275129</c:v>
                </c:pt>
                <c:pt idx="29">
                  <c:v>-67.999387267062502</c:v>
                </c:pt>
                <c:pt idx="30">
                  <c:v>-65.12492254920528</c:v>
                </c:pt>
                <c:pt idx="31">
                  <c:v>-68.797539409097624</c:v>
                </c:pt>
                <c:pt idx="32">
                  <c:v>-72.156697789145937</c:v>
                </c:pt>
                <c:pt idx="33">
                  <c:v>-75.897433727062349</c:v>
                </c:pt>
                <c:pt idx="34">
                  <c:v>-66.834732225471981</c:v>
                </c:pt>
                <c:pt idx="35">
                  <c:v>-65.98246719497584</c:v>
                </c:pt>
                <c:pt idx="36">
                  <c:v>-63.760964436993611</c:v>
                </c:pt>
                <c:pt idx="37">
                  <c:v>-66.86010863183931</c:v>
                </c:pt>
                <c:pt idx="38">
                  <c:v>-68.716305215669294</c:v>
                </c:pt>
                <c:pt idx="39">
                  <c:v>-67.000351122016639</c:v>
                </c:pt>
                <c:pt idx="40">
                  <c:v>-64.120755135890477</c:v>
                </c:pt>
                <c:pt idx="41">
                  <c:v>-63.730184600971874</c:v>
                </c:pt>
                <c:pt idx="42">
                  <c:v>-62.929191594152137</c:v>
                </c:pt>
                <c:pt idx="43">
                  <c:v>-63.458630470934558</c:v>
                </c:pt>
                <c:pt idx="44">
                  <c:v>-62.834768576611488</c:v>
                </c:pt>
                <c:pt idx="45">
                  <c:v>-62.513194567724717</c:v>
                </c:pt>
                <c:pt idx="46">
                  <c:v>-61.788485219030669</c:v>
                </c:pt>
                <c:pt idx="47">
                  <c:v>-61.147199371535528</c:v>
                </c:pt>
                <c:pt idx="48">
                  <c:v>-61.195822474290885</c:v>
                </c:pt>
                <c:pt idx="49">
                  <c:v>-60.668594103895792</c:v>
                </c:pt>
                <c:pt idx="50">
                  <c:v>-61.603597681382666</c:v>
                </c:pt>
                <c:pt idx="51">
                  <c:v>-62.816430522621665</c:v>
                </c:pt>
                <c:pt idx="52">
                  <c:v>-62.263692555113074</c:v>
                </c:pt>
                <c:pt idx="53">
                  <c:v>-64.210465512763648</c:v>
                </c:pt>
                <c:pt idx="54">
                  <c:v>-65.69636525382704</c:v>
                </c:pt>
                <c:pt idx="55">
                  <c:v>-65.626130796484659</c:v>
                </c:pt>
                <c:pt idx="56">
                  <c:v>-66.878185572652612</c:v>
                </c:pt>
                <c:pt idx="57">
                  <c:v>-65.833174445585527</c:v>
                </c:pt>
                <c:pt idx="58">
                  <c:v>-62.039930053024797</c:v>
                </c:pt>
                <c:pt idx="59">
                  <c:v>-60.45717154608456</c:v>
                </c:pt>
                <c:pt idx="60">
                  <c:v>-59.469185333542505</c:v>
                </c:pt>
                <c:pt idx="61">
                  <c:v>-58.062806012456072</c:v>
                </c:pt>
                <c:pt idx="62">
                  <c:v>-57.654190330974288</c:v>
                </c:pt>
                <c:pt idx="63">
                  <c:v>-57.380990372124934</c:v>
                </c:pt>
                <c:pt idx="64">
                  <c:v>-56.743896927676218</c:v>
                </c:pt>
                <c:pt idx="65">
                  <c:v>-56.398602449159618</c:v>
                </c:pt>
                <c:pt idx="66">
                  <c:v>-56.373460698261006</c:v>
                </c:pt>
                <c:pt idx="67">
                  <c:v>-55.936875482625275</c:v>
                </c:pt>
                <c:pt idx="68">
                  <c:v>-55.201929457985578</c:v>
                </c:pt>
                <c:pt idx="69">
                  <c:v>-53.508659487784875</c:v>
                </c:pt>
                <c:pt idx="70">
                  <c:v>-52.046930428370437</c:v>
                </c:pt>
                <c:pt idx="71">
                  <c:v>-49.847496455791955</c:v>
                </c:pt>
                <c:pt idx="72">
                  <c:v>-48.115362874965093</c:v>
                </c:pt>
                <c:pt idx="73">
                  <c:v>-46.776430200747491</c:v>
                </c:pt>
                <c:pt idx="74">
                  <c:v>-46.215431309039388</c:v>
                </c:pt>
                <c:pt idx="75">
                  <c:v>-45.674724311664349</c:v>
                </c:pt>
                <c:pt idx="76">
                  <c:v>-45.863325149359241</c:v>
                </c:pt>
                <c:pt idx="77">
                  <c:v>-45.764589675068862</c:v>
                </c:pt>
                <c:pt idx="78">
                  <c:v>-45.802291765923947</c:v>
                </c:pt>
                <c:pt idx="79">
                  <c:v>-45.110125051018187</c:v>
                </c:pt>
                <c:pt idx="80">
                  <c:v>-43.947065771425031</c:v>
                </c:pt>
                <c:pt idx="81">
                  <c:v>-42.718475965807755</c:v>
                </c:pt>
                <c:pt idx="82">
                  <c:v>-41.439955703996809</c:v>
                </c:pt>
                <c:pt idx="83">
                  <c:v>-40.283282709841806</c:v>
                </c:pt>
                <c:pt idx="84">
                  <c:v>-39.52859363983211</c:v>
                </c:pt>
                <c:pt idx="85">
                  <c:v>-38.820976366445599</c:v>
                </c:pt>
                <c:pt idx="86">
                  <c:v>-38.133948925069404</c:v>
                </c:pt>
                <c:pt idx="87">
                  <c:v>-36.968869895580958</c:v>
                </c:pt>
                <c:pt idx="88">
                  <c:v>-35.434709916422214</c:v>
                </c:pt>
                <c:pt idx="89">
                  <c:v>-33.626127961239199</c:v>
                </c:pt>
                <c:pt idx="90">
                  <c:v>-31.817454579933322</c:v>
                </c:pt>
                <c:pt idx="91">
                  <c:v>-30.261132946398558</c:v>
                </c:pt>
                <c:pt idx="92">
                  <c:v>-28.878437704760675</c:v>
                </c:pt>
                <c:pt idx="93">
                  <c:v>-27.632477776319249</c:v>
                </c:pt>
                <c:pt idx="94">
                  <c:v>-26.443035212879959</c:v>
                </c:pt>
                <c:pt idx="95">
                  <c:v>-25.20800649096476</c:v>
                </c:pt>
                <c:pt idx="96">
                  <c:v>-23.889719122414729</c:v>
                </c:pt>
                <c:pt idx="97">
                  <c:v>-22.52397272308038</c:v>
                </c:pt>
                <c:pt idx="98">
                  <c:v>-21.251735687590308</c:v>
                </c:pt>
                <c:pt idx="99">
                  <c:v>-20.021326502842932</c:v>
                </c:pt>
                <c:pt idx="100">
                  <c:v>-18.83683515958889</c:v>
                </c:pt>
                <c:pt idx="101">
                  <c:v>-17.727754122181274</c:v>
                </c:pt>
                <c:pt idx="102">
                  <c:v>-16.547195888167078</c:v>
                </c:pt>
                <c:pt idx="103">
                  <c:v>-15.246334583266457</c:v>
                </c:pt>
                <c:pt idx="104">
                  <c:v>-13.826170756809354</c:v>
                </c:pt>
                <c:pt idx="105">
                  <c:v>-12.355806154250637</c:v>
                </c:pt>
                <c:pt idx="106">
                  <c:v>-10.947620920740391</c:v>
                </c:pt>
                <c:pt idx="107">
                  <c:v>-9.6225894574727882</c:v>
                </c:pt>
                <c:pt idx="108">
                  <c:v>-8.3971149673894789</c:v>
                </c:pt>
                <c:pt idx="109">
                  <c:v>-7.314581172506621</c:v>
                </c:pt>
                <c:pt idx="110">
                  <c:v>-6.3101596542680962</c:v>
                </c:pt>
                <c:pt idx="111">
                  <c:v>-5.3813979318153571</c:v>
                </c:pt>
                <c:pt idx="112">
                  <c:v>-4.5073493082208458</c:v>
                </c:pt>
                <c:pt idx="113">
                  <c:v>-3.6118433941901036</c:v>
                </c:pt>
                <c:pt idx="114">
                  <c:v>-2.738768179136406</c:v>
                </c:pt>
                <c:pt idx="115">
                  <c:v>-1.9299405570431802</c:v>
                </c:pt>
                <c:pt idx="116">
                  <c:v>-1.2238668026976982</c:v>
                </c:pt>
                <c:pt idx="117">
                  <c:v>-0.65719990877330092</c:v>
                </c:pt>
                <c:pt idx="118">
                  <c:v>-0.24022393200198966</c:v>
                </c:pt>
                <c:pt idx="119">
                  <c:v>-1.2335604740310924E-2</c:v>
                </c:pt>
                <c:pt idx="120">
                  <c:v>1.2935220347065624E-4</c:v>
                </c:pt>
                <c:pt idx="121">
                  <c:v>-0.18188400599802401</c:v>
                </c:pt>
                <c:pt idx="122">
                  <c:v>-0.5618943635501199</c:v>
                </c:pt>
                <c:pt idx="123">
                  <c:v>-1.108869180343075</c:v>
                </c:pt>
                <c:pt idx="124">
                  <c:v>-1.8113713190500396</c:v>
                </c:pt>
                <c:pt idx="125">
                  <c:v>-2.6102829104093268</c:v>
                </c:pt>
                <c:pt idx="126">
                  <c:v>-3.4623360849611076</c:v>
                </c:pt>
                <c:pt idx="127">
                  <c:v>-4.3645206324012964</c:v>
                </c:pt>
                <c:pt idx="128">
                  <c:v>-5.2491563607791871</c:v>
                </c:pt>
                <c:pt idx="129">
                  <c:v>-6.1745891023396133</c:v>
                </c:pt>
                <c:pt idx="130">
                  <c:v>-7.1674729006387423</c:v>
                </c:pt>
                <c:pt idx="131">
                  <c:v>-8.2190580445838428</c:v>
                </c:pt>
                <c:pt idx="132">
                  <c:v>-9.4012785646439685</c:v>
                </c:pt>
                <c:pt idx="133">
                  <c:v>-10.705695562198871</c:v>
                </c:pt>
                <c:pt idx="134">
                  <c:v>-12.110444788732073</c:v>
                </c:pt>
                <c:pt idx="135">
                  <c:v>-13.582380776755855</c:v>
                </c:pt>
                <c:pt idx="136">
                  <c:v>-15.002525699055305</c:v>
                </c:pt>
                <c:pt idx="137">
                  <c:v>-16.334218971944328</c:v>
                </c:pt>
                <c:pt idx="138">
                  <c:v>-17.554849323286572</c:v>
                </c:pt>
                <c:pt idx="139">
                  <c:v>-18.678277502742528</c:v>
                </c:pt>
                <c:pt idx="140">
                  <c:v>-19.825072084526667</c:v>
                </c:pt>
                <c:pt idx="141">
                  <c:v>-21.046931857517119</c:v>
                </c:pt>
                <c:pt idx="142">
                  <c:v>-22.311890314961264</c:v>
                </c:pt>
                <c:pt idx="143">
                  <c:v>-23.717285180796811</c:v>
                </c:pt>
                <c:pt idx="144">
                  <c:v>-25.063915914058761</c:v>
                </c:pt>
                <c:pt idx="145">
                  <c:v>-26.34386472612173</c:v>
                </c:pt>
                <c:pt idx="146">
                  <c:v>-27.563387195794725</c:v>
                </c:pt>
                <c:pt idx="147">
                  <c:v>-28.800367158979441</c:v>
                </c:pt>
                <c:pt idx="148">
                  <c:v>-30.148305991126069</c:v>
                </c:pt>
                <c:pt idx="149">
                  <c:v>-31.788770038217049</c:v>
                </c:pt>
                <c:pt idx="150">
                  <c:v>-33.529674337001538</c:v>
                </c:pt>
                <c:pt idx="151">
                  <c:v>-35.303572479416125</c:v>
                </c:pt>
                <c:pt idx="152">
                  <c:v>-36.927240928136818</c:v>
                </c:pt>
                <c:pt idx="153">
                  <c:v>-38.03370625098853</c:v>
                </c:pt>
                <c:pt idx="154">
                  <c:v>-38.74637090609427</c:v>
                </c:pt>
                <c:pt idx="155">
                  <c:v>-39.475026581646652</c:v>
                </c:pt>
                <c:pt idx="156">
                  <c:v>-40.253059841361235</c:v>
                </c:pt>
                <c:pt idx="157">
                  <c:v>-41.258755524413964</c:v>
                </c:pt>
                <c:pt idx="158">
                  <c:v>-42.392173826649262</c:v>
                </c:pt>
                <c:pt idx="159">
                  <c:v>-43.939900870251186</c:v>
                </c:pt>
                <c:pt idx="160">
                  <c:v>-44.800823685991922</c:v>
                </c:pt>
                <c:pt idx="161">
                  <c:v>-45.418473004006358</c:v>
                </c:pt>
                <c:pt idx="162">
                  <c:v>-45.720422398386901</c:v>
                </c:pt>
                <c:pt idx="163">
                  <c:v>-45.83018062902363</c:v>
                </c:pt>
                <c:pt idx="164">
                  <c:v>-45.93994931526619</c:v>
                </c:pt>
                <c:pt idx="165">
                  <c:v>-46.147926174480411</c:v>
                </c:pt>
                <c:pt idx="166">
                  <c:v>-46.771938418506934</c:v>
                </c:pt>
                <c:pt idx="167">
                  <c:v>-47.650270580770766</c:v>
                </c:pt>
                <c:pt idx="168">
                  <c:v>-49.257536735982235</c:v>
                </c:pt>
                <c:pt idx="169">
                  <c:v>-51.073617635916229</c:v>
                </c:pt>
                <c:pt idx="170">
                  <c:v>-53.168849165325859</c:v>
                </c:pt>
                <c:pt idx="171">
                  <c:v>-54.923309748075681</c:v>
                </c:pt>
                <c:pt idx="172">
                  <c:v>-55.924269871396085</c:v>
                </c:pt>
                <c:pt idx="173">
                  <c:v>-56.53050357374601</c:v>
                </c:pt>
                <c:pt idx="174">
                  <c:v>-56.603957855256894</c:v>
                </c:pt>
                <c:pt idx="175">
                  <c:v>-56.352531161038222</c:v>
                </c:pt>
                <c:pt idx="176">
                  <c:v>-56.964023411536672</c:v>
                </c:pt>
                <c:pt idx="177">
                  <c:v>-56.271462096738624</c:v>
                </c:pt>
                <c:pt idx="178">
                  <c:v>-57.434578929984482</c:v>
                </c:pt>
                <c:pt idx="179">
                  <c:v>-58.677507685019741</c:v>
                </c:pt>
                <c:pt idx="180">
                  <c:v>-61.460317340673477</c:v>
                </c:pt>
                <c:pt idx="181">
                  <c:v>-62.947282594172343</c:v>
                </c:pt>
                <c:pt idx="182">
                  <c:v>-66.044240467249381</c:v>
                </c:pt>
                <c:pt idx="183">
                  <c:v>-65.391223943059458</c:v>
                </c:pt>
                <c:pt idx="184">
                  <c:v>-66.08482931927125</c:v>
                </c:pt>
                <c:pt idx="185">
                  <c:v>-63.937796085764909</c:v>
                </c:pt>
                <c:pt idx="186">
                  <c:v>-63.926609253648998</c:v>
                </c:pt>
                <c:pt idx="187">
                  <c:v>-63.273820688885429</c:v>
                </c:pt>
                <c:pt idx="188">
                  <c:v>-60.617895440923476</c:v>
                </c:pt>
                <c:pt idx="189">
                  <c:v>-60.075885949646725</c:v>
                </c:pt>
                <c:pt idx="190">
                  <c:v>-60.498119125849527</c:v>
                </c:pt>
                <c:pt idx="191">
                  <c:v>-60.604788601821689</c:v>
                </c:pt>
                <c:pt idx="192">
                  <c:v>-61.796918006051676</c:v>
                </c:pt>
                <c:pt idx="193">
                  <c:v>-62.446712464103491</c:v>
                </c:pt>
                <c:pt idx="194">
                  <c:v>-62.668276309719253</c:v>
                </c:pt>
                <c:pt idx="195">
                  <c:v>-60.716773365530621</c:v>
                </c:pt>
                <c:pt idx="196">
                  <c:v>-61.343869667453255</c:v>
                </c:pt>
                <c:pt idx="197">
                  <c:v>-62.990143429415433</c:v>
                </c:pt>
                <c:pt idx="198">
                  <c:v>-66.121320161518128</c:v>
                </c:pt>
                <c:pt idx="199">
                  <c:v>-64.932013577949959</c:v>
                </c:pt>
                <c:pt idx="200">
                  <c:v>-63.892746831490733</c:v>
                </c:pt>
                <c:pt idx="201">
                  <c:v>-64.798887300380144</c:v>
                </c:pt>
                <c:pt idx="202">
                  <c:v>-64.996248620239385</c:v>
                </c:pt>
                <c:pt idx="203">
                  <c:v>-66.341919567444293</c:v>
                </c:pt>
                <c:pt idx="204">
                  <c:v>-69.994170885751245</c:v>
                </c:pt>
                <c:pt idx="205">
                  <c:v>-66.662397254191148</c:v>
                </c:pt>
                <c:pt idx="206">
                  <c:v>-67.405814817567816</c:v>
                </c:pt>
                <c:pt idx="207">
                  <c:v>-66.810228283546095</c:v>
                </c:pt>
                <c:pt idx="208">
                  <c:v>-67.668246272879088</c:v>
                </c:pt>
                <c:pt idx="209">
                  <c:v>-76.907578934474103</c:v>
                </c:pt>
                <c:pt idx="210">
                  <c:v>-69.627005612684258</c:v>
                </c:pt>
                <c:pt idx="211">
                  <c:v>-71.437082548792276</c:v>
                </c:pt>
                <c:pt idx="212">
                  <c:v>-70.824832481458088</c:v>
                </c:pt>
                <c:pt idx="213">
                  <c:v>-69.883688966909972</c:v>
                </c:pt>
                <c:pt idx="214">
                  <c:v>-76.360077435517752</c:v>
                </c:pt>
                <c:pt idx="215">
                  <c:v>-80.707920519360897</c:v>
                </c:pt>
                <c:pt idx="216">
                  <c:v>-74.743093567028794</c:v>
                </c:pt>
                <c:pt idx="217">
                  <c:v>-74.285619444028114</c:v>
                </c:pt>
                <c:pt idx="218">
                  <c:v>-68.752626369599312</c:v>
                </c:pt>
                <c:pt idx="219">
                  <c:v>-72.982723522188564</c:v>
                </c:pt>
                <c:pt idx="220">
                  <c:v>-72.479912195579487</c:v>
                </c:pt>
                <c:pt idx="221">
                  <c:v>-67.310435281603915</c:v>
                </c:pt>
                <c:pt idx="222">
                  <c:v>-70.794071773621411</c:v>
                </c:pt>
                <c:pt idx="223">
                  <c:v>-80.313958649014353</c:v>
                </c:pt>
                <c:pt idx="224">
                  <c:v>-70.913573182129312</c:v>
                </c:pt>
                <c:pt idx="225">
                  <c:v>-70.292274470438073</c:v>
                </c:pt>
                <c:pt idx="226">
                  <c:v>-72.593336920453922</c:v>
                </c:pt>
                <c:pt idx="227">
                  <c:v>-86.958140207433757</c:v>
                </c:pt>
                <c:pt idx="228">
                  <c:v>-73.343118732213057</c:v>
                </c:pt>
                <c:pt idx="229">
                  <c:v>-79.037873080704429</c:v>
                </c:pt>
                <c:pt idx="230">
                  <c:v>-79.463173882391914</c:v>
                </c:pt>
                <c:pt idx="231">
                  <c:v>-77.720434332733959</c:v>
                </c:pt>
                <c:pt idx="232">
                  <c:v>-87.411211293015384</c:v>
                </c:pt>
                <c:pt idx="233">
                  <c:v>-93.831232677355842</c:v>
                </c:pt>
                <c:pt idx="234">
                  <c:v>-75.899831913718401</c:v>
                </c:pt>
                <c:pt idx="235">
                  <c:v>-74.658084566483268</c:v>
                </c:pt>
                <c:pt idx="236">
                  <c:v>-73.681652622829816</c:v>
                </c:pt>
                <c:pt idx="237">
                  <c:v>-72.145473374329967</c:v>
                </c:pt>
                <c:pt idx="238">
                  <c:v>-79.311749808580132</c:v>
                </c:pt>
                <c:pt idx="239">
                  <c:v>-85.36136780194947</c:v>
                </c:pt>
                <c:pt idx="240">
                  <c:v>-78.268149349640595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C5E-4A17-A1D1-E2F912DD3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72672"/>
        <c:axId val="143374592"/>
      </c:scatterChart>
      <c:valAx>
        <c:axId val="143372672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374592"/>
        <c:crossesAt val="-90"/>
        <c:crossBetween val="midCat"/>
        <c:majorUnit val="30"/>
        <c:minorUnit val="10"/>
      </c:valAx>
      <c:valAx>
        <c:axId val="143374592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372672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72713888888888889"/>
          <c:y val="0.2210279965004375"/>
          <c:w val="0.10063888888888889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15.0</a:t>
            </a:r>
            <a:r>
              <a:rPr lang="en-US" sz="1200" baseline="0"/>
              <a:t> GHz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[summary1.xlsx]Sheet1!$AQ$6:$AQ$246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[summary1.xlsx]Sheet1!$AS$6:$AS$246</c:f>
              <c:numCache>
                <c:formatCode>General</c:formatCode>
                <c:ptCount val="241"/>
                <c:pt idx="0">
                  <c:v>-67.538342914471087</c:v>
                </c:pt>
                <c:pt idx="1">
                  <c:v>-68.830649856358008</c:v>
                </c:pt>
                <c:pt idx="2">
                  <c:v>-82.21745666334445</c:v>
                </c:pt>
                <c:pt idx="3">
                  <c:v>-73.911645271439994</c:v>
                </c:pt>
                <c:pt idx="4">
                  <c:v>-72.518981050113808</c:v>
                </c:pt>
                <c:pt idx="5">
                  <c:v>-72.097612641659083</c:v>
                </c:pt>
                <c:pt idx="6">
                  <c:v>-76.524990917023715</c:v>
                </c:pt>
                <c:pt idx="7">
                  <c:v>-70.257178676994414</c:v>
                </c:pt>
                <c:pt idx="8">
                  <c:v>-69.702511442891321</c:v>
                </c:pt>
                <c:pt idx="9">
                  <c:v>-72.190175378104755</c:v>
                </c:pt>
                <c:pt idx="10">
                  <c:v>-76.017116594907378</c:v>
                </c:pt>
                <c:pt idx="11">
                  <c:v>-68.474826646037343</c:v>
                </c:pt>
                <c:pt idx="12">
                  <c:v>-68.471958984832</c:v>
                </c:pt>
                <c:pt idx="13">
                  <c:v>-81.054782713714857</c:v>
                </c:pt>
                <c:pt idx="14">
                  <c:v>-69.781687733512129</c:v>
                </c:pt>
                <c:pt idx="15">
                  <c:v>-72.294415316042787</c:v>
                </c:pt>
                <c:pt idx="16">
                  <c:v>-69.655808821757262</c:v>
                </c:pt>
                <c:pt idx="17">
                  <c:v>-75.093405189084876</c:v>
                </c:pt>
                <c:pt idx="18">
                  <c:v>-72.985883620946581</c:v>
                </c:pt>
                <c:pt idx="19">
                  <c:v>-68.72806898607837</c:v>
                </c:pt>
                <c:pt idx="20">
                  <c:v>-70.180613666879552</c:v>
                </c:pt>
                <c:pt idx="21">
                  <c:v>-68.00337726724868</c:v>
                </c:pt>
                <c:pt idx="22">
                  <c:v>-71.208520198745148</c:v>
                </c:pt>
                <c:pt idx="23">
                  <c:v>-67.732537804724714</c:v>
                </c:pt>
                <c:pt idx="24">
                  <c:v>-69.776626913853562</c:v>
                </c:pt>
                <c:pt idx="25">
                  <c:v>-70.198180043903847</c:v>
                </c:pt>
                <c:pt idx="26">
                  <c:v>-71.416235380686061</c:v>
                </c:pt>
                <c:pt idx="27">
                  <c:v>-65.365760004658057</c:v>
                </c:pt>
                <c:pt idx="28">
                  <c:v>-65.591501587740225</c:v>
                </c:pt>
                <c:pt idx="29">
                  <c:v>-66.975246067143814</c:v>
                </c:pt>
                <c:pt idx="30">
                  <c:v>-66.940663204481069</c:v>
                </c:pt>
                <c:pt idx="31">
                  <c:v>-66.757584735084166</c:v>
                </c:pt>
                <c:pt idx="32">
                  <c:v>-69.397940175836084</c:v>
                </c:pt>
                <c:pt idx="33">
                  <c:v>-67.797668413991659</c:v>
                </c:pt>
                <c:pt idx="34">
                  <c:v>-68.628039974549864</c:v>
                </c:pt>
                <c:pt idx="35">
                  <c:v>-63.308451591123585</c:v>
                </c:pt>
                <c:pt idx="36">
                  <c:v>-64.206172321155691</c:v>
                </c:pt>
                <c:pt idx="37">
                  <c:v>-65.252922439781997</c:v>
                </c:pt>
                <c:pt idx="38">
                  <c:v>-62.918552591757944</c:v>
                </c:pt>
                <c:pt idx="39">
                  <c:v>-62.009974581811576</c:v>
                </c:pt>
                <c:pt idx="40">
                  <c:v>-61.697229833144206</c:v>
                </c:pt>
                <c:pt idx="41">
                  <c:v>-63.495465440133245</c:v>
                </c:pt>
                <c:pt idx="42">
                  <c:v>-60.783394800252637</c:v>
                </c:pt>
                <c:pt idx="43">
                  <c:v>-60.722545132039755</c:v>
                </c:pt>
                <c:pt idx="44">
                  <c:v>-60.445620830998436</c:v>
                </c:pt>
                <c:pt idx="45">
                  <c:v>-59.296966424511737</c:v>
                </c:pt>
                <c:pt idx="46">
                  <c:v>-58.218497723405854</c:v>
                </c:pt>
                <c:pt idx="47">
                  <c:v>-60.010984757793295</c:v>
                </c:pt>
                <c:pt idx="48">
                  <c:v>-59.88514664496509</c:v>
                </c:pt>
                <c:pt idx="49">
                  <c:v>-61.544313917596853</c:v>
                </c:pt>
                <c:pt idx="50">
                  <c:v>-60.660323742559797</c:v>
                </c:pt>
                <c:pt idx="51">
                  <c:v>-61.321131829595245</c:v>
                </c:pt>
                <c:pt idx="52">
                  <c:v>-64.149176917829024</c:v>
                </c:pt>
                <c:pt idx="53">
                  <c:v>-62.864951198484988</c:v>
                </c:pt>
                <c:pt idx="54">
                  <c:v>-66.014601637843342</c:v>
                </c:pt>
                <c:pt idx="55">
                  <c:v>-62.840399835790635</c:v>
                </c:pt>
                <c:pt idx="56">
                  <c:v>-60.403078453626193</c:v>
                </c:pt>
                <c:pt idx="57">
                  <c:v>-58.840049568254997</c:v>
                </c:pt>
                <c:pt idx="58">
                  <c:v>-56.548671750453472</c:v>
                </c:pt>
                <c:pt idx="59">
                  <c:v>-54.661142706193075</c:v>
                </c:pt>
                <c:pt idx="60">
                  <c:v>-53.880702752315869</c:v>
                </c:pt>
                <c:pt idx="61">
                  <c:v>-53.38565992290809</c:v>
                </c:pt>
                <c:pt idx="62">
                  <c:v>-53.990837389835548</c:v>
                </c:pt>
                <c:pt idx="63">
                  <c:v>-55.141073524449425</c:v>
                </c:pt>
                <c:pt idx="64">
                  <c:v>-55.819485980240849</c:v>
                </c:pt>
                <c:pt idx="65">
                  <c:v>-57.377396127937288</c:v>
                </c:pt>
                <c:pt idx="66">
                  <c:v>-57.739222599058252</c:v>
                </c:pt>
                <c:pt idx="67">
                  <c:v>-57.443328574417009</c:v>
                </c:pt>
                <c:pt idx="68">
                  <c:v>-54.477094293731597</c:v>
                </c:pt>
                <c:pt idx="69">
                  <c:v>-52.294322896166051</c:v>
                </c:pt>
                <c:pt idx="70">
                  <c:v>-51.414762864497483</c:v>
                </c:pt>
                <c:pt idx="71">
                  <c:v>-50.280888131410805</c:v>
                </c:pt>
                <c:pt idx="72">
                  <c:v>-50.885264483105438</c:v>
                </c:pt>
                <c:pt idx="73">
                  <c:v>-51.933153866137168</c:v>
                </c:pt>
                <c:pt idx="74">
                  <c:v>-52.62928221806844</c:v>
                </c:pt>
                <c:pt idx="75">
                  <c:v>-50.608207695401866</c:v>
                </c:pt>
                <c:pt idx="76">
                  <c:v>-47.744338687387163</c:v>
                </c:pt>
                <c:pt idx="77">
                  <c:v>-45.198065191117713</c:v>
                </c:pt>
                <c:pt idx="78">
                  <c:v>-43.725737958236273</c:v>
                </c:pt>
                <c:pt idx="79">
                  <c:v>-43.63902268877127</c:v>
                </c:pt>
                <c:pt idx="80">
                  <c:v>-43.767719466915509</c:v>
                </c:pt>
                <c:pt idx="81">
                  <c:v>-44.072146185601753</c:v>
                </c:pt>
                <c:pt idx="82">
                  <c:v>-43.011846895791805</c:v>
                </c:pt>
                <c:pt idx="83">
                  <c:v>-40.593663217940247</c:v>
                </c:pt>
                <c:pt idx="84">
                  <c:v>-38.261218926697069</c:v>
                </c:pt>
                <c:pt idx="85">
                  <c:v>-36.753152638459426</c:v>
                </c:pt>
                <c:pt idx="86">
                  <c:v>-35.999951225699647</c:v>
                </c:pt>
                <c:pt idx="87">
                  <c:v>-35.392025310014795</c:v>
                </c:pt>
                <c:pt idx="88">
                  <c:v>-34.606114550770634</c:v>
                </c:pt>
                <c:pt idx="89">
                  <c:v>-33.338698275485399</c:v>
                </c:pt>
                <c:pt idx="90">
                  <c:v>-31.734379211615767</c:v>
                </c:pt>
                <c:pt idx="91">
                  <c:v>-30.331898105449909</c:v>
                </c:pt>
                <c:pt idx="92">
                  <c:v>-29.542647931607078</c:v>
                </c:pt>
                <c:pt idx="93">
                  <c:v>-29.208690752238887</c:v>
                </c:pt>
                <c:pt idx="94">
                  <c:v>-29.004809622852399</c:v>
                </c:pt>
                <c:pt idx="95">
                  <c:v>-28.17728022679524</c:v>
                </c:pt>
                <c:pt idx="96">
                  <c:v>-26.463249776764698</c:v>
                </c:pt>
                <c:pt idx="97">
                  <c:v>-24.460173186779656</c:v>
                </c:pt>
                <c:pt idx="98">
                  <c:v>-22.747054775671675</c:v>
                </c:pt>
                <c:pt idx="99">
                  <c:v>-21.291889891314518</c:v>
                </c:pt>
                <c:pt idx="100">
                  <c:v>-19.914365915553645</c:v>
                </c:pt>
                <c:pt idx="101">
                  <c:v>-18.562889698223021</c:v>
                </c:pt>
                <c:pt idx="102">
                  <c:v>-17.015107324435334</c:v>
                </c:pt>
                <c:pt idx="103">
                  <c:v>-15.371391798830143</c:v>
                </c:pt>
                <c:pt idx="104">
                  <c:v>-13.791326454431236</c:v>
                </c:pt>
                <c:pt idx="105">
                  <c:v>-12.393164339960556</c:v>
                </c:pt>
                <c:pt idx="106">
                  <c:v>-11.168447054684705</c:v>
                </c:pt>
                <c:pt idx="107">
                  <c:v>-9.9527411708780491</c:v>
                </c:pt>
                <c:pt idx="108">
                  <c:v>-8.6502725578508262</c:v>
                </c:pt>
                <c:pt idx="109">
                  <c:v>-7.332677415980414</c:v>
                </c:pt>
                <c:pt idx="110">
                  <c:v>-6.0688073544910965</c:v>
                </c:pt>
                <c:pt idx="111">
                  <c:v>-4.9046172575457314</c:v>
                </c:pt>
                <c:pt idx="112">
                  <c:v>-3.9029907209082042</c:v>
                </c:pt>
                <c:pt idx="113">
                  <c:v>-3.0614573323844505</c:v>
                </c:pt>
                <c:pt idx="114">
                  <c:v>-2.3811834687854487</c:v>
                </c:pt>
                <c:pt idx="115">
                  <c:v>-1.7519232118519321</c:v>
                </c:pt>
                <c:pt idx="116">
                  <c:v>-1.1375560204571666</c:v>
                </c:pt>
                <c:pt idx="117">
                  <c:v>-0.59241668322152741</c:v>
                </c:pt>
                <c:pt idx="118">
                  <c:v>-0.2088114017542777</c:v>
                </c:pt>
                <c:pt idx="119">
                  <c:v>-1.0600738304339608E-2</c:v>
                </c:pt>
                <c:pt idx="120">
                  <c:v>4.9946476528006656E-6</c:v>
                </c:pt>
                <c:pt idx="121">
                  <c:v>-0.16475963289326057</c:v>
                </c:pt>
                <c:pt idx="122">
                  <c:v>-0.5288205347676378</c:v>
                </c:pt>
                <c:pt idx="123">
                  <c:v>-1.0452909020653589</c:v>
                </c:pt>
                <c:pt idx="124">
                  <c:v>-1.6819158183083323</c:v>
                </c:pt>
                <c:pt idx="125">
                  <c:v>-2.3263631652238725</c:v>
                </c:pt>
                <c:pt idx="126">
                  <c:v>-2.9879847477393637</c:v>
                </c:pt>
                <c:pt idx="127">
                  <c:v>-3.8008325576416757</c:v>
                </c:pt>
                <c:pt idx="128">
                  <c:v>-4.8081094706590166</c:v>
                </c:pt>
                <c:pt idx="129">
                  <c:v>-5.9356968021185059</c:v>
                </c:pt>
                <c:pt idx="130">
                  <c:v>-7.2011823451037769</c:v>
                </c:pt>
                <c:pt idx="131">
                  <c:v>-8.4887526419831083</c:v>
                </c:pt>
                <c:pt idx="132">
                  <c:v>-9.7511515168279743</c:v>
                </c:pt>
                <c:pt idx="133">
                  <c:v>-10.985199111748226</c:v>
                </c:pt>
                <c:pt idx="134">
                  <c:v>-12.269835834971992</c:v>
                </c:pt>
                <c:pt idx="135">
                  <c:v>-13.697311539391709</c:v>
                </c:pt>
                <c:pt idx="136">
                  <c:v>-15.256971754084994</c:v>
                </c:pt>
                <c:pt idx="137">
                  <c:v>-16.869905006751303</c:v>
                </c:pt>
                <c:pt idx="138">
                  <c:v>-18.384540674761318</c:v>
                </c:pt>
                <c:pt idx="139">
                  <c:v>-19.707460924396536</c:v>
                </c:pt>
                <c:pt idx="140">
                  <c:v>-20.999264660886158</c:v>
                </c:pt>
                <c:pt idx="141">
                  <c:v>-22.484624019677277</c:v>
                </c:pt>
                <c:pt idx="142">
                  <c:v>-24.286604980593335</c:v>
                </c:pt>
                <c:pt idx="143">
                  <c:v>-26.367593834855427</c:v>
                </c:pt>
                <c:pt idx="144">
                  <c:v>-28.217068444939066</c:v>
                </c:pt>
                <c:pt idx="145">
                  <c:v>-29.178691909061257</c:v>
                </c:pt>
                <c:pt idx="146">
                  <c:v>-29.290678668280613</c:v>
                </c:pt>
                <c:pt idx="147">
                  <c:v>-29.537369153405898</c:v>
                </c:pt>
                <c:pt idx="148">
                  <c:v>-30.320685563655971</c:v>
                </c:pt>
                <c:pt idx="149">
                  <c:v>-31.610811141717228</c:v>
                </c:pt>
                <c:pt idx="150">
                  <c:v>-33.103273615097855</c:v>
                </c:pt>
                <c:pt idx="151">
                  <c:v>-34.566104387391491</c:v>
                </c:pt>
                <c:pt idx="152">
                  <c:v>-35.325275179206386</c:v>
                </c:pt>
                <c:pt idx="153">
                  <c:v>-35.994944279346541</c:v>
                </c:pt>
                <c:pt idx="154">
                  <c:v>-36.96135983627623</c:v>
                </c:pt>
                <c:pt idx="155">
                  <c:v>-38.427181577725932</c:v>
                </c:pt>
                <c:pt idx="156">
                  <c:v>-40.349257551706856</c:v>
                </c:pt>
                <c:pt idx="157">
                  <c:v>-42.448989637365045</c:v>
                </c:pt>
                <c:pt idx="158">
                  <c:v>-43.77495383342233</c:v>
                </c:pt>
                <c:pt idx="159">
                  <c:v>-43.377153956286932</c:v>
                </c:pt>
                <c:pt idx="160">
                  <c:v>-43.520358506624419</c:v>
                </c:pt>
                <c:pt idx="161">
                  <c:v>-43.925803838091937</c:v>
                </c:pt>
                <c:pt idx="162">
                  <c:v>-45.422945051340811</c:v>
                </c:pt>
                <c:pt idx="163">
                  <c:v>-48.162965275333754</c:v>
                </c:pt>
                <c:pt idx="164">
                  <c:v>-50.979993610331945</c:v>
                </c:pt>
                <c:pt idx="165">
                  <c:v>-53.142060247727336</c:v>
                </c:pt>
                <c:pt idx="166">
                  <c:v>-52.078023427914729</c:v>
                </c:pt>
                <c:pt idx="167">
                  <c:v>-50.514596080647927</c:v>
                </c:pt>
                <c:pt idx="168">
                  <c:v>-50.344444840447991</c:v>
                </c:pt>
                <c:pt idx="169">
                  <c:v>-50.982099729016127</c:v>
                </c:pt>
                <c:pt idx="170">
                  <c:v>-52.966360614054722</c:v>
                </c:pt>
                <c:pt idx="171">
                  <c:v>-54.996539566602856</c:v>
                </c:pt>
                <c:pt idx="172">
                  <c:v>-58.3430034811078</c:v>
                </c:pt>
                <c:pt idx="173">
                  <c:v>-59.069288763648878</c:v>
                </c:pt>
                <c:pt idx="174">
                  <c:v>-56.840955468155514</c:v>
                </c:pt>
                <c:pt idx="175">
                  <c:v>-56.039465218579309</c:v>
                </c:pt>
                <c:pt idx="176">
                  <c:v>-54.584035746718349</c:v>
                </c:pt>
                <c:pt idx="177">
                  <c:v>-53.603781174399742</c:v>
                </c:pt>
                <c:pt idx="178">
                  <c:v>-54.22314578862828</c:v>
                </c:pt>
                <c:pt idx="179">
                  <c:v>-55.192889414684359</c:v>
                </c:pt>
                <c:pt idx="180">
                  <c:v>-55.770299460227392</c:v>
                </c:pt>
                <c:pt idx="181">
                  <c:v>-56.563302837753298</c:v>
                </c:pt>
                <c:pt idx="182">
                  <c:v>-57.937758057599197</c:v>
                </c:pt>
                <c:pt idx="183">
                  <c:v>-60.812685856714083</c:v>
                </c:pt>
                <c:pt idx="184">
                  <c:v>-64.073845914068286</c:v>
                </c:pt>
                <c:pt idx="185">
                  <c:v>-65.491611254871344</c:v>
                </c:pt>
                <c:pt idx="186">
                  <c:v>-65.347033572542472</c:v>
                </c:pt>
                <c:pt idx="187">
                  <c:v>-62.351805096967837</c:v>
                </c:pt>
                <c:pt idx="188">
                  <c:v>-63.513785400046814</c:v>
                </c:pt>
                <c:pt idx="189">
                  <c:v>-62.849588816353133</c:v>
                </c:pt>
                <c:pt idx="190">
                  <c:v>-60.186878379077683</c:v>
                </c:pt>
                <c:pt idx="191">
                  <c:v>-59.886563412251363</c:v>
                </c:pt>
                <c:pt idx="192">
                  <c:v>-59.373331358919643</c:v>
                </c:pt>
                <c:pt idx="193">
                  <c:v>-60.294810320294403</c:v>
                </c:pt>
                <c:pt idx="194">
                  <c:v>-61.271826907898145</c:v>
                </c:pt>
                <c:pt idx="195">
                  <c:v>-60.349764899716348</c:v>
                </c:pt>
                <c:pt idx="196">
                  <c:v>-62.916386262275466</c:v>
                </c:pt>
                <c:pt idx="197">
                  <c:v>-62.885723791907992</c:v>
                </c:pt>
                <c:pt idx="198">
                  <c:v>-61.819509400776298</c:v>
                </c:pt>
                <c:pt idx="199">
                  <c:v>-63.937789236711396</c:v>
                </c:pt>
                <c:pt idx="200">
                  <c:v>-63.588471506762943</c:v>
                </c:pt>
                <c:pt idx="201">
                  <c:v>-64.680965052275909</c:v>
                </c:pt>
                <c:pt idx="202">
                  <c:v>-65.316926926966943</c:v>
                </c:pt>
                <c:pt idx="203">
                  <c:v>-64.541767699007991</c:v>
                </c:pt>
                <c:pt idx="204">
                  <c:v>-68.570593076968592</c:v>
                </c:pt>
                <c:pt idx="205">
                  <c:v>-63.619819318009178</c:v>
                </c:pt>
                <c:pt idx="206">
                  <c:v>-72.39239133246906</c:v>
                </c:pt>
                <c:pt idx="207">
                  <c:v>-66.749182434590466</c:v>
                </c:pt>
                <c:pt idx="208">
                  <c:v>-65.454522980369219</c:v>
                </c:pt>
                <c:pt idx="209">
                  <c:v>-72.505413501000206</c:v>
                </c:pt>
                <c:pt idx="210">
                  <c:v>-70.793481175319499</c:v>
                </c:pt>
                <c:pt idx="211">
                  <c:v>-69.806178737625743</c:v>
                </c:pt>
                <c:pt idx="212">
                  <c:v>-66.931647551729768</c:v>
                </c:pt>
                <c:pt idx="213">
                  <c:v>-69.572187628903905</c:v>
                </c:pt>
                <c:pt idx="214">
                  <c:v>-64.37819759985743</c:v>
                </c:pt>
                <c:pt idx="215">
                  <c:v>-69.047983570368473</c:v>
                </c:pt>
                <c:pt idx="216">
                  <c:v>-70.285277338621398</c:v>
                </c:pt>
                <c:pt idx="217">
                  <c:v>-66.529210638336252</c:v>
                </c:pt>
                <c:pt idx="218">
                  <c:v>-67.908295620936897</c:v>
                </c:pt>
                <c:pt idx="219">
                  <c:v>-80.573008209357738</c:v>
                </c:pt>
                <c:pt idx="220">
                  <c:v>-74.889314160837728</c:v>
                </c:pt>
                <c:pt idx="221">
                  <c:v>-76.000977405083887</c:v>
                </c:pt>
                <c:pt idx="222">
                  <c:v>-74.454861283397832</c:v>
                </c:pt>
                <c:pt idx="223">
                  <c:v>-70.639756082989123</c:v>
                </c:pt>
                <c:pt idx="224">
                  <c:v>-79.665582145741297</c:v>
                </c:pt>
                <c:pt idx="225">
                  <c:v>-73.341182213826798</c:v>
                </c:pt>
                <c:pt idx="226">
                  <c:v>-80.700480419868228</c:v>
                </c:pt>
                <c:pt idx="227">
                  <c:v>-69.748565400928882</c:v>
                </c:pt>
                <c:pt idx="228">
                  <c:v>-71.297385433291439</c:v>
                </c:pt>
                <c:pt idx="229">
                  <c:v>-71.861008948871856</c:v>
                </c:pt>
                <c:pt idx="230">
                  <c:v>-83.128075269493166</c:v>
                </c:pt>
                <c:pt idx="231">
                  <c:v>-83.319901803475588</c:v>
                </c:pt>
                <c:pt idx="232">
                  <c:v>-78.484030064802155</c:v>
                </c:pt>
                <c:pt idx="233">
                  <c:v>-74.98341917674199</c:v>
                </c:pt>
                <c:pt idx="234">
                  <c:v>-76.674693139151813</c:v>
                </c:pt>
                <c:pt idx="235">
                  <c:v>-82.429359392371978</c:v>
                </c:pt>
                <c:pt idx="236">
                  <c:v>-79.165406188206305</c:v>
                </c:pt>
                <c:pt idx="237">
                  <c:v>-77.709122817695345</c:v>
                </c:pt>
                <c:pt idx="238">
                  <c:v>-78.142219330245752</c:v>
                </c:pt>
                <c:pt idx="239">
                  <c:v>-75.701615144697342</c:v>
                </c:pt>
                <c:pt idx="240">
                  <c:v>-74.370814225803159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79-4AEC-A791-9344D5ADCB5D}"/>
            </c:ext>
          </c:extLst>
        </c:ser>
        <c:ser>
          <c:idx val="0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[summary1.xlsx]Sheet1!$AQ$6:$AQ$246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[summary1.xlsx]Sheet1!$AR$6:$AR$246</c:f>
              <c:numCache>
                <c:formatCode>General</c:formatCode>
                <c:ptCount val="241"/>
                <c:pt idx="0">
                  <c:v>-69.584540844459767</c:v>
                </c:pt>
                <c:pt idx="1">
                  <c:v>-73.699077428938423</c:v>
                </c:pt>
                <c:pt idx="2">
                  <c:v>-72.42724732086262</c:v>
                </c:pt>
                <c:pt idx="3">
                  <c:v>-72.586918481765224</c:v>
                </c:pt>
                <c:pt idx="4">
                  <c:v>-69.872484523077702</c:v>
                </c:pt>
                <c:pt idx="5">
                  <c:v>-75.840556200601895</c:v>
                </c:pt>
                <c:pt idx="6">
                  <c:v>-70.494788350432742</c:v>
                </c:pt>
                <c:pt idx="7">
                  <c:v>-70.876446211495022</c:v>
                </c:pt>
                <c:pt idx="8">
                  <c:v>-75.504017088450851</c:v>
                </c:pt>
                <c:pt idx="9">
                  <c:v>-77.958896523299671</c:v>
                </c:pt>
                <c:pt idx="10">
                  <c:v>-71.086529429661454</c:v>
                </c:pt>
                <c:pt idx="11">
                  <c:v>-71.480792233345056</c:v>
                </c:pt>
                <c:pt idx="12">
                  <c:v>-80.36795884270154</c:v>
                </c:pt>
                <c:pt idx="13">
                  <c:v>-72.997268037966805</c:v>
                </c:pt>
                <c:pt idx="14">
                  <c:v>-71.758439228080803</c:v>
                </c:pt>
                <c:pt idx="15">
                  <c:v>-84.990701038247479</c:v>
                </c:pt>
                <c:pt idx="16">
                  <c:v>-82.677414765898533</c:v>
                </c:pt>
                <c:pt idx="17">
                  <c:v>-69.480537159776972</c:v>
                </c:pt>
                <c:pt idx="18">
                  <c:v>-73.31947684702493</c:v>
                </c:pt>
                <c:pt idx="19">
                  <c:v>-80.205125332767722</c:v>
                </c:pt>
                <c:pt idx="20">
                  <c:v>-73.453596935594575</c:v>
                </c:pt>
                <c:pt idx="21">
                  <c:v>-73.051451848912734</c:v>
                </c:pt>
                <c:pt idx="22">
                  <c:v>-89.627539165053122</c:v>
                </c:pt>
                <c:pt idx="23">
                  <c:v>-81.164935272299331</c:v>
                </c:pt>
                <c:pt idx="24">
                  <c:v>-72.0921130716943</c:v>
                </c:pt>
                <c:pt idx="25">
                  <c:v>-72.753516659501216</c:v>
                </c:pt>
                <c:pt idx="26">
                  <c:v>-70.84622209946815</c:v>
                </c:pt>
                <c:pt idx="27">
                  <c:v>-72.462761365331176</c:v>
                </c:pt>
                <c:pt idx="28">
                  <c:v>-71.836236652064059</c:v>
                </c:pt>
                <c:pt idx="29">
                  <c:v>-73.950942547072898</c:v>
                </c:pt>
                <c:pt idx="30">
                  <c:v>-78.092066605605069</c:v>
                </c:pt>
                <c:pt idx="31">
                  <c:v>-69.996572460570448</c:v>
                </c:pt>
                <c:pt idx="32">
                  <c:v>-68.435424579264946</c:v>
                </c:pt>
                <c:pt idx="33">
                  <c:v>-69.601010955646103</c:v>
                </c:pt>
                <c:pt idx="34">
                  <c:v>-70.090557050861037</c:v>
                </c:pt>
                <c:pt idx="35">
                  <c:v>-71.20216387021793</c:v>
                </c:pt>
                <c:pt idx="36">
                  <c:v>-65.845944372077824</c:v>
                </c:pt>
                <c:pt idx="37">
                  <c:v>-66.729846876352369</c:v>
                </c:pt>
                <c:pt idx="38">
                  <c:v>-68.183246372202731</c:v>
                </c:pt>
                <c:pt idx="39">
                  <c:v>-65.585932320639031</c:v>
                </c:pt>
                <c:pt idx="40">
                  <c:v>-63.390452049883493</c:v>
                </c:pt>
                <c:pt idx="41">
                  <c:v>-64.018817109589094</c:v>
                </c:pt>
                <c:pt idx="42">
                  <c:v>-63.849485175912591</c:v>
                </c:pt>
                <c:pt idx="43">
                  <c:v>-59.94660628438946</c:v>
                </c:pt>
                <c:pt idx="44">
                  <c:v>-60.076614764534312</c:v>
                </c:pt>
                <c:pt idx="45">
                  <c:v>-60.383857423952549</c:v>
                </c:pt>
                <c:pt idx="46">
                  <c:v>-61.538507327520307</c:v>
                </c:pt>
                <c:pt idx="47">
                  <c:v>-59.407197381837875</c:v>
                </c:pt>
                <c:pt idx="48">
                  <c:v>-59.680758431772674</c:v>
                </c:pt>
                <c:pt idx="49">
                  <c:v>-60.754605815594928</c:v>
                </c:pt>
                <c:pt idx="50">
                  <c:v>-61.166637718434401</c:v>
                </c:pt>
                <c:pt idx="51">
                  <c:v>-60.233660090767827</c:v>
                </c:pt>
                <c:pt idx="52">
                  <c:v>-60.096343316018832</c:v>
                </c:pt>
                <c:pt idx="53">
                  <c:v>-61.396540099382747</c:v>
                </c:pt>
                <c:pt idx="54">
                  <c:v>-61.637359051817725</c:v>
                </c:pt>
                <c:pt idx="55">
                  <c:v>-59.349811948901163</c:v>
                </c:pt>
                <c:pt idx="56">
                  <c:v>-60.825567823979654</c:v>
                </c:pt>
                <c:pt idx="57">
                  <c:v>-58.854751247282906</c:v>
                </c:pt>
                <c:pt idx="58">
                  <c:v>-56.534895154794341</c:v>
                </c:pt>
                <c:pt idx="59">
                  <c:v>-55.755765117678862</c:v>
                </c:pt>
                <c:pt idx="60">
                  <c:v>-54.995256284465839</c:v>
                </c:pt>
                <c:pt idx="61">
                  <c:v>-53.705372833306313</c:v>
                </c:pt>
                <c:pt idx="62">
                  <c:v>-53.54234699062971</c:v>
                </c:pt>
                <c:pt idx="63">
                  <c:v>-53.486984917782593</c:v>
                </c:pt>
                <c:pt idx="64">
                  <c:v>-54.092147173950295</c:v>
                </c:pt>
                <c:pt idx="65">
                  <c:v>-54.787613941262919</c:v>
                </c:pt>
                <c:pt idx="66">
                  <c:v>-54.899005881277859</c:v>
                </c:pt>
                <c:pt idx="67">
                  <c:v>-54.281760004297794</c:v>
                </c:pt>
                <c:pt idx="68">
                  <c:v>-51.918394131817607</c:v>
                </c:pt>
                <c:pt idx="69">
                  <c:v>-50.023450127020197</c:v>
                </c:pt>
                <c:pt idx="70">
                  <c:v>-48.254906424817605</c:v>
                </c:pt>
                <c:pt idx="71">
                  <c:v>-47.545151624683513</c:v>
                </c:pt>
                <c:pt idx="72">
                  <c:v>-47.603733164710121</c:v>
                </c:pt>
                <c:pt idx="73">
                  <c:v>-48.162980157559318</c:v>
                </c:pt>
                <c:pt idx="74">
                  <c:v>-49.88678347195254</c:v>
                </c:pt>
                <c:pt idx="75">
                  <c:v>-51.088967503309334</c:v>
                </c:pt>
                <c:pt idx="76">
                  <c:v>-50.355887436059007</c:v>
                </c:pt>
                <c:pt idx="77">
                  <c:v>-47.697103922807855</c:v>
                </c:pt>
                <c:pt idx="78">
                  <c:v>-45.336612768682272</c:v>
                </c:pt>
                <c:pt idx="79">
                  <c:v>-43.854093657255689</c:v>
                </c:pt>
                <c:pt idx="80">
                  <c:v>-43.096826351149474</c:v>
                </c:pt>
                <c:pt idx="81">
                  <c:v>-42.379463146083467</c:v>
                </c:pt>
                <c:pt idx="82">
                  <c:v>-41.215165210791227</c:v>
                </c:pt>
                <c:pt idx="83">
                  <c:v>-39.840627566813936</c:v>
                </c:pt>
                <c:pt idx="84">
                  <c:v>-38.233988425781931</c:v>
                </c:pt>
                <c:pt idx="85">
                  <c:v>-36.865148934111048</c:v>
                </c:pt>
                <c:pt idx="86">
                  <c:v>-36.032028305507609</c:v>
                </c:pt>
                <c:pt idx="87">
                  <c:v>-35.649206848500938</c:v>
                </c:pt>
                <c:pt idx="88">
                  <c:v>-35.413524128359171</c:v>
                </c:pt>
                <c:pt idx="89">
                  <c:v>-34.807933387457311</c:v>
                </c:pt>
                <c:pt idx="90">
                  <c:v>-33.704019590162233</c:v>
                </c:pt>
                <c:pt idx="91">
                  <c:v>-32.563073355337139</c:v>
                </c:pt>
                <c:pt idx="92">
                  <c:v>-31.918642981240612</c:v>
                </c:pt>
                <c:pt idx="93">
                  <c:v>-31.888228623838241</c:v>
                </c:pt>
                <c:pt idx="94">
                  <c:v>-32.228619971868653</c:v>
                </c:pt>
                <c:pt idx="95">
                  <c:v>-31.379877719675047</c:v>
                </c:pt>
                <c:pt idx="96">
                  <c:v>-29.012015812159991</c:v>
                </c:pt>
                <c:pt idx="97">
                  <c:v>-26.123288230301227</c:v>
                </c:pt>
                <c:pt idx="98">
                  <c:v>-23.789330352573121</c:v>
                </c:pt>
                <c:pt idx="99">
                  <c:v>-21.968197631579283</c:v>
                </c:pt>
                <c:pt idx="100">
                  <c:v>-20.482728857500302</c:v>
                </c:pt>
                <c:pt idx="101">
                  <c:v>-19.090833400943648</c:v>
                </c:pt>
                <c:pt idx="102">
                  <c:v>-17.455450345322891</c:v>
                </c:pt>
                <c:pt idx="103">
                  <c:v>-15.732602521177469</c:v>
                </c:pt>
                <c:pt idx="104">
                  <c:v>-14.098438732607388</c:v>
                </c:pt>
                <c:pt idx="105">
                  <c:v>-12.588310149143034</c:v>
                </c:pt>
                <c:pt idx="106">
                  <c:v>-11.22468986198021</c:v>
                </c:pt>
                <c:pt idx="107">
                  <c:v>-9.8430626617048258</c:v>
                </c:pt>
                <c:pt idx="108">
                  <c:v>-8.4093518676605914</c:v>
                </c:pt>
                <c:pt idx="109">
                  <c:v>-6.9412267639966831</c:v>
                </c:pt>
                <c:pt idx="110">
                  <c:v>-5.5499979666303787</c:v>
                </c:pt>
                <c:pt idx="111">
                  <c:v>-4.3479375595143033</c:v>
                </c:pt>
                <c:pt idx="112">
                  <c:v>-3.3501156639127192</c:v>
                </c:pt>
                <c:pt idx="113">
                  <c:v>-2.5641206139415429</c:v>
                </c:pt>
                <c:pt idx="114">
                  <c:v>-1.9733325280481244</c:v>
                </c:pt>
                <c:pt idx="115">
                  <c:v>-1.4417693743282713</c:v>
                </c:pt>
                <c:pt idx="116">
                  <c:v>-0.92081377767375461</c:v>
                </c:pt>
                <c:pt idx="117">
                  <c:v>-0.45498363808490261</c:v>
                </c:pt>
                <c:pt idx="118">
                  <c:v>-0.14116951476409501</c:v>
                </c:pt>
                <c:pt idx="119">
                  <c:v>-1.060390979525927E-3</c:v>
                </c:pt>
                <c:pt idx="120">
                  <c:v>-8.2526544238348265E-6</c:v>
                </c:pt>
                <c:pt idx="121">
                  <c:v>-0.12690511302303875</c:v>
                </c:pt>
                <c:pt idx="122">
                  <c:v>-0.43652327700679106</c:v>
                </c:pt>
                <c:pt idx="123">
                  <c:v>-0.89182060675471675</c:v>
                </c:pt>
                <c:pt idx="124">
                  <c:v>-1.4419083500315306</c:v>
                </c:pt>
                <c:pt idx="125">
                  <c:v>-1.9920308923716137</c:v>
                </c:pt>
                <c:pt idx="126">
                  <c:v>-2.5610844356681692</c:v>
                </c:pt>
                <c:pt idx="127">
                  <c:v>-3.3223007090826382</c:v>
                </c:pt>
                <c:pt idx="128">
                  <c:v>-4.3342998382499207</c:v>
                </c:pt>
                <c:pt idx="129">
                  <c:v>-5.4906542738620132</c:v>
                </c:pt>
                <c:pt idx="130">
                  <c:v>-6.8878635805034278</c:v>
                </c:pt>
                <c:pt idx="131">
                  <c:v>-8.3529727423286033</c:v>
                </c:pt>
                <c:pt idx="132">
                  <c:v>-9.7835018486593004</c:v>
                </c:pt>
                <c:pt idx="133">
                  <c:v>-11.179984073686546</c:v>
                </c:pt>
                <c:pt idx="134">
                  <c:v>-12.556903087072723</c:v>
                </c:pt>
                <c:pt idx="135">
                  <c:v>-14.0602471207924</c:v>
                </c:pt>
                <c:pt idx="136">
                  <c:v>-15.644316708191049</c:v>
                </c:pt>
                <c:pt idx="137">
                  <c:v>-17.401640359376419</c:v>
                </c:pt>
                <c:pt idx="138">
                  <c:v>-19.05559149692801</c:v>
                </c:pt>
                <c:pt idx="139">
                  <c:v>-20.53491933579917</c:v>
                </c:pt>
                <c:pt idx="140">
                  <c:v>-22.046893229048852</c:v>
                </c:pt>
                <c:pt idx="141">
                  <c:v>-23.91262606620943</c:v>
                </c:pt>
                <c:pt idx="142">
                  <c:v>-26.212080744358566</c:v>
                </c:pt>
                <c:pt idx="143">
                  <c:v>-28.996870324995445</c:v>
                </c:pt>
                <c:pt idx="144">
                  <c:v>-31.406969345993755</c:v>
                </c:pt>
                <c:pt idx="145">
                  <c:v>-32.125399284311982</c:v>
                </c:pt>
                <c:pt idx="146">
                  <c:v>-31.768764069646171</c:v>
                </c:pt>
                <c:pt idx="147">
                  <c:v>-31.758984840386102</c:v>
                </c:pt>
                <c:pt idx="148">
                  <c:v>-32.409817594906102</c:v>
                </c:pt>
                <c:pt idx="149">
                  <c:v>-33.60145190666816</c:v>
                </c:pt>
                <c:pt idx="150">
                  <c:v>-34.726610365374356</c:v>
                </c:pt>
                <c:pt idx="151">
                  <c:v>-35.537930221382837</c:v>
                </c:pt>
                <c:pt idx="152">
                  <c:v>-35.881710873751643</c:v>
                </c:pt>
                <c:pt idx="153">
                  <c:v>-36.23842855955516</c:v>
                </c:pt>
                <c:pt idx="154">
                  <c:v>-37.062130497011708</c:v>
                </c:pt>
                <c:pt idx="155">
                  <c:v>-38.197905275822578</c:v>
                </c:pt>
                <c:pt idx="156">
                  <c:v>-39.846382561113998</c:v>
                </c:pt>
                <c:pt idx="157">
                  <c:v>-41.378963222197228</c:v>
                </c:pt>
                <c:pt idx="158">
                  <c:v>-42.181420865805578</c:v>
                </c:pt>
                <c:pt idx="159">
                  <c:v>-42.951803794800739</c:v>
                </c:pt>
                <c:pt idx="160">
                  <c:v>-43.645307703989971</c:v>
                </c:pt>
                <c:pt idx="161">
                  <c:v>-44.96590273100999</c:v>
                </c:pt>
                <c:pt idx="162">
                  <c:v>-47.192259787094116</c:v>
                </c:pt>
                <c:pt idx="163">
                  <c:v>-50.051023733225861</c:v>
                </c:pt>
                <c:pt idx="164">
                  <c:v>-51.68232872856089</c:v>
                </c:pt>
                <c:pt idx="165">
                  <c:v>-50.477262420780818</c:v>
                </c:pt>
                <c:pt idx="166">
                  <c:v>-49.465568264834133</c:v>
                </c:pt>
                <c:pt idx="167">
                  <c:v>-48.549611356309342</c:v>
                </c:pt>
                <c:pt idx="168">
                  <c:v>-48.510773081282409</c:v>
                </c:pt>
                <c:pt idx="169">
                  <c:v>-49.009945045848028</c:v>
                </c:pt>
                <c:pt idx="170">
                  <c:v>-50.808808487554671</c:v>
                </c:pt>
                <c:pt idx="171">
                  <c:v>-52.503440836875768</c:v>
                </c:pt>
                <c:pt idx="172">
                  <c:v>-53.760372328403392</c:v>
                </c:pt>
                <c:pt idx="173">
                  <c:v>-55.307221805456393</c:v>
                </c:pt>
                <c:pt idx="174">
                  <c:v>-56.275014781061913</c:v>
                </c:pt>
                <c:pt idx="175">
                  <c:v>-54.430020057640306</c:v>
                </c:pt>
                <c:pt idx="176">
                  <c:v>-53.330007061830287</c:v>
                </c:pt>
                <c:pt idx="177">
                  <c:v>-53.22390191883018</c:v>
                </c:pt>
                <c:pt idx="178">
                  <c:v>-53.159769701045661</c:v>
                </c:pt>
                <c:pt idx="179">
                  <c:v>-54.356756188790612</c:v>
                </c:pt>
                <c:pt idx="180">
                  <c:v>-55.604373751691796</c:v>
                </c:pt>
                <c:pt idx="181">
                  <c:v>-57.229606201489077</c:v>
                </c:pt>
                <c:pt idx="182">
                  <c:v>-58.906753436142779</c:v>
                </c:pt>
                <c:pt idx="183">
                  <c:v>-59.607142233648858</c:v>
                </c:pt>
                <c:pt idx="184">
                  <c:v>-61.827638953535711</c:v>
                </c:pt>
                <c:pt idx="185">
                  <c:v>-60.716868420706092</c:v>
                </c:pt>
                <c:pt idx="186">
                  <c:v>-59.828576824318532</c:v>
                </c:pt>
                <c:pt idx="187">
                  <c:v>-59.057341229435252</c:v>
                </c:pt>
                <c:pt idx="188">
                  <c:v>-59.596073716825714</c:v>
                </c:pt>
                <c:pt idx="189">
                  <c:v>-60.166943163201466</c:v>
                </c:pt>
                <c:pt idx="190">
                  <c:v>-59.337859407030479</c:v>
                </c:pt>
                <c:pt idx="191">
                  <c:v>-58.959853066371522</c:v>
                </c:pt>
                <c:pt idx="192">
                  <c:v>-60.521762856347848</c:v>
                </c:pt>
                <c:pt idx="193">
                  <c:v>-62.107555561060167</c:v>
                </c:pt>
                <c:pt idx="194">
                  <c:v>-59.010541299737156</c:v>
                </c:pt>
                <c:pt idx="195">
                  <c:v>-60.807896235537598</c:v>
                </c:pt>
                <c:pt idx="196">
                  <c:v>-62.259876948671732</c:v>
                </c:pt>
                <c:pt idx="197">
                  <c:v>-62.828907303689448</c:v>
                </c:pt>
                <c:pt idx="198">
                  <c:v>-63.426393449429412</c:v>
                </c:pt>
                <c:pt idx="199">
                  <c:v>-63.800237601276024</c:v>
                </c:pt>
                <c:pt idx="200">
                  <c:v>-64.943916735716073</c:v>
                </c:pt>
                <c:pt idx="201">
                  <c:v>-74.165682048508515</c:v>
                </c:pt>
                <c:pt idx="202">
                  <c:v>-65.925287038021636</c:v>
                </c:pt>
                <c:pt idx="203">
                  <c:v>-65.426923376699008</c:v>
                </c:pt>
                <c:pt idx="204">
                  <c:v>-67.851747934085054</c:v>
                </c:pt>
                <c:pt idx="205">
                  <c:v>-75.241388855834387</c:v>
                </c:pt>
                <c:pt idx="206">
                  <c:v>-67.925205187656573</c:v>
                </c:pt>
                <c:pt idx="207">
                  <c:v>-68.661125040166525</c:v>
                </c:pt>
                <c:pt idx="208">
                  <c:v>-67.46966920219441</c:v>
                </c:pt>
                <c:pt idx="209">
                  <c:v>-70.318542141618394</c:v>
                </c:pt>
                <c:pt idx="210">
                  <c:v>-71.688845082181629</c:v>
                </c:pt>
                <c:pt idx="211">
                  <c:v>-81.408742344382389</c:v>
                </c:pt>
                <c:pt idx="212">
                  <c:v>-69.463199140978034</c:v>
                </c:pt>
                <c:pt idx="213">
                  <c:v>-70.687564579412992</c:v>
                </c:pt>
                <c:pt idx="214">
                  <c:v>-69.878465238054602</c:v>
                </c:pt>
                <c:pt idx="215">
                  <c:v>-70.473340439998239</c:v>
                </c:pt>
                <c:pt idx="216">
                  <c:v>-70.434799310815521</c:v>
                </c:pt>
                <c:pt idx="217">
                  <c:v>-71.272025479513431</c:v>
                </c:pt>
                <c:pt idx="218">
                  <c:v>-74.287331346626871</c:v>
                </c:pt>
                <c:pt idx="219">
                  <c:v>-69.894900293570586</c:v>
                </c:pt>
                <c:pt idx="220">
                  <c:v>-69.067747728475936</c:v>
                </c:pt>
                <c:pt idx="221">
                  <c:v>-75.150466443702669</c:v>
                </c:pt>
                <c:pt idx="222">
                  <c:v>-75.811336238157878</c:v>
                </c:pt>
                <c:pt idx="223">
                  <c:v>-75.769766007854614</c:v>
                </c:pt>
                <c:pt idx="224">
                  <c:v>-70.737356128561458</c:v>
                </c:pt>
                <c:pt idx="225">
                  <c:v>-73.591921567630962</c:v>
                </c:pt>
                <c:pt idx="226">
                  <c:v>-78.118361297189679</c:v>
                </c:pt>
                <c:pt idx="227">
                  <c:v>-82.140588101380715</c:v>
                </c:pt>
                <c:pt idx="228">
                  <c:v>-83.429850310940068</c:v>
                </c:pt>
                <c:pt idx="229">
                  <c:v>-72.636528104431918</c:v>
                </c:pt>
                <c:pt idx="230">
                  <c:v>-74.701645635579752</c:v>
                </c:pt>
                <c:pt idx="231">
                  <c:v>-73.56499513263681</c:v>
                </c:pt>
                <c:pt idx="232">
                  <c:v>-77.00308006331089</c:v>
                </c:pt>
                <c:pt idx="233">
                  <c:v>-81.188481177861775</c:v>
                </c:pt>
                <c:pt idx="234">
                  <c:v>-74.944629444094574</c:v>
                </c:pt>
                <c:pt idx="235">
                  <c:v>-75.83978127259455</c:v>
                </c:pt>
                <c:pt idx="236">
                  <c:v>-74.289562012927433</c:v>
                </c:pt>
                <c:pt idx="237">
                  <c:v>-70.168197797537672</c:v>
                </c:pt>
                <c:pt idx="238">
                  <c:v>-74.764446270981807</c:v>
                </c:pt>
                <c:pt idx="239">
                  <c:v>-67.121562296572932</c:v>
                </c:pt>
                <c:pt idx="240">
                  <c:v>-71.779517962619735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A79-4AEC-A791-9344D5ADC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607104"/>
        <c:axId val="144613376"/>
      </c:scatterChart>
      <c:valAx>
        <c:axId val="144607104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613376"/>
        <c:crossesAt val="-90"/>
        <c:crossBetween val="midCat"/>
        <c:majorUnit val="30"/>
        <c:minorUnit val="10"/>
      </c:valAx>
      <c:valAx>
        <c:axId val="144613376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607104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72436111111111112"/>
          <c:y val="0.24417614464858559"/>
          <c:w val="0.10063888888888889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18.0</a:t>
            </a:r>
            <a:r>
              <a:rPr lang="en-US" sz="1200" baseline="0"/>
              <a:t> GHz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[summary1.xlsx]Sheet1!$BH$6:$BH$246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[summary1.xlsx]Sheet1!$BJ$5:$BJ$246</c:f>
              <c:numCache>
                <c:formatCode>General</c:formatCode>
                <c:ptCount val="242"/>
                <c:pt idx="0">
                  <c:v>0</c:v>
                </c:pt>
                <c:pt idx="1">
                  <c:v>-68.026873040145489</c:v>
                </c:pt>
                <c:pt idx="2">
                  <c:v>-67.079080640733196</c:v>
                </c:pt>
                <c:pt idx="3">
                  <c:v>-71.583701120065058</c:v>
                </c:pt>
                <c:pt idx="4">
                  <c:v>-66.133900697376845</c:v>
                </c:pt>
                <c:pt idx="5">
                  <c:v>-73.60933267272668</c:v>
                </c:pt>
                <c:pt idx="6">
                  <c:v>-68.041410052226837</c:v>
                </c:pt>
                <c:pt idx="7">
                  <c:v>-68.353504912496149</c:v>
                </c:pt>
                <c:pt idx="8">
                  <c:v>-70.563742541800949</c:v>
                </c:pt>
                <c:pt idx="9">
                  <c:v>-67.130315148398594</c:v>
                </c:pt>
                <c:pt idx="10">
                  <c:v>-66.535475054360759</c:v>
                </c:pt>
                <c:pt idx="11">
                  <c:v>-65.729423301516164</c:v>
                </c:pt>
                <c:pt idx="12">
                  <c:v>-67.31202408843447</c:v>
                </c:pt>
                <c:pt idx="13">
                  <c:v>-66.055176134245329</c:v>
                </c:pt>
                <c:pt idx="14">
                  <c:v>-68.031695898263152</c:v>
                </c:pt>
                <c:pt idx="15">
                  <c:v>-66.773295779452624</c:v>
                </c:pt>
                <c:pt idx="16">
                  <c:v>-67.306832093399976</c:v>
                </c:pt>
                <c:pt idx="17">
                  <c:v>-64.604085375513492</c:v>
                </c:pt>
                <c:pt idx="18">
                  <c:v>-65.028368705716986</c:v>
                </c:pt>
                <c:pt idx="19">
                  <c:v>-66.550659268738912</c:v>
                </c:pt>
                <c:pt idx="20">
                  <c:v>-65.433610766429766</c:v>
                </c:pt>
                <c:pt idx="21">
                  <c:v>-67.476568923539546</c:v>
                </c:pt>
                <c:pt idx="22">
                  <c:v>-65.379586631941791</c:v>
                </c:pt>
                <c:pt idx="23">
                  <c:v>-63.629284573430709</c:v>
                </c:pt>
                <c:pt idx="24">
                  <c:v>-64.572307287193382</c:v>
                </c:pt>
                <c:pt idx="25">
                  <c:v>-67.853929879429245</c:v>
                </c:pt>
                <c:pt idx="26">
                  <c:v>-62.931595411070504</c:v>
                </c:pt>
                <c:pt idx="27">
                  <c:v>-65.011272991355185</c:v>
                </c:pt>
                <c:pt idx="28">
                  <c:v>-63.530683237615875</c:v>
                </c:pt>
                <c:pt idx="29">
                  <c:v>-63.201419064288672</c:v>
                </c:pt>
                <c:pt idx="30">
                  <c:v>-64.214169117033819</c:v>
                </c:pt>
                <c:pt idx="31">
                  <c:v>-62.019371977271575</c:v>
                </c:pt>
                <c:pt idx="32">
                  <c:v>-64.351133116579305</c:v>
                </c:pt>
                <c:pt idx="33">
                  <c:v>-65.397806935724105</c:v>
                </c:pt>
                <c:pt idx="34">
                  <c:v>-61.827999287314952</c:v>
                </c:pt>
                <c:pt idx="35">
                  <c:v>-64.085332620546723</c:v>
                </c:pt>
                <c:pt idx="36">
                  <c:v>-64.332415724319119</c:v>
                </c:pt>
                <c:pt idx="37">
                  <c:v>-61.932140013758044</c:v>
                </c:pt>
                <c:pt idx="38">
                  <c:v>-66.06228781161839</c:v>
                </c:pt>
                <c:pt idx="39">
                  <c:v>-63.857736346991175</c:v>
                </c:pt>
                <c:pt idx="40">
                  <c:v>-62.688944135434866</c:v>
                </c:pt>
                <c:pt idx="41">
                  <c:v>-67.407287762955264</c:v>
                </c:pt>
                <c:pt idx="42">
                  <c:v>-64.311497518408984</c:v>
                </c:pt>
                <c:pt idx="43">
                  <c:v>-65.057853146852125</c:v>
                </c:pt>
                <c:pt idx="44">
                  <c:v>-62.096058985142321</c:v>
                </c:pt>
                <c:pt idx="45">
                  <c:v>-62.181168123119789</c:v>
                </c:pt>
                <c:pt idx="46">
                  <c:v>-61.609689516384805</c:v>
                </c:pt>
                <c:pt idx="47">
                  <c:v>-59.658237727763407</c:v>
                </c:pt>
                <c:pt idx="48">
                  <c:v>-59.0089529406292</c:v>
                </c:pt>
                <c:pt idx="49">
                  <c:v>-57.78711897623441</c:v>
                </c:pt>
                <c:pt idx="50">
                  <c:v>-57.722632739882243</c:v>
                </c:pt>
                <c:pt idx="51">
                  <c:v>-57.707243758952586</c:v>
                </c:pt>
                <c:pt idx="52">
                  <c:v>-57.181405216019172</c:v>
                </c:pt>
                <c:pt idx="53">
                  <c:v>-58.533990823680604</c:v>
                </c:pt>
                <c:pt idx="54">
                  <c:v>-59.704027734606399</c:v>
                </c:pt>
                <c:pt idx="55">
                  <c:v>-60.446921168688789</c:v>
                </c:pt>
                <c:pt idx="56">
                  <c:v>-61.896455536605998</c:v>
                </c:pt>
                <c:pt idx="57">
                  <c:v>-66.4429391309707</c:v>
                </c:pt>
                <c:pt idx="58">
                  <c:v>-63.870163227420363</c:v>
                </c:pt>
                <c:pt idx="59">
                  <c:v>-59.817454682494485</c:v>
                </c:pt>
                <c:pt idx="60">
                  <c:v>-56.699304704650636</c:v>
                </c:pt>
                <c:pt idx="61">
                  <c:v>-54.979646289996786</c:v>
                </c:pt>
                <c:pt idx="62">
                  <c:v>-54.129550954722937</c:v>
                </c:pt>
                <c:pt idx="63">
                  <c:v>-52.942198095115458</c:v>
                </c:pt>
                <c:pt idx="64">
                  <c:v>-54.04735348485886</c:v>
                </c:pt>
                <c:pt idx="65">
                  <c:v>-55.844787816570587</c:v>
                </c:pt>
                <c:pt idx="66">
                  <c:v>-57.406169824250277</c:v>
                </c:pt>
                <c:pt idx="67">
                  <c:v>-57.375852011222783</c:v>
                </c:pt>
                <c:pt idx="68">
                  <c:v>-54.542994846195825</c:v>
                </c:pt>
                <c:pt idx="69">
                  <c:v>-52.223808672296052</c:v>
                </c:pt>
                <c:pt idx="70">
                  <c:v>-52.167650148703757</c:v>
                </c:pt>
                <c:pt idx="71">
                  <c:v>-51.994926125189274</c:v>
                </c:pt>
                <c:pt idx="72">
                  <c:v>-53.192190494218266</c:v>
                </c:pt>
                <c:pt idx="73">
                  <c:v>-56.628545566636674</c:v>
                </c:pt>
                <c:pt idx="74">
                  <c:v>-57.195860474275491</c:v>
                </c:pt>
                <c:pt idx="75">
                  <c:v>-53.054993416107358</c:v>
                </c:pt>
                <c:pt idx="76">
                  <c:v>-50.710751749478646</c:v>
                </c:pt>
                <c:pt idx="77">
                  <c:v>-49.573164872025465</c:v>
                </c:pt>
                <c:pt idx="78">
                  <c:v>-49.455527923982501</c:v>
                </c:pt>
                <c:pt idx="79">
                  <c:v>-49.399869710359866</c:v>
                </c:pt>
                <c:pt idx="80">
                  <c:v>-47.646768299364219</c:v>
                </c:pt>
                <c:pt idx="81">
                  <c:v>-45.122719411891616</c:v>
                </c:pt>
                <c:pt idx="82">
                  <c:v>-43.078078889498734</c:v>
                </c:pt>
                <c:pt idx="83">
                  <c:v>-42.348195202631153</c:v>
                </c:pt>
                <c:pt idx="84">
                  <c:v>-42.085491182976554</c:v>
                </c:pt>
                <c:pt idx="85">
                  <c:v>-41.456399261673432</c:v>
                </c:pt>
                <c:pt idx="86">
                  <c:v>-39.029393665556917</c:v>
                </c:pt>
                <c:pt idx="87">
                  <c:v>-36.353203733312505</c:v>
                </c:pt>
                <c:pt idx="88">
                  <c:v>-34.582526993675309</c:v>
                </c:pt>
                <c:pt idx="89">
                  <c:v>-33.413366993421121</c:v>
                </c:pt>
                <c:pt idx="90">
                  <c:v>-32.498926221408695</c:v>
                </c:pt>
                <c:pt idx="91">
                  <c:v>-31.01326653582975</c:v>
                </c:pt>
                <c:pt idx="92">
                  <c:v>-29.568898872949191</c:v>
                </c:pt>
                <c:pt idx="93">
                  <c:v>-28.490925551449891</c:v>
                </c:pt>
                <c:pt idx="94">
                  <c:v>-28.1100295723313</c:v>
                </c:pt>
                <c:pt idx="95">
                  <c:v>-28.298167689188261</c:v>
                </c:pt>
                <c:pt idx="96">
                  <c:v>-27.929165912694472</c:v>
                </c:pt>
                <c:pt idx="97">
                  <c:v>-26.202646960943149</c:v>
                </c:pt>
                <c:pt idx="98">
                  <c:v>-24.063987629005709</c:v>
                </c:pt>
                <c:pt idx="99">
                  <c:v>-22.299372010774896</c:v>
                </c:pt>
                <c:pt idx="100">
                  <c:v>-20.776748607872221</c:v>
                </c:pt>
                <c:pt idx="101">
                  <c:v>-19.162056155464498</c:v>
                </c:pt>
                <c:pt idx="102">
                  <c:v>-17.444048724032356</c:v>
                </c:pt>
                <c:pt idx="103">
                  <c:v>-15.660941990430141</c:v>
                </c:pt>
                <c:pt idx="104">
                  <c:v>-14.018355777939602</c:v>
                </c:pt>
                <c:pt idx="105">
                  <c:v>-12.501138743351442</c:v>
                </c:pt>
                <c:pt idx="106">
                  <c:v>-10.945509566600743</c:v>
                </c:pt>
                <c:pt idx="107">
                  <c:v>-9.3068693542412309</c:v>
                </c:pt>
                <c:pt idx="108">
                  <c:v>-7.715389608527067</c:v>
                </c:pt>
                <c:pt idx="109">
                  <c:v>-6.3361324178073168</c:v>
                </c:pt>
                <c:pt idx="110">
                  <c:v>-5.1952289952691633</c:v>
                </c:pt>
                <c:pt idx="111">
                  <c:v>-4.1848126620806418</c:v>
                </c:pt>
                <c:pt idx="112">
                  <c:v>-3.3039633824994681</c:v>
                </c:pt>
                <c:pt idx="113">
                  <c:v>-2.4581471854382482</c:v>
                </c:pt>
                <c:pt idx="114">
                  <c:v>-1.6778832832826698</c:v>
                </c:pt>
                <c:pt idx="115">
                  <c:v>-1.0806114411602668</c:v>
                </c:pt>
                <c:pt idx="116">
                  <c:v>-0.66741996478230003</c:v>
                </c:pt>
                <c:pt idx="117">
                  <c:v>-0.38904594689263128</c:v>
                </c:pt>
                <c:pt idx="118">
                  <c:v>-0.19710707385455173</c:v>
                </c:pt>
                <c:pt idx="119">
                  <c:v>-4.53340585788089E-2</c:v>
                </c:pt>
                <c:pt idx="120">
                  <c:v>2.9629355668253865E-2</c:v>
                </c:pt>
                <c:pt idx="121">
                  <c:v>8.6054953749581387E-6</c:v>
                </c:pt>
                <c:pt idx="122">
                  <c:v>-0.11474697459268945</c:v>
                </c:pt>
                <c:pt idx="123">
                  <c:v>-0.28507271770101728</c:v>
                </c:pt>
                <c:pt idx="124">
                  <c:v>-0.51989886367534766</c:v>
                </c:pt>
                <c:pt idx="125">
                  <c:v>-0.88828811124848972</c:v>
                </c:pt>
                <c:pt idx="126">
                  <c:v>-1.3855372751549968</c:v>
                </c:pt>
                <c:pt idx="127">
                  <c:v>-2.0904137288618729</c:v>
                </c:pt>
                <c:pt idx="128">
                  <c:v>-2.9068653137887974</c:v>
                </c:pt>
                <c:pt idx="129">
                  <c:v>-3.7597689512724735</c:v>
                </c:pt>
                <c:pt idx="130">
                  <c:v>-4.6710223957337167</c:v>
                </c:pt>
                <c:pt idx="131">
                  <c:v>-5.7791561633411295</c:v>
                </c:pt>
                <c:pt idx="132">
                  <c:v>-7.0556588562878222</c:v>
                </c:pt>
                <c:pt idx="133">
                  <c:v>-8.5553258342993157</c:v>
                </c:pt>
                <c:pt idx="134">
                  <c:v>-10.207200808305521</c:v>
                </c:pt>
                <c:pt idx="135">
                  <c:v>-11.795309525935226</c:v>
                </c:pt>
                <c:pt idx="136">
                  <c:v>-13.336505352039337</c:v>
                </c:pt>
                <c:pt idx="137">
                  <c:v>-14.891987486541451</c:v>
                </c:pt>
                <c:pt idx="138">
                  <c:v>-16.673551727967912</c:v>
                </c:pt>
                <c:pt idx="139">
                  <c:v>-18.49233485168164</c:v>
                </c:pt>
                <c:pt idx="140">
                  <c:v>-20.054711777358854</c:v>
                </c:pt>
                <c:pt idx="141">
                  <c:v>-21.481713438869171</c:v>
                </c:pt>
                <c:pt idx="142">
                  <c:v>-23.163491328342552</c:v>
                </c:pt>
                <c:pt idx="143">
                  <c:v>-25.221647659934852</c:v>
                </c:pt>
                <c:pt idx="144">
                  <c:v>-27.320852794817505</c:v>
                </c:pt>
                <c:pt idx="145">
                  <c:v>-28.313108619823012</c:v>
                </c:pt>
                <c:pt idx="146">
                  <c:v>-28.292013353200183</c:v>
                </c:pt>
                <c:pt idx="147">
                  <c:v>-28.318860577495037</c:v>
                </c:pt>
                <c:pt idx="148">
                  <c:v>-29.079598540379692</c:v>
                </c:pt>
                <c:pt idx="149">
                  <c:v>-30.448003288467206</c:v>
                </c:pt>
                <c:pt idx="150">
                  <c:v>-31.9198488996742</c:v>
                </c:pt>
                <c:pt idx="151">
                  <c:v>-33.093890429005732</c:v>
                </c:pt>
                <c:pt idx="152">
                  <c:v>-34.218887296290561</c:v>
                </c:pt>
                <c:pt idx="153">
                  <c:v>-35.805528396731816</c:v>
                </c:pt>
                <c:pt idx="154">
                  <c:v>-37.906955296434383</c:v>
                </c:pt>
                <c:pt idx="155">
                  <c:v>-40.350643783347735</c:v>
                </c:pt>
                <c:pt idx="156">
                  <c:v>-41.468451270910649</c:v>
                </c:pt>
                <c:pt idx="157">
                  <c:v>-41.792948009712312</c:v>
                </c:pt>
                <c:pt idx="158">
                  <c:v>-42.610555177245821</c:v>
                </c:pt>
                <c:pt idx="159">
                  <c:v>-44.260786684955434</c:v>
                </c:pt>
                <c:pt idx="160">
                  <c:v>-46.725853388063065</c:v>
                </c:pt>
                <c:pt idx="161">
                  <c:v>-48.868664623776105</c:v>
                </c:pt>
                <c:pt idx="162">
                  <c:v>-49.388810553943088</c:v>
                </c:pt>
                <c:pt idx="163">
                  <c:v>-48.998902029247972</c:v>
                </c:pt>
                <c:pt idx="164">
                  <c:v>-49.857592923032541</c:v>
                </c:pt>
                <c:pt idx="165">
                  <c:v>-52.031737124444078</c:v>
                </c:pt>
                <c:pt idx="166">
                  <c:v>-56.385726766175878</c:v>
                </c:pt>
                <c:pt idx="167">
                  <c:v>-59.456195391256117</c:v>
                </c:pt>
                <c:pt idx="168">
                  <c:v>-55.424188205299835</c:v>
                </c:pt>
                <c:pt idx="169">
                  <c:v>-52.448413635683153</c:v>
                </c:pt>
                <c:pt idx="170">
                  <c:v>-51.921887204179306</c:v>
                </c:pt>
                <c:pt idx="171">
                  <c:v>-52.172090231577847</c:v>
                </c:pt>
                <c:pt idx="172">
                  <c:v>-54.298331214789307</c:v>
                </c:pt>
                <c:pt idx="173">
                  <c:v>-56.22602598656303</c:v>
                </c:pt>
                <c:pt idx="174">
                  <c:v>-57.597500979536868</c:v>
                </c:pt>
                <c:pt idx="175">
                  <c:v>-57.321074438679702</c:v>
                </c:pt>
                <c:pt idx="176">
                  <c:v>-55.465018449137979</c:v>
                </c:pt>
                <c:pt idx="177">
                  <c:v>-54.524410737067299</c:v>
                </c:pt>
                <c:pt idx="178">
                  <c:v>-54.262970382899255</c:v>
                </c:pt>
                <c:pt idx="179">
                  <c:v>-54.973413138346871</c:v>
                </c:pt>
                <c:pt idx="180">
                  <c:v>-56.629403232470054</c:v>
                </c:pt>
                <c:pt idx="181">
                  <c:v>-58.78966373469828</c:v>
                </c:pt>
                <c:pt idx="182">
                  <c:v>-60.123881255932986</c:v>
                </c:pt>
                <c:pt idx="183">
                  <c:v>-67.185650512516119</c:v>
                </c:pt>
                <c:pt idx="184">
                  <c:v>-65.028118022316505</c:v>
                </c:pt>
                <c:pt idx="185">
                  <c:v>-60.782404386503487</c:v>
                </c:pt>
                <c:pt idx="186">
                  <c:v>-58.359644979584679</c:v>
                </c:pt>
                <c:pt idx="187">
                  <c:v>-57.189084926744727</c:v>
                </c:pt>
                <c:pt idx="188">
                  <c:v>-59.025380389146051</c:v>
                </c:pt>
                <c:pt idx="189">
                  <c:v>-59.226696805697514</c:v>
                </c:pt>
                <c:pt idx="190">
                  <c:v>-58.532745185909789</c:v>
                </c:pt>
                <c:pt idx="191">
                  <c:v>-58.659101284258796</c:v>
                </c:pt>
                <c:pt idx="192">
                  <c:v>-59.472033804654615</c:v>
                </c:pt>
                <c:pt idx="193">
                  <c:v>-61.119169134349377</c:v>
                </c:pt>
                <c:pt idx="194">
                  <c:v>-63.875070139786359</c:v>
                </c:pt>
                <c:pt idx="195">
                  <c:v>-63.849403012397573</c:v>
                </c:pt>
                <c:pt idx="196">
                  <c:v>-63.180757124038863</c:v>
                </c:pt>
                <c:pt idx="197">
                  <c:v>-63.704317527111087</c:v>
                </c:pt>
                <c:pt idx="198">
                  <c:v>-62.958629008175507</c:v>
                </c:pt>
                <c:pt idx="199">
                  <c:v>-65.814379958883222</c:v>
                </c:pt>
                <c:pt idx="200">
                  <c:v>-69.639806529447355</c:v>
                </c:pt>
                <c:pt idx="201">
                  <c:v>-64.499065591097732</c:v>
                </c:pt>
                <c:pt idx="202">
                  <c:v>-69.059697910837855</c:v>
                </c:pt>
                <c:pt idx="203">
                  <c:v>-64.671783025982762</c:v>
                </c:pt>
                <c:pt idx="204">
                  <c:v>-66.428368120111884</c:v>
                </c:pt>
                <c:pt idx="205">
                  <c:v>-66.716886991075555</c:v>
                </c:pt>
                <c:pt idx="206">
                  <c:v>-65.589345341728063</c:v>
                </c:pt>
                <c:pt idx="207">
                  <c:v>-63.760169701425582</c:v>
                </c:pt>
                <c:pt idx="208">
                  <c:v>-69.259074594780728</c:v>
                </c:pt>
                <c:pt idx="209">
                  <c:v>-68.034995487542943</c:v>
                </c:pt>
                <c:pt idx="210">
                  <c:v>-64.632779173806853</c:v>
                </c:pt>
                <c:pt idx="211">
                  <c:v>-68.121663392908616</c:v>
                </c:pt>
                <c:pt idx="212">
                  <c:v>-64.793753094214139</c:v>
                </c:pt>
                <c:pt idx="213">
                  <c:v>-64.329053028290204</c:v>
                </c:pt>
                <c:pt idx="214">
                  <c:v>-71.776166705751152</c:v>
                </c:pt>
                <c:pt idx="215">
                  <c:v>-65.229335275047177</c:v>
                </c:pt>
                <c:pt idx="216">
                  <c:v>-64.863798442084203</c:v>
                </c:pt>
                <c:pt idx="217">
                  <c:v>-66.207479688803033</c:v>
                </c:pt>
                <c:pt idx="218">
                  <c:v>-64.531372109968302</c:v>
                </c:pt>
                <c:pt idx="219">
                  <c:v>-72.140577478837542</c:v>
                </c:pt>
                <c:pt idx="220">
                  <c:v>-70.031949165175917</c:v>
                </c:pt>
                <c:pt idx="221">
                  <c:v>-71.505280913315289</c:v>
                </c:pt>
                <c:pt idx="222">
                  <c:v>-66.921858595060584</c:v>
                </c:pt>
                <c:pt idx="223">
                  <c:v>-63.345100947774441</c:v>
                </c:pt>
                <c:pt idx="224">
                  <c:v>-65.48418385932554</c:v>
                </c:pt>
                <c:pt idx="225">
                  <c:v>-68.831971810697269</c:v>
                </c:pt>
                <c:pt idx="226">
                  <c:v>-66.303611116647161</c:v>
                </c:pt>
                <c:pt idx="227">
                  <c:v>-68.643489456599852</c:v>
                </c:pt>
                <c:pt idx="228">
                  <c:v>-69.730852786578282</c:v>
                </c:pt>
                <c:pt idx="229">
                  <c:v>-68.448222998911248</c:v>
                </c:pt>
                <c:pt idx="230">
                  <c:v>-70.271899764938624</c:v>
                </c:pt>
                <c:pt idx="231">
                  <c:v>-68.574261217886615</c:v>
                </c:pt>
                <c:pt idx="232">
                  <c:v>-67.894011546783602</c:v>
                </c:pt>
                <c:pt idx="233">
                  <c:v>-76.213105226065579</c:v>
                </c:pt>
                <c:pt idx="234">
                  <c:v>-69.875627051551461</c:v>
                </c:pt>
                <c:pt idx="235">
                  <c:v>-74.630760277511285</c:v>
                </c:pt>
                <c:pt idx="236">
                  <c:v>-73.30159692111782</c:v>
                </c:pt>
                <c:pt idx="237">
                  <c:v>-71.288830790834552</c:v>
                </c:pt>
                <c:pt idx="238">
                  <c:v>-73.378218816909822</c:v>
                </c:pt>
                <c:pt idx="239">
                  <c:v>-76.338646805210672</c:v>
                </c:pt>
                <c:pt idx="240">
                  <c:v>-68.757101670377381</c:v>
                </c:pt>
                <c:pt idx="241">
                  <c:v>-82.20483203358971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DB-490B-905B-968F91886222}"/>
            </c:ext>
          </c:extLst>
        </c:ser>
        <c:ser>
          <c:idx val="0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[summary1.xlsx]Sheet1!$BH$6:$BH$246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[summary1.xlsx]Sheet1!$BI$6:$BI$246</c:f>
              <c:numCache>
                <c:formatCode>General</c:formatCode>
                <c:ptCount val="241"/>
                <c:pt idx="0">
                  <c:v>-76.375576148177416</c:v>
                </c:pt>
                <c:pt idx="1">
                  <c:v>-79.961551299434703</c:v>
                </c:pt>
                <c:pt idx="2">
                  <c:v>-95.182164855683155</c:v>
                </c:pt>
                <c:pt idx="3">
                  <c:v>-73.876987113730507</c:v>
                </c:pt>
                <c:pt idx="4">
                  <c:v>-75.772426959194874</c:v>
                </c:pt>
                <c:pt idx="5">
                  <c:v>-80.812454210703251</c:v>
                </c:pt>
                <c:pt idx="6">
                  <c:v>-73.413960794560296</c:v>
                </c:pt>
                <c:pt idx="7">
                  <c:v>-79.97660203676547</c:v>
                </c:pt>
                <c:pt idx="8">
                  <c:v>-96.750679674012687</c:v>
                </c:pt>
                <c:pt idx="9">
                  <c:v>-72.277232469638136</c:v>
                </c:pt>
                <c:pt idx="10">
                  <c:v>-88.085514959103548</c:v>
                </c:pt>
                <c:pt idx="11">
                  <c:v>-79.055445208121156</c:v>
                </c:pt>
                <c:pt idx="12">
                  <c:v>-74.762875310054383</c:v>
                </c:pt>
                <c:pt idx="13">
                  <c:v>-87.516366402860726</c:v>
                </c:pt>
                <c:pt idx="14">
                  <c:v>-84.391737738551882</c:v>
                </c:pt>
                <c:pt idx="15">
                  <c:v>-75.143859720559846</c:v>
                </c:pt>
                <c:pt idx="16">
                  <c:v>-78.648893965066293</c:v>
                </c:pt>
                <c:pt idx="17">
                  <c:v>-85.205993056059</c:v>
                </c:pt>
                <c:pt idx="18">
                  <c:v>-81.69077742112178</c:v>
                </c:pt>
                <c:pt idx="19">
                  <c:v>-73.880206876151789</c:v>
                </c:pt>
                <c:pt idx="20">
                  <c:v>-75.487035650855418</c:v>
                </c:pt>
                <c:pt idx="21">
                  <c:v>-84.330343705890911</c:v>
                </c:pt>
                <c:pt idx="22">
                  <c:v>-71.796542929652361</c:v>
                </c:pt>
                <c:pt idx="23">
                  <c:v>-82.083036937231569</c:v>
                </c:pt>
                <c:pt idx="24">
                  <c:v>-74.125644039050812</c:v>
                </c:pt>
                <c:pt idx="25">
                  <c:v>-75.044289951968793</c:v>
                </c:pt>
                <c:pt idx="26">
                  <c:v>-77.181610259392201</c:v>
                </c:pt>
                <c:pt idx="27">
                  <c:v>-79.892051640845281</c:v>
                </c:pt>
                <c:pt idx="28">
                  <c:v>-79.212519622142381</c:v>
                </c:pt>
                <c:pt idx="29">
                  <c:v>-78.275390918007631</c:v>
                </c:pt>
                <c:pt idx="30">
                  <c:v>-69.995754856074413</c:v>
                </c:pt>
                <c:pt idx="31">
                  <c:v>-83.277553972446526</c:v>
                </c:pt>
                <c:pt idx="32">
                  <c:v>-74.386595186897495</c:v>
                </c:pt>
                <c:pt idx="33">
                  <c:v>-69.752238738958624</c:v>
                </c:pt>
                <c:pt idx="34">
                  <c:v>-76.781192869123615</c:v>
                </c:pt>
                <c:pt idx="35">
                  <c:v>-72.528488733527439</c:v>
                </c:pt>
                <c:pt idx="36">
                  <c:v>-70.796733166888743</c:v>
                </c:pt>
                <c:pt idx="37">
                  <c:v>-74.950265126593976</c:v>
                </c:pt>
                <c:pt idx="38">
                  <c:v>-71.105291105053553</c:v>
                </c:pt>
                <c:pt idx="39">
                  <c:v>-73.181998753338732</c:v>
                </c:pt>
                <c:pt idx="40">
                  <c:v>-71.88164761347393</c:v>
                </c:pt>
                <c:pt idx="41">
                  <c:v>-69.187190391225101</c:v>
                </c:pt>
                <c:pt idx="42">
                  <c:v>-69.593135545406</c:v>
                </c:pt>
                <c:pt idx="43">
                  <c:v>-69.270908644324834</c:v>
                </c:pt>
                <c:pt idx="44">
                  <c:v>-70.393489482123726</c:v>
                </c:pt>
                <c:pt idx="45">
                  <c:v>-67.855708100521937</c:v>
                </c:pt>
                <c:pt idx="46">
                  <c:v>-65.85815867228925</c:v>
                </c:pt>
                <c:pt idx="47">
                  <c:v>-65.674910029926394</c:v>
                </c:pt>
                <c:pt idx="48">
                  <c:v>-66.668634921996087</c:v>
                </c:pt>
                <c:pt idx="49">
                  <c:v>-69.185308715591574</c:v>
                </c:pt>
                <c:pt idx="50">
                  <c:v>-67.769860015740235</c:v>
                </c:pt>
                <c:pt idx="51">
                  <c:v>-67.310393043394313</c:v>
                </c:pt>
                <c:pt idx="52">
                  <c:v>-72.802053789588385</c:v>
                </c:pt>
                <c:pt idx="53">
                  <c:v>-78.766251099931807</c:v>
                </c:pt>
                <c:pt idx="54">
                  <c:v>-73.403532507903407</c:v>
                </c:pt>
                <c:pt idx="55">
                  <c:v>-67.777218691212624</c:v>
                </c:pt>
                <c:pt idx="56">
                  <c:v>-67.805817461586813</c:v>
                </c:pt>
                <c:pt idx="57">
                  <c:v>-64.57404073143492</c:v>
                </c:pt>
                <c:pt idx="58">
                  <c:v>-62.451247859648575</c:v>
                </c:pt>
                <c:pt idx="59">
                  <c:v>-62.275350568389257</c:v>
                </c:pt>
                <c:pt idx="60">
                  <c:v>-62.366649153214468</c:v>
                </c:pt>
                <c:pt idx="61">
                  <c:v>-63.382550723201192</c:v>
                </c:pt>
                <c:pt idx="62">
                  <c:v>-63.276920277904949</c:v>
                </c:pt>
                <c:pt idx="63">
                  <c:v>-66.821633351178846</c:v>
                </c:pt>
                <c:pt idx="64">
                  <c:v>-70.439129272669689</c:v>
                </c:pt>
                <c:pt idx="65">
                  <c:v>-68.709081165366726</c:v>
                </c:pt>
                <c:pt idx="66">
                  <c:v>-66.858095245638467</c:v>
                </c:pt>
                <c:pt idx="67">
                  <c:v>-61.30006188764699</c:v>
                </c:pt>
                <c:pt idx="68">
                  <c:v>-61.242713269988386</c:v>
                </c:pt>
                <c:pt idx="69">
                  <c:v>-64.917297366562792</c:v>
                </c:pt>
                <c:pt idx="70">
                  <c:v>-66.316769897393272</c:v>
                </c:pt>
                <c:pt idx="71">
                  <c:v>-85.065305924846527</c:v>
                </c:pt>
                <c:pt idx="72">
                  <c:v>-64.308822086201019</c:v>
                </c:pt>
                <c:pt idx="73">
                  <c:v>-57.465701049534275</c:v>
                </c:pt>
                <c:pt idx="74">
                  <c:v>-54.372191937607269</c:v>
                </c:pt>
                <c:pt idx="75">
                  <c:v>-53.770990916612817</c:v>
                </c:pt>
                <c:pt idx="76">
                  <c:v>-53.008531335205426</c:v>
                </c:pt>
                <c:pt idx="77">
                  <c:v>-52.477625286531143</c:v>
                </c:pt>
                <c:pt idx="78">
                  <c:v>-51.14641549130863</c:v>
                </c:pt>
                <c:pt idx="79">
                  <c:v>-50.381856894815733</c:v>
                </c:pt>
                <c:pt idx="80">
                  <c:v>-49.215221030161516</c:v>
                </c:pt>
                <c:pt idx="81">
                  <c:v>-48.665285834655883</c:v>
                </c:pt>
                <c:pt idx="82">
                  <c:v>-50.045710193621439</c:v>
                </c:pt>
                <c:pt idx="83">
                  <c:v>-51.747119662857969</c:v>
                </c:pt>
                <c:pt idx="84">
                  <c:v>-50.740404904301805</c:v>
                </c:pt>
                <c:pt idx="85">
                  <c:v>-47.975112132177657</c:v>
                </c:pt>
                <c:pt idx="86">
                  <c:v>-45.920932028176033</c:v>
                </c:pt>
                <c:pt idx="87">
                  <c:v>-44.301805571191551</c:v>
                </c:pt>
                <c:pt idx="88">
                  <c:v>-41.703093319306063</c:v>
                </c:pt>
                <c:pt idx="89">
                  <c:v>-38.187803113905382</c:v>
                </c:pt>
                <c:pt idx="90">
                  <c:v>-34.921528104972452</c:v>
                </c:pt>
                <c:pt idx="91">
                  <c:v>-32.361834539103313</c:v>
                </c:pt>
                <c:pt idx="92">
                  <c:v>-30.337354598829311</c:v>
                </c:pt>
                <c:pt idx="93">
                  <c:v>-28.485476922910774</c:v>
                </c:pt>
                <c:pt idx="94">
                  <c:v>-26.727346787368216</c:v>
                </c:pt>
                <c:pt idx="95">
                  <c:v>-25.187614105169718</c:v>
                </c:pt>
                <c:pt idx="96">
                  <c:v>-24.054537018841447</c:v>
                </c:pt>
                <c:pt idx="97">
                  <c:v>-23.355467152765261</c:v>
                </c:pt>
                <c:pt idx="98">
                  <c:v>-22.807744883512694</c:v>
                </c:pt>
                <c:pt idx="99">
                  <c:v>-21.686992667501613</c:v>
                </c:pt>
                <c:pt idx="100">
                  <c:v>-19.707011822445107</c:v>
                </c:pt>
                <c:pt idx="101">
                  <c:v>-17.630958227696542</c:v>
                </c:pt>
                <c:pt idx="102">
                  <c:v>-15.816107274102759</c:v>
                </c:pt>
                <c:pt idx="103">
                  <c:v>-14.331173809380516</c:v>
                </c:pt>
                <c:pt idx="104">
                  <c:v>-12.960712437844126</c:v>
                </c:pt>
                <c:pt idx="105">
                  <c:v>-11.467647837817417</c:v>
                </c:pt>
                <c:pt idx="106">
                  <c:v>-9.8816794336925362</c:v>
                </c:pt>
                <c:pt idx="107">
                  <c:v>-8.330121246005632</c:v>
                </c:pt>
                <c:pt idx="108">
                  <c:v>-6.9829223606492237</c:v>
                </c:pt>
                <c:pt idx="109">
                  <c:v>-5.8422371278131662</c:v>
                </c:pt>
                <c:pt idx="110">
                  <c:v>-4.7497982732435693</c:v>
                </c:pt>
                <c:pt idx="111">
                  <c:v>-3.7194192360907907</c:v>
                </c:pt>
                <c:pt idx="112">
                  <c:v>-2.7483004935317803</c:v>
                </c:pt>
                <c:pt idx="113">
                  <c:v>-1.8812097999525408</c:v>
                </c:pt>
                <c:pt idx="114">
                  <c:v>-1.2256342130900268</c:v>
                </c:pt>
                <c:pt idx="115">
                  <c:v>-0.76937585510371331</c:v>
                </c:pt>
                <c:pt idx="116">
                  <c:v>-0.45372906564736848</c:v>
                </c:pt>
                <c:pt idx="117">
                  <c:v>-0.22726893975962525</c:v>
                </c:pt>
                <c:pt idx="118">
                  <c:v>-5.5366761498090611E-2</c:v>
                </c:pt>
                <c:pt idx="119">
                  <c:v>4.2203203982217552E-2</c:v>
                </c:pt>
                <c:pt idx="120">
                  <c:v>4.5743841292633647E-6</c:v>
                </c:pt>
                <c:pt idx="121">
                  <c:v>-0.15394245089491054</c:v>
                </c:pt>
                <c:pt idx="122">
                  <c:v>-0.38420222178230379</c:v>
                </c:pt>
                <c:pt idx="123">
                  <c:v>-0.67338641663148202</c:v>
                </c:pt>
                <c:pt idx="124">
                  <c:v>-1.0923618730129494</c:v>
                </c:pt>
                <c:pt idx="125">
                  <c:v>-1.6674032856042311</c:v>
                </c:pt>
                <c:pt idx="126">
                  <c:v>-2.4639700998171268</c:v>
                </c:pt>
                <c:pt idx="127">
                  <c:v>-3.4536690423420078</c:v>
                </c:pt>
                <c:pt idx="128">
                  <c:v>-4.448168448668679</c:v>
                </c:pt>
                <c:pt idx="129">
                  <c:v>-5.4890296219775214</c:v>
                </c:pt>
                <c:pt idx="130">
                  <c:v>-6.6447918645218289</c:v>
                </c:pt>
                <c:pt idx="131">
                  <c:v>-7.88334310397184</c:v>
                </c:pt>
                <c:pt idx="132">
                  <c:v>-9.3479719841373878</c:v>
                </c:pt>
                <c:pt idx="133">
                  <c:v>-10.984129789157311</c:v>
                </c:pt>
                <c:pt idx="134">
                  <c:v>-12.561090239719405</c:v>
                </c:pt>
                <c:pt idx="135">
                  <c:v>-14.021801553072514</c:v>
                </c:pt>
                <c:pt idx="136">
                  <c:v>-15.40705276436449</c:v>
                </c:pt>
                <c:pt idx="137">
                  <c:v>-17.132085479835844</c:v>
                </c:pt>
                <c:pt idx="138">
                  <c:v>-19.17764628327761</c:v>
                </c:pt>
                <c:pt idx="139">
                  <c:v>-21.24044501600325</c:v>
                </c:pt>
                <c:pt idx="140">
                  <c:v>-22.732492545599168</c:v>
                </c:pt>
                <c:pt idx="141">
                  <c:v>-23.44828372634667</c:v>
                </c:pt>
                <c:pt idx="142">
                  <c:v>-23.951003842990197</c:v>
                </c:pt>
                <c:pt idx="143">
                  <c:v>-24.91817301271313</c:v>
                </c:pt>
                <c:pt idx="144">
                  <c:v>-26.412158054044991</c:v>
                </c:pt>
                <c:pt idx="145">
                  <c:v>-28.205646410125293</c:v>
                </c:pt>
                <c:pt idx="146">
                  <c:v>-30.149808408951525</c:v>
                </c:pt>
                <c:pt idx="147">
                  <c:v>-32.125976835011571</c:v>
                </c:pt>
                <c:pt idx="148">
                  <c:v>-34.494939628885056</c:v>
                </c:pt>
                <c:pt idx="149">
                  <c:v>-37.728408088386594</c:v>
                </c:pt>
                <c:pt idx="150">
                  <c:v>-41.709776684487878</c:v>
                </c:pt>
                <c:pt idx="151">
                  <c:v>-45.704234700587158</c:v>
                </c:pt>
                <c:pt idx="152">
                  <c:v>-47.705039494853786</c:v>
                </c:pt>
                <c:pt idx="153">
                  <c:v>-48.654866470358748</c:v>
                </c:pt>
                <c:pt idx="154">
                  <c:v>-50.65034470727079</c:v>
                </c:pt>
                <c:pt idx="155">
                  <c:v>-51.40321056748634</c:v>
                </c:pt>
                <c:pt idx="156">
                  <c:v>-50.240460953822897</c:v>
                </c:pt>
                <c:pt idx="157">
                  <c:v>-48.853977771007521</c:v>
                </c:pt>
                <c:pt idx="158">
                  <c:v>-48.951002916207791</c:v>
                </c:pt>
                <c:pt idx="159">
                  <c:v>-49.271095079595092</c:v>
                </c:pt>
                <c:pt idx="160">
                  <c:v>-51.28077497619018</c:v>
                </c:pt>
                <c:pt idx="161">
                  <c:v>-51.874020560376536</c:v>
                </c:pt>
                <c:pt idx="162">
                  <c:v>-52.113128542608443</c:v>
                </c:pt>
                <c:pt idx="163">
                  <c:v>-51.803899110727208</c:v>
                </c:pt>
                <c:pt idx="164">
                  <c:v>-52.703223124830458</c:v>
                </c:pt>
                <c:pt idx="165">
                  <c:v>-54.516583045462497</c:v>
                </c:pt>
                <c:pt idx="166">
                  <c:v>-57.8966124156739</c:v>
                </c:pt>
                <c:pt idx="167">
                  <c:v>-64.995147828580201</c:v>
                </c:pt>
                <c:pt idx="168">
                  <c:v>-74.996826205094422</c:v>
                </c:pt>
                <c:pt idx="169">
                  <c:v>-67.755627348097036</c:v>
                </c:pt>
                <c:pt idx="170">
                  <c:v>-65.137529889667476</c:v>
                </c:pt>
                <c:pt idx="171">
                  <c:v>-66.215222545095799</c:v>
                </c:pt>
                <c:pt idx="172">
                  <c:v>-64.096804490455824</c:v>
                </c:pt>
                <c:pt idx="173">
                  <c:v>-69.07185409668611</c:v>
                </c:pt>
                <c:pt idx="174">
                  <c:v>-70.181963472256641</c:v>
                </c:pt>
                <c:pt idx="175">
                  <c:v>-67.927748204658954</c:v>
                </c:pt>
                <c:pt idx="176">
                  <c:v>-62.890988102691367</c:v>
                </c:pt>
                <c:pt idx="177">
                  <c:v>-61.28148855337119</c:v>
                </c:pt>
                <c:pt idx="178">
                  <c:v>-60.809895825665933</c:v>
                </c:pt>
                <c:pt idx="179">
                  <c:v>-60.11138946344802</c:v>
                </c:pt>
                <c:pt idx="180">
                  <c:v>-61.578168703849698</c:v>
                </c:pt>
                <c:pt idx="181">
                  <c:v>-63.027460348196939</c:v>
                </c:pt>
                <c:pt idx="182">
                  <c:v>-63.594808189825457</c:v>
                </c:pt>
                <c:pt idx="183">
                  <c:v>-68.198522731782759</c:v>
                </c:pt>
                <c:pt idx="184">
                  <c:v>-66.590678779943659</c:v>
                </c:pt>
                <c:pt idx="185">
                  <c:v>-70.649868852266493</c:v>
                </c:pt>
                <c:pt idx="186">
                  <c:v>-75.300805803927915</c:v>
                </c:pt>
                <c:pt idx="187">
                  <c:v>-70.55602716859633</c:v>
                </c:pt>
                <c:pt idx="188">
                  <c:v>-72.373685831677236</c:v>
                </c:pt>
                <c:pt idx="189">
                  <c:v>-69.811198808935899</c:v>
                </c:pt>
                <c:pt idx="190">
                  <c:v>-69.218552049194969</c:v>
                </c:pt>
                <c:pt idx="191">
                  <c:v>-70.600239042440649</c:v>
                </c:pt>
                <c:pt idx="192">
                  <c:v>-68.893916137678744</c:v>
                </c:pt>
                <c:pt idx="193">
                  <c:v>-77.733820341660746</c:v>
                </c:pt>
                <c:pt idx="194">
                  <c:v>-69.277068274685632</c:v>
                </c:pt>
                <c:pt idx="195">
                  <c:v>-69.229069746544795</c:v>
                </c:pt>
                <c:pt idx="196">
                  <c:v>-74.090002887147477</c:v>
                </c:pt>
                <c:pt idx="197">
                  <c:v>-68.4474931635621</c:v>
                </c:pt>
                <c:pt idx="198">
                  <c:v>-80.763472849946552</c:v>
                </c:pt>
                <c:pt idx="199">
                  <c:v>-74.817309623300332</c:v>
                </c:pt>
                <c:pt idx="200">
                  <c:v>-79.341525069122014</c:v>
                </c:pt>
                <c:pt idx="201">
                  <c:v>-78.302168535186354</c:v>
                </c:pt>
                <c:pt idx="202">
                  <c:v>-75.191631656852692</c:v>
                </c:pt>
                <c:pt idx="203">
                  <c:v>-74.887456647647525</c:v>
                </c:pt>
                <c:pt idx="204">
                  <c:v>-72.677104242255268</c:v>
                </c:pt>
                <c:pt idx="205">
                  <c:v>-76.542657344492326</c:v>
                </c:pt>
                <c:pt idx="206">
                  <c:v>-70.066932584387416</c:v>
                </c:pt>
                <c:pt idx="207">
                  <c:v>-71.908544016437105</c:v>
                </c:pt>
                <c:pt idx="208">
                  <c:v>-81.286727724832417</c:v>
                </c:pt>
                <c:pt idx="209">
                  <c:v>-69.266853188405193</c:v>
                </c:pt>
                <c:pt idx="210">
                  <c:v>-88.99342397712708</c:v>
                </c:pt>
                <c:pt idx="211">
                  <c:v>-85.6439664631569</c:v>
                </c:pt>
                <c:pt idx="212">
                  <c:v>-78.210571298382817</c:v>
                </c:pt>
                <c:pt idx="213">
                  <c:v>-79.240177258055269</c:v>
                </c:pt>
                <c:pt idx="214">
                  <c:v>-72.153654425785007</c:v>
                </c:pt>
                <c:pt idx="215">
                  <c:v>-69.354774957253923</c:v>
                </c:pt>
                <c:pt idx="216">
                  <c:v>-82.783891496685655</c:v>
                </c:pt>
                <c:pt idx="217">
                  <c:v>-75.699330882905542</c:v>
                </c:pt>
                <c:pt idx="218">
                  <c:v>-80.750022078336514</c:v>
                </c:pt>
                <c:pt idx="219">
                  <c:v>-83.90750727550838</c:v>
                </c:pt>
                <c:pt idx="220">
                  <c:v>-73.490967670764306</c:v>
                </c:pt>
                <c:pt idx="221">
                  <c:v>-76.07732896037902</c:v>
                </c:pt>
                <c:pt idx="222">
                  <c:v>-75.530111414167735</c:v>
                </c:pt>
                <c:pt idx="223">
                  <c:v>-86.764210410391186</c:v>
                </c:pt>
                <c:pt idx="224">
                  <c:v>-74.609644680696604</c:v>
                </c:pt>
                <c:pt idx="225">
                  <c:v>-72.861730815109055</c:v>
                </c:pt>
                <c:pt idx="226">
                  <c:v>-79.444112862314668</c:v>
                </c:pt>
                <c:pt idx="227">
                  <c:v>-73.026299215631425</c:v>
                </c:pt>
                <c:pt idx="228">
                  <c:v>-79.688789631422409</c:v>
                </c:pt>
                <c:pt idx="229">
                  <c:v>-92.978427394517979</c:v>
                </c:pt>
                <c:pt idx="230">
                  <c:v>-72.549963704711217</c:v>
                </c:pt>
                <c:pt idx="231">
                  <c:v>-82.849624886972762</c:v>
                </c:pt>
                <c:pt idx="232">
                  <c:v>-76.591407235273223</c:v>
                </c:pt>
                <c:pt idx="233">
                  <c:v>-80.370316927406989</c:v>
                </c:pt>
                <c:pt idx="234">
                  <c:v>-76.958477827311526</c:v>
                </c:pt>
                <c:pt idx="235">
                  <c:v>-71.326406895179673</c:v>
                </c:pt>
                <c:pt idx="236">
                  <c:v>-79.77774875039988</c:v>
                </c:pt>
                <c:pt idx="237">
                  <c:v>-74.378735670894812</c:v>
                </c:pt>
                <c:pt idx="238">
                  <c:v>-78.822384316187893</c:v>
                </c:pt>
                <c:pt idx="239">
                  <c:v>-73.464405928859762</c:v>
                </c:pt>
                <c:pt idx="240">
                  <c:v>-71.892855526887914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DB-490B-905B-968F91886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824960"/>
        <c:axId val="144831232"/>
      </c:scatterChart>
      <c:valAx>
        <c:axId val="144824960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831232"/>
        <c:crossesAt val="-90"/>
        <c:crossBetween val="midCat"/>
        <c:majorUnit val="30"/>
        <c:minorUnit val="10"/>
      </c:valAx>
      <c:valAx>
        <c:axId val="144831232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824960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71880555555555548"/>
          <c:y val="0.17473170020414114"/>
          <c:w val="0.10063888888888889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10.6</a:t>
            </a:r>
            <a:r>
              <a:rPr lang="en-US" sz="1200" baseline="0"/>
              <a:t> GHz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[summary1.xlsx]Sheet1!$N$6:$N$246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[summary1.xlsx]Sheet1!$P$6:$P$246</c:f>
              <c:numCache>
                <c:formatCode>General</c:formatCode>
                <c:ptCount val="241"/>
                <c:pt idx="0">
                  <c:v>-92.100709225149387</c:v>
                </c:pt>
                <c:pt idx="1">
                  <c:v>-72.095552546550906</c:v>
                </c:pt>
                <c:pt idx="2">
                  <c:v>-66.190482958867037</c:v>
                </c:pt>
                <c:pt idx="3">
                  <c:v>-65.235644220417441</c:v>
                </c:pt>
                <c:pt idx="4">
                  <c:v>-65.815291255151308</c:v>
                </c:pt>
                <c:pt idx="5">
                  <c:v>-69.512957314367384</c:v>
                </c:pt>
                <c:pt idx="6">
                  <c:v>-82.577649052696245</c:v>
                </c:pt>
                <c:pt idx="7">
                  <c:v>-68.982331519569627</c:v>
                </c:pt>
                <c:pt idx="8">
                  <c:v>-64.156882482481564</c:v>
                </c:pt>
                <c:pt idx="9">
                  <c:v>-61.293975444761671</c:v>
                </c:pt>
                <c:pt idx="10">
                  <c:v>-64.035513548604115</c:v>
                </c:pt>
                <c:pt idx="11">
                  <c:v>-66.741744145798037</c:v>
                </c:pt>
                <c:pt idx="12">
                  <c:v>-85.286282047363684</c:v>
                </c:pt>
                <c:pt idx="13">
                  <c:v>-67.671772769348678</c:v>
                </c:pt>
                <c:pt idx="14">
                  <c:v>-62.599187713739681</c:v>
                </c:pt>
                <c:pt idx="15">
                  <c:v>-60.058452641667074</c:v>
                </c:pt>
                <c:pt idx="16">
                  <c:v>-59.812428500661753</c:v>
                </c:pt>
                <c:pt idx="17">
                  <c:v>-63.834390996467164</c:v>
                </c:pt>
                <c:pt idx="18">
                  <c:v>-65.867690430132001</c:v>
                </c:pt>
                <c:pt idx="19">
                  <c:v>-63.731846597081486</c:v>
                </c:pt>
                <c:pt idx="20">
                  <c:v>-60.378835830216836</c:v>
                </c:pt>
                <c:pt idx="21">
                  <c:v>-58.012126500724925</c:v>
                </c:pt>
                <c:pt idx="22">
                  <c:v>-57.831882181102301</c:v>
                </c:pt>
                <c:pt idx="23">
                  <c:v>-58.571251506750016</c:v>
                </c:pt>
                <c:pt idx="24">
                  <c:v>-60.736514444715979</c:v>
                </c:pt>
                <c:pt idx="25">
                  <c:v>-60.29289193379369</c:v>
                </c:pt>
                <c:pt idx="26">
                  <c:v>-57.273691378772753</c:v>
                </c:pt>
                <c:pt idx="27">
                  <c:v>-56.114534742380485</c:v>
                </c:pt>
                <c:pt idx="28">
                  <c:v>-55.324092719139117</c:v>
                </c:pt>
                <c:pt idx="29">
                  <c:v>-54.823367028463672</c:v>
                </c:pt>
                <c:pt idx="30">
                  <c:v>-56.463840594550476</c:v>
                </c:pt>
                <c:pt idx="31">
                  <c:v>-56.434160249520019</c:v>
                </c:pt>
                <c:pt idx="32">
                  <c:v>-55.487548757020747</c:v>
                </c:pt>
                <c:pt idx="33">
                  <c:v>-53.652736093977111</c:v>
                </c:pt>
                <c:pt idx="34">
                  <c:v>-52.375847144367924</c:v>
                </c:pt>
                <c:pt idx="35">
                  <c:v>-52.300209847885995</c:v>
                </c:pt>
                <c:pt idx="36">
                  <c:v>-52.55873343097727</c:v>
                </c:pt>
                <c:pt idx="37">
                  <c:v>-53.389820104987834</c:v>
                </c:pt>
                <c:pt idx="38">
                  <c:v>-52.981522902306374</c:v>
                </c:pt>
                <c:pt idx="39">
                  <c:v>-51.453861860847582</c:v>
                </c:pt>
                <c:pt idx="40">
                  <c:v>-50.323967302193942</c:v>
                </c:pt>
                <c:pt idx="41">
                  <c:v>-49.965306817354886</c:v>
                </c:pt>
                <c:pt idx="42">
                  <c:v>-49.948382017795367</c:v>
                </c:pt>
                <c:pt idx="43">
                  <c:v>-50.336994173991101</c:v>
                </c:pt>
                <c:pt idx="44">
                  <c:v>-50.66425077536492</c:v>
                </c:pt>
                <c:pt idx="45">
                  <c:v>-50.288461341286492</c:v>
                </c:pt>
                <c:pt idx="46">
                  <c:v>-49.502297015768349</c:v>
                </c:pt>
                <c:pt idx="47">
                  <c:v>-49.371075246094819</c:v>
                </c:pt>
                <c:pt idx="48">
                  <c:v>-49.547822039717225</c:v>
                </c:pt>
                <c:pt idx="49">
                  <c:v>-50.151620997051339</c:v>
                </c:pt>
                <c:pt idx="50">
                  <c:v>-50.562932630339056</c:v>
                </c:pt>
                <c:pt idx="51">
                  <c:v>-50.998284203932783</c:v>
                </c:pt>
                <c:pt idx="52">
                  <c:v>-51.653466401502165</c:v>
                </c:pt>
                <c:pt idx="53">
                  <c:v>-51.996344055409338</c:v>
                </c:pt>
                <c:pt idx="54">
                  <c:v>-52.559268225045905</c:v>
                </c:pt>
                <c:pt idx="55">
                  <c:v>-54.351338412264404</c:v>
                </c:pt>
                <c:pt idx="56">
                  <c:v>-54.498772216977855</c:v>
                </c:pt>
                <c:pt idx="57">
                  <c:v>-54.537664710723291</c:v>
                </c:pt>
                <c:pt idx="58">
                  <c:v>-52.669610943625585</c:v>
                </c:pt>
                <c:pt idx="59">
                  <c:v>-51.811397408098117</c:v>
                </c:pt>
                <c:pt idx="60">
                  <c:v>-49.530087157867371</c:v>
                </c:pt>
                <c:pt idx="61">
                  <c:v>-47.866192851545769</c:v>
                </c:pt>
                <c:pt idx="62">
                  <c:v>-47.304970088666479</c:v>
                </c:pt>
                <c:pt idx="63">
                  <c:v>-47.089805905031973</c:v>
                </c:pt>
                <c:pt idx="64">
                  <c:v>-47.139619374243424</c:v>
                </c:pt>
                <c:pt idx="65">
                  <c:v>-47.437853472092982</c:v>
                </c:pt>
                <c:pt idx="66">
                  <c:v>-47.977218299630515</c:v>
                </c:pt>
                <c:pt idx="67">
                  <c:v>-49.20729904336762</c:v>
                </c:pt>
                <c:pt idx="68">
                  <c:v>-50.162115088224297</c:v>
                </c:pt>
                <c:pt idx="69">
                  <c:v>-51.749132717969403</c:v>
                </c:pt>
                <c:pt idx="70">
                  <c:v>-51.23799010179993</c:v>
                </c:pt>
                <c:pt idx="71">
                  <c:v>-48.491169619370559</c:v>
                </c:pt>
                <c:pt idx="72">
                  <c:v>-45.969514881895599</c:v>
                </c:pt>
                <c:pt idx="73">
                  <c:v>-43.939641995662498</c:v>
                </c:pt>
                <c:pt idx="74">
                  <c:v>-42.598358389980667</c:v>
                </c:pt>
                <c:pt idx="75">
                  <c:v>-41.414035311497955</c:v>
                </c:pt>
                <c:pt idx="76">
                  <c:v>-40.757803146780915</c:v>
                </c:pt>
                <c:pt idx="77">
                  <c:v>-40.67609961700785</c:v>
                </c:pt>
                <c:pt idx="78">
                  <c:v>-40.603285215222215</c:v>
                </c:pt>
                <c:pt idx="79">
                  <c:v>-41.000519643348269</c:v>
                </c:pt>
                <c:pt idx="80">
                  <c:v>-41.061384940018279</c:v>
                </c:pt>
                <c:pt idx="81">
                  <c:v>-40.236932430226794</c:v>
                </c:pt>
                <c:pt idx="82">
                  <c:v>-38.837310582463282</c:v>
                </c:pt>
                <c:pt idx="83">
                  <c:v>-37.253888824876199</c:v>
                </c:pt>
                <c:pt idx="84">
                  <c:v>-35.693791670827721</c:v>
                </c:pt>
                <c:pt idx="85">
                  <c:v>-34.53944898318862</c:v>
                </c:pt>
                <c:pt idx="86">
                  <c:v>-33.598358184476488</c:v>
                </c:pt>
                <c:pt idx="87">
                  <c:v>-33.049946833490701</c:v>
                </c:pt>
                <c:pt idx="88">
                  <c:v>-32.569379172727729</c:v>
                </c:pt>
                <c:pt idx="89">
                  <c:v>-32.128881750676008</c:v>
                </c:pt>
                <c:pt idx="90">
                  <c:v>-31.340422768602956</c:v>
                </c:pt>
                <c:pt idx="91">
                  <c:v>-29.988462327249124</c:v>
                </c:pt>
                <c:pt idx="92">
                  <c:v>-28.394307326749463</c:v>
                </c:pt>
                <c:pt idx="93">
                  <c:v>-26.760012610213124</c:v>
                </c:pt>
                <c:pt idx="94">
                  <c:v>-25.35685823112788</c:v>
                </c:pt>
                <c:pt idx="95">
                  <c:v>-24.135776956921603</c:v>
                </c:pt>
                <c:pt idx="96">
                  <c:v>-23.221126698748787</c:v>
                </c:pt>
                <c:pt idx="97">
                  <c:v>-22.385651468792378</c:v>
                </c:pt>
                <c:pt idx="98">
                  <c:v>-21.643151802377986</c:v>
                </c:pt>
                <c:pt idx="99">
                  <c:v>-20.868723626854901</c:v>
                </c:pt>
                <c:pt idx="100">
                  <c:v>-19.826170245435545</c:v>
                </c:pt>
                <c:pt idx="101">
                  <c:v>-18.563112155867984</c:v>
                </c:pt>
                <c:pt idx="102">
                  <c:v>-17.068770853145885</c:v>
                </c:pt>
                <c:pt idx="103">
                  <c:v>-15.517702062991866</c:v>
                </c:pt>
                <c:pt idx="104">
                  <c:v>-14.013745785673059</c:v>
                </c:pt>
                <c:pt idx="105">
                  <c:v>-12.645803356920263</c:v>
                </c:pt>
                <c:pt idx="106">
                  <c:v>-11.441375488059904</c:v>
                </c:pt>
                <c:pt idx="107">
                  <c:v>-10.347848199422216</c:v>
                </c:pt>
                <c:pt idx="108">
                  <c:v>-9.3251658732402554</c:v>
                </c:pt>
                <c:pt idx="109">
                  <c:v>-8.3502865878403423</c:v>
                </c:pt>
                <c:pt idx="110">
                  <c:v>-7.3365525460743939</c:v>
                </c:pt>
                <c:pt idx="111">
                  <c:v>-6.3123225651484063</c:v>
                </c:pt>
                <c:pt idx="112">
                  <c:v>-5.2640392370623346</c:v>
                </c:pt>
                <c:pt idx="113">
                  <c:v>-4.1942616438007052</c:v>
                </c:pt>
                <c:pt idx="114">
                  <c:v>-3.2086553995880651</c:v>
                </c:pt>
                <c:pt idx="115">
                  <c:v>-2.2832167326345099</c:v>
                </c:pt>
                <c:pt idx="116">
                  <c:v>-1.4831696979149558</c:v>
                </c:pt>
                <c:pt idx="117">
                  <c:v>-0.8538152408191011</c:v>
                </c:pt>
                <c:pt idx="118">
                  <c:v>-0.38727608290094118</c:v>
                </c:pt>
                <c:pt idx="119">
                  <c:v>-0.10639824036215684</c:v>
                </c:pt>
                <c:pt idx="120">
                  <c:v>4.1616021269064163E-5</c:v>
                </c:pt>
                <c:pt idx="121">
                  <c:v>-8.8752808733142174E-2</c:v>
                </c:pt>
                <c:pt idx="122">
                  <c:v>-0.37586716869990067</c:v>
                </c:pt>
                <c:pt idx="123">
                  <c:v>-0.8388086788562541</c:v>
                </c:pt>
                <c:pt idx="124">
                  <c:v>-1.471328429219064</c:v>
                </c:pt>
                <c:pt idx="125">
                  <c:v>-2.2423337858059673</c:v>
                </c:pt>
                <c:pt idx="126">
                  <c:v>-3.121880672651141</c:v>
                </c:pt>
                <c:pt idx="127">
                  <c:v>-4.1153148209035733</c:v>
                </c:pt>
                <c:pt idx="128">
                  <c:v>-5.1470907076177843</c:v>
                </c:pt>
                <c:pt idx="129">
                  <c:v>-6.1788858057310367</c:v>
                </c:pt>
                <c:pt idx="130">
                  <c:v>-7.2316324988619449</c:v>
                </c:pt>
                <c:pt idx="131">
                  <c:v>-8.230780352918222</c:v>
                </c:pt>
                <c:pt idx="132">
                  <c:v>-9.2286589595494171</c:v>
                </c:pt>
                <c:pt idx="133">
                  <c:v>-10.254376777781593</c:v>
                </c:pt>
                <c:pt idx="134">
                  <c:v>-11.366511237836418</c:v>
                </c:pt>
                <c:pt idx="135">
                  <c:v>-12.604975497470647</c:v>
                </c:pt>
                <c:pt idx="136">
                  <c:v>-13.923399716971293</c:v>
                </c:pt>
                <c:pt idx="137">
                  <c:v>-15.365984649363295</c:v>
                </c:pt>
                <c:pt idx="138">
                  <c:v>-16.888508540453572</c:v>
                </c:pt>
                <c:pt idx="139">
                  <c:v>-18.355783118799305</c:v>
                </c:pt>
                <c:pt idx="140">
                  <c:v>-19.684877382104332</c:v>
                </c:pt>
                <c:pt idx="141">
                  <c:v>-20.763264628616135</c:v>
                </c:pt>
                <c:pt idx="142">
                  <c:v>-21.608435844300356</c:v>
                </c:pt>
                <c:pt idx="143">
                  <c:v>-22.354390773637508</c:v>
                </c:pt>
                <c:pt idx="144">
                  <c:v>-23.174180473528793</c:v>
                </c:pt>
                <c:pt idx="145">
                  <c:v>-24.072033959920596</c:v>
                </c:pt>
                <c:pt idx="146">
                  <c:v>-25.27862087443744</c:v>
                </c:pt>
                <c:pt idx="147">
                  <c:v>-26.687990961548248</c:v>
                </c:pt>
                <c:pt idx="148">
                  <c:v>-28.193147030304804</c:v>
                </c:pt>
                <c:pt idx="149">
                  <c:v>-29.675238648415299</c:v>
                </c:pt>
                <c:pt idx="150">
                  <c:v>-30.929340961890148</c:v>
                </c:pt>
                <c:pt idx="151">
                  <c:v>-31.7886895226764</c:v>
                </c:pt>
                <c:pt idx="152">
                  <c:v>-32.394924741894286</c:v>
                </c:pt>
                <c:pt idx="153">
                  <c:v>-32.844278794221204</c:v>
                </c:pt>
                <c:pt idx="154">
                  <c:v>-33.419398230300864</c:v>
                </c:pt>
                <c:pt idx="155">
                  <c:v>-34.161556660332195</c:v>
                </c:pt>
                <c:pt idx="156">
                  <c:v>-35.349762363413625</c:v>
                </c:pt>
                <c:pt idx="157">
                  <c:v>-36.891466901936944</c:v>
                </c:pt>
                <c:pt idx="158">
                  <c:v>-38.507082097426775</c:v>
                </c:pt>
                <c:pt idx="159">
                  <c:v>-39.902118863481178</c:v>
                </c:pt>
                <c:pt idx="160">
                  <c:v>-40.6882842721839</c:v>
                </c:pt>
                <c:pt idx="161">
                  <c:v>-40.676077610865327</c:v>
                </c:pt>
                <c:pt idx="162">
                  <c:v>-40.811589496407834</c:v>
                </c:pt>
                <c:pt idx="163">
                  <c:v>-40.929805406186347</c:v>
                </c:pt>
                <c:pt idx="164">
                  <c:v>-41.267653155422423</c:v>
                </c:pt>
                <c:pt idx="165">
                  <c:v>-41.890854354567338</c:v>
                </c:pt>
                <c:pt idx="166">
                  <c:v>-42.646665953931347</c:v>
                </c:pt>
                <c:pt idx="167">
                  <c:v>-43.943861669364352</c:v>
                </c:pt>
                <c:pt idx="168">
                  <c:v>-45.324907981364248</c:v>
                </c:pt>
                <c:pt idx="169">
                  <c:v>-46.940097925961403</c:v>
                </c:pt>
                <c:pt idx="170">
                  <c:v>-48.986143133442781</c:v>
                </c:pt>
                <c:pt idx="171">
                  <c:v>-49.830278751731683</c:v>
                </c:pt>
                <c:pt idx="172">
                  <c:v>-49.067610684036353</c:v>
                </c:pt>
                <c:pt idx="173">
                  <c:v>-48.355884702552871</c:v>
                </c:pt>
                <c:pt idx="174">
                  <c:v>-47.741179928430007</c:v>
                </c:pt>
                <c:pt idx="175">
                  <c:v>-47.536408868970874</c:v>
                </c:pt>
                <c:pt idx="176">
                  <c:v>-47.170940493770317</c:v>
                </c:pt>
                <c:pt idx="177">
                  <c:v>-47.242081418131875</c:v>
                </c:pt>
                <c:pt idx="178">
                  <c:v>-47.917458407071692</c:v>
                </c:pt>
                <c:pt idx="179">
                  <c:v>-48.508035348082522</c:v>
                </c:pt>
                <c:pt idx="180">
                  <c:v>-49.671411949499216</c:v>
                </c:pt>
                <c:pt idx="181">
                  <c:v>-50.647399779124385</c:v>
                </c:pt>
                <c:pt idx="182">
                  <c:v>-52.28744812398422</c:v>
                </c:pt>
                <c:pt idx="183">
                  <c:v>-53.047375158102128</c:v>
                </c:pt>
                <c:pt idx="184">
                  <c:v>-53.502268294581626</c:v>
                </c:pt>
                <c:pt idx="185">
                  <c:v>-53.589416393214748</c:v>
                </c:pt>
                <c:pt idx="186">
                  <c:v>-53.546863949723331</c:v>
                </c:pt>
                <c:pt idx="187">
                  <c:v>-52.556371047112492</c:v>
                </c:pt>
                <c:pt idx="188">
                  <c:v>-52.324325326646409</c:v>
                </c:pt>
                <c:pt idx="189">
                  <c:v>-51.868404466194328</c:v>
                </c:pt>
                <c:pt idx="190">
                  <c:v>-51.050893454663836</c:v>
                </c:pt>
                <c:pt idx="191">
                  <c:v>-50.612978294620703</c:v>
                </c:pt>
                <c:pt idx="192">
                  <c:v>-50.631288821156019</c:v>
                </c:pt>
                <c:pt idx="193">
                  <c:v>-50.557712029279308</c:v>
                </c:pt>
                <c:pt idx="194">
                  <c:v>-50.356039954554149</c:v>
                </c:pt>
                <c:pt idx="195">
                  <c:v>-50.349184105428066</c:v>
                </c:pt>
                <c:pt idx="196">
                  <c:v>-50.35003431361455</c:v>
                </c:pt>
                <c:pt idx="197">
                  <c:v>-50.665719728118447</c:v>
                </c:pt>
                <c:pt idx="198">
                  <c:v>-50.859305594957675</c:v>
                </c:pt>
                <c:pt idx="199">
                  <c:v>-51.530284095251147</c:v>
                </c:pt>
                <c:pt idx="200">
                  <c:v>-52.108066667626929</c:v>
                </c:pt>
                <c:pt idx="201">
                  <c:v>-51.691164385877236</c:v>
                </c:pt>
                <c:pt idx="202">
                  <c:v>-52.06184303471133</c:v>
                </c:pt>
                <c:pt idx="203">
                  <c:v>-52.566553714935353</c:v>
                </c:pt>
                <c:pt idx="204">
                  <c:v>-53.452065468504102</c:v>
                </c:pt>
                <c:pt idx="205">
                  <c:v>-53.981888284001016</c:v>
                </c:pt>
                <c:pt idx="206">
                  <c:v>-54.456356152709716</c:v>
                </c:pt>
                <c:pt idx="207">
                  <c:v>-54.438951401783498</c:v>
                </c:pt>
                <c:pt idx="208">
                  <c:v>-54.151107102235152</c:v>
                </c:pt>
                <c:pt idx="209">
                  <c:v>-54.8174297981191</c:v>
                </c:pt>
                <c:pt idx="210">
                  <c:v>-55.336290326273939</c:v>
                </c:pt>
                <c:pt idx="211">
                  <c:v>-56.790891461189844</c:v>
                </c:pt>
                <c:pt idx="212">
                  <c:v>-57.158067250528603</c:v>
                </c:pt>
                <c:pt idx="213">
                  <c:v>-57.405296937309501</c:v>
                </c:pt>
                <c:pt idx="214">
                  <c:v>-57.43721180928754</c:v>
                </c:pt>
                <c:pt idx="215">
                  <c:v>-57.894601275954379</c:v>
                </c:pt>
                <c:pt idx="216">
                  <c:v>-57.798447249877164</c:v>
                </c:pt>
                <c:pt idx="217">
                  <c:v>-59.545795621167201</c:v>
                </c:pt>
                <c:pt idx="218">
                  <c:v>-58.39383359927583</c:v>
                </c:pt>
                <c:pt idx="219">
                  <c:v>-61.458648794571879</c:v>
                </c:pt>
                <c:pt idx="220">
                  <c:v>-59.914688338847121</c:v>
                </c:pt>
                <c:pt idx="221">
                  <c:v>-61.993050626458526</c:v>
                </c:pt>
                <c:pt idx="222">
                  <c:v>-66.737634471936971</c:v>
                </c:pt>
                <c:pt idx="223">
                  <c:v>-62.938729537060851</c:v>
                </c:pt>
                <c:pt idx="224">
                  <c:v>-61.572158795937199</c:v>
                </c:pt>
                <c:pt idx="225">
                  <c:v>-62.69605091819011</c:v>
                </c:pt>
                <c:pt idx="226">
                  <c:v>-64.112842031053333</c:v>
                </c:pt>
                <c:pt idx="227">
                  <c:v>-69.526344911584161</c:v>
                </c:pt>
                <c:pt idx="228">
                  <c:v>-66.589884400609961</c:v>
                </c:pt>
                <c:pt idx="229">
                  <c:v>-64.895208339278284</c:v>
                </c:pt>
                <c:pt idx="230">
                  <c:v>-61.459847249535471</c:v>
                </c:pt>
                <c:pt idx="231">
                  <c:v>-64.028928937437726</c:v>
                </c:pt>
                <c:pt idx="232">
                  <c:v>-67.550214165232248</c:v>
                </c:pt>
                <c:pt idx="233">
                  <c:v>-74.594267088159697</c:v>
                </c:pt>
                <c:pt idx="234">
                  <c:v>-64.194360051232337</c:v>
                </c:pt>
                <c:pt idx="235">
                  <c:v>-61.80971895450547</c:v>
                </c:pt>
                <c:pt idx="236">
                  <c:v>-60.981893550462111</c:v>
                </c:pt>
                <c:pt idx="237">
                  <c:v>-63.779925177546431</c:v>
                </c:pt>
                <c:pt idx="238">
                  <c:v>-72.659955537600212</c:v>
                </c:pt>
                <c:pt idx="239">
                  <c:v>-68.386592444108459</c:v>
                </c:pt>
                <c:pt idx="240">
                  <c:v>-62.832718268746731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D44-4E6C-8D3A-B1B3D22360B9}"/>
            </c:ext>
          </c:extLst>
        </c:ser>
        <c:ser>
          <c:idx val="0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[summary1.xlsx]Sheet1!$N$6:$N$246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[summary1.xlsx]Sheet1!$O$6:$O$246</c:f>
              <c:numCache>
                <c:formatCode>General</c:formatCode>
                <c:ptCount val="241"/>
                <c:pt idx="0">
                  <c:v>-70.284839503982496</c:v>
                </c:pt>
                <c:pt idx="1">
                  <c:v>-69.99990031160695</c:v>
                </c:pt>
                <c:pt idx="2">
                  <c:v>-66.305913175261367</c:v>
                </c:pt>
                <c:pt idx="3">
                  <c:v>-67.305958187144313</c:v>
                </c:pt>
                <c:pt idx="4">
                  <c:v>-72.956700585327468</c:v>
                </c:pt>
                <c:pt idx="5">
                  <c:v>-72.203548898472079</c:v>
                </c:pt>
                <c:pt idx="6">
                  <c:v>-69.465092213041061</c:v>
                </c:pt>
                <c:pt idx="7">
                  <c:v>-66.615075488986179</c:v>
                </c:pt>
                <c:pt idx="8">
                  <c:v>-65.710374721624618</c:v>
                </c:pt>
                <c:pt idx="9">
                  <c:v>-66.76144631715529</c:v>
                </c:pt>
                <c:pt idx="10">
                  <c:v>-70.155502420316381</c:v>
                </c:pt>
                <c:pt idx="11">
                  <c:v>-77.795596875986988</c:v>
                </c:pt>
                <c:pt idx="12">
                  <c:v>-72.566278549017085</c:v>
                </c:pt>
                <c:pt idx="13">
                  <c:v>-68.469978558739754</c:v>
                </c:pt>
                <c:pt idx="14">
                  <c:v>-65.772063652312639</c:v>
                </c:pt>
                <c:pt idx="15">
                  <c:v>-66.023678508717651</c:v>
                </c:pt>
                <c:pt idx="16">
                  <c:v>-68.872871285057187</c:v>
                </c:pt>
                <c:pt idx="17">
                  <c:v>-69.513506413055822</c:v>
                </c:pt>
                <c:pt idx="18">
                  <c:v>-71.873870626892085</c:v>
                </c:pt>
                <c:pt idx="19">
                  <c:v>-69.339263107866287</c:v>
                </c:pt>
                <c:pt idx="20">
                  <c:v>-66.98264913751629</c:v>
                </c:pt>
                <c:pt idx="21">
                  <c:v>-67.107047658732853</c:v>
                </c:pt>
                <c:pt idx="22">
                  <c:v>-67.05600047685283</c:v>
                </c:pt>
                <c:pt idx="23">
                  <c:v>-72.128269392614143</c:v>
                </c:pt>
                <c:pt idx="24">
                  <c:v>-73.894450113729206</c:v>
                </c:pt>
                <c:pt idx="25">
                  <c:v>-74.303564533542243</c:v>
                </c:pt>
                <c:pt idx="26">
                  <c:v>-72.865723869331219</c:v>
                </c:pt>
                <c:pt idx="27">
                  <c:v>-74.22634441870585</c:v>
                </c:pt>
                <c:pt idx="28">
                  <c:v>-68.159517989239973</c:v>
                </c:pt>
                <c:pt idx="29">
                  <c:v>-67.733040693602561</c:v>
                </c:pt>
                <c:pt idx="30">
                  <c:v>-69.507217741943435</c:v>
                </c:pt>
                <c:pt idx="31">
                  <c:v>-67.85290125537594</c:v>
                </c:pt>
                <c:pt idx="32">
                  <c:v>-70.483453379607198</c:v>
                </c:pt>
                <c:pt idx="33">
                  <c:v>-81.173806923141157</c:v>
                </c:pt>
                <c:pt idx="34">
                  <c:v>-72.506343580623351</c:v>
                </c:pt>
                <c:pt idx="35">
                  <c:v>-69.14630209641868</c:v>
                </c:pt>
                <c:pt idx="36">
                  <c:v>-65.897327782585108</c:v>
                </c:pt>
                <c:pt idx="37">
                  <c:v>-66.296289689154506</c:v>
                </c:pt>
                <c:pt idx="38">
                  <c:v>-66.634383540500892</c:v>
                </c:pt>
                <c:pt idx="39">
                  <c:v>-70.003327369356114</c:v>
                </c:pt>
                <c:pt idx="40">
                  <c:v>-70.986927671502855</c:v>
                </c:pt>
                <c:pt idx="41">
                  <c:v>-66.270971157852586</c:v>
                </c:pt>
                <c:pt idx="42">
                  <c:v>-63.693993967286104</c:v>
                </c:pt>
                <c:pt idx="43">
                  <c:v>-61.6255581324818</c:v>
                </c:pt>
                <c:pt idx="44">
                  <c:v>-62.862858659761173</c:v>
                </c:pt>
                <c:pt idx="45">
                  <c:v>-63.552963278348457</c:v>
                </c:pt>
                <c:pt idx="46">
                  <c:v>-65.500989701108836</c:v>
                </c:pt>
                <c:pt idx="47">
                  <c:v>-63.572231583649767</c:v>
                </c:pt>
                <c:pt idx="48">
                  <c:v>-61.887718341213237</c:v>
                </c:pt>
                <c:pt idx="49">
                  <c:v>-61.453337177709692</c:v>
                </c:pt>
                <c:pt idx="50">
                  <c:v>-59.990456306143422</c:v>
                </c:pt>
                <c:pt idx="51">
                  <c:v>-59.961013859946995</c:v>
                </c:pt>
                <c:pt idx="52">
                  <c:v>-61.641604449916926</c:v>
                </c:pt>
                <c:pt idx="53">
                  <c:v>-62.055358847272778</c:v>
                </c:pt>
                <c:pt idx="54">
                  <c:v>-62.965921684713024</c:v>
                </c:pt>
                <c:pt idx="55">
                  <c:v>-63.469727215673501</c:v>
                </c:pt>
                <c:pt idx="56">
                  <c:v>-62.442346771314618</c:v>
                </c:pt>
                <c:pt idx="57">
                  <c:v>-62.08134877061778</c:v>
                </c:pt>
                <c:pt idx="58">
                  <c:v>-59.495603513672705</c:v>
                </c:pt>
                <c:pt idx="59">
                  <c:v>-57.860586744296207</c:v>
                </c:pt>
                <c:pt idx="60">
                  <c:v>-55.663968567621275</c:v>
                </c:pt>
                <c:pt idx="61">
                  <c:v>-54.702461823612879</c:v>
                </c:pt>
                <c:pt idx="62">
                  <c:v>-53.588334292400845</c:v>
                </c:pt>
                <c:pt idx="63">
                  <c:v>-53.077515478164564</c:v>
                </c:pt>
                <c:pt idx="64">
                  <c:v>-52.147984846266397</c:v>
                </c:pt>
                <c:pt idx="65">
                  <c:v>-51.152063996916638</c:v>
                </c:pt>
                <c:pt idx="66">
                  <c:v>-51.063583796754273</c:v>
                </c:pt>
                <c:pt idx="67">
                  <c:v>-50.603977295896549</c:v>
                </c:pt>
                <c:pt idx="68">
                  <c:v>-50.293268084367199</c:v>
                </c:pt>
                <c:pt idx="69">
                  <c:v>-51.107263809251435</c:v>
                </c:pt>
                <c:pt idx="70">
                  <c:v>-51.912871569316721</c:v>
                </c:pt>
                <c:pt idx="71">
                  <c:v>-52.217105434903978</c:v>
                </c:pt>
                <c:pt idx="72">
                  <c:v>-51.371459852550679</c:v>
                </c:pt>
                <c:pt idx="73">
                  <c:v>-50.389915745322334</c:v>
                </c:pt>
                <c:pt idx="74">
                  <c:v>-48.240670360124987</c:v>
                </c:pt>
                <c:pt idx="75">
                  <c:v>-46.661112567186294</c:v>
                </c:pt>
                <c:pt idx="76">
                  <c:v>-45.426049403755272</c:v>
                </c:pt>
                <c:pt idx="77">
                  <c:v>-44.278297243350629</c:v>
                </c:pt>
                <c:pt idx="78">
                  <c:v>-43.654039275927872</c:v>
                </c:pt>
                <c:pt idx="79">
                  <c:v>-43.081167580549362</c:v>
                </c:pt>
                <c:pt idx="80">
                  <c:v>-42.439398654679778</c:v>
                </c:pt>
                <c:pt idx="81">
                  <c:v>-41.812009467735443</c:v>
                </c:pt>
                <c:pt idx="82">
                  <c:v>-40.710212584241063</c:v>
                </c:pt>
                <c:pt idx="83">
                  <c:v>-39.077312473067401</c:v>
                </c:pt>
                <c:pt idx="84">
                  <c:v>-37.51552369686943</c:v>
                </c:pt>
                <c:pt idx="85">
                  <c:v>-35.918242704625264</c:v>
                </c:pt>
                <c:pt idx="86">
                  <c:v>-34.541553217799347</c:v>
                </c:pt>
                <c:pt idx="87">
                  <c:v>-33.364240662730261</c:v>
                </c:pt>
                <c:pt idx="88">
                  <c:v>-32.394945715656391</c:v>
                </c:pt>
                <c:pt idx="89">
                  <c:v>-31.501076731542444</c:v>
                </c:pt>
                <c:pt idx="90">
                  <c:v>-30.568764771335839</c:v>
                </c:pt>
                <c:pt idx="91">
                  <c:v>-29.467418260473487</c:v>
                </c:pt>
                <c:pt idx="92">
                  <c:v>-28.116690703953417</c:v>
                </c:pt>
                <c:pt idx="93">
                  <c:v>-26.625229317660033</c:v>
                </c:pt>
                <c:pt idx="94">
                  <c:v>-25.115873313607924</c:v>
                </c:pt>
                <c:pt idx="95">
                  <c:v>-23.690223258611379</c:v>
                </c:pt>
                <c:pt idx="96">
                  <c:v>-22.4667316798309</c:v>
                </c:pt>
                <c:pt idx="97">
                  <c:v>-21.331846450368648</c:v>
                </c:pt>
                <c:pt idx="98">
                  <c:v>-20.349624639830907</c:v>
                </c:pt>
                <c:pt idx="99">
                  <c:v>-19.401397343431352</c:v>
                </c:pt>
                <c:pt idx="100">
                  <c:v>-18.386729275602924</c:v>
                </c:pt>
                <c:pt idx="101">
                  <c:v>-17.264495777577135</c:v>
                </c:pt>
                <c:pt idx="102">
                  <c:v>-15.967180324962742</c:v>
                </c:pt>
                <c:pt idx="103">
                  <c:v>-14.572132358367432</c:v>
                </c:pt>
                <c:pt idx="104">
                  <c:v>-13.154965201601517</c:v>
                </c:pt>
                <c:pt idx="105">
                  <c:v>-11.777590247771055</c:v>
                </c:pt>
                <c:pt idx="106">
                  <c:v>-10.502623743590423</c:v>
                </c:pt>
                <c:pt idx="107">
                  <c:v>-9.3276640463714386</c:v>
                </c:pt>
                <c:pt idx="108">
                  <c:v>-8.2418343580191795</c:v>
                </c:pt>
                <c:pt idx="109">
                  <c:v>-7.2439878343153659</c:v>
                </c:pt>
                <c:pt idx="110">
                  <c:v>-6.2698851019401207</c:v>
                </c:pt>
                <c:pt idx="111">
                  <c:v>-5.321329362646356</c:v>
                </c:pt>
                <c:pt idx="112">
                  <c:v>-4.4117882844666436</c:v>
                </c:pt>
                <c:pt idx="113">
                  <c:v>-3.4898271709125779</c:v>
                </c:pt>
                <c:pt idx="114">
                  <c:v>-2.6344697176033249</c:v>
                </c:pt>
                <c:pt idx="115">
                  <c:v>-1.8621150140627836</c:v>
                </c:pt>
                <c:pt idx="116">
                  <c:v>-1.1979924819161849</c:v>
                </c:pt>
                <c:pt idx="117">
                  <c:v>-0.66235861962129183</c:v>
                </c:pt>
                <c:pt idx="118">
                  <c:v>-0.2781731837718826</c:v>
                </c:pt>
                <c:pt idx="119">
                  <c:v>-5.0758748858583447E-2</c:v>
                </c:pt>
                <c:pt idx="120">
                  <c:v>1.6573410523079701E-5</c:v>
                </c:pt>
                <c:pt idx="121">
                  <c:v>-0.11526767478671629</c:v>
                </c:pt>
                <c:pt idx="122">
                  <c:v>-0.40031475257933335</c:v>
                </c:pt>
                <c:pt idx="123">
                  <c:v>-0.83195741801035439</c:v>
                </c:pt>
                <c:pt idx="124">
                  <c:v>-1.439769283548348</c:v>
                </c:pt>
                <c:pt idx="125">
                  <c:v>-2.1563334469095934</c:v>
                </c:pt>
                <c:pt idx="126">
                  <c:v>-2.9574855595321954</c:v>
                </c:pt>
                <c:pt idx="127">
                  <c:v>-3.8532843995880728</c:v>
                </c:pt>
                <c:pt idx="128">
                  <c:v>-4.7579465255260232</c:v>
                </c:pt>
                <c:pt idx="129">
                  <c:v>-5.6949336707647333</c:v>
                </c:pt>
                <c:pt idx="130">
                  <c:v>-6.6508162976536553</c:v>
                </c:pt>
                <c:pt idx="131">
                  <c:v>-7.6086766511844015</c:v>
                </c:pt>
                <c:pt idx="132">
                  <c:v>-8.640333653320079</c:v>
                </c:pt>
                <c:pt idx="133">
                  <c:v>-9.7740385321438321</c:v>
                </c:pt>
                <c:pt idx="134">
                  <c:v>-10.989695190985582</c:v>
                </c:pt>
                <c:pt idx="135">
                  <c:v>-12.3128960003818</c:v>
                </c:pt>
                <c:pt idx="136">
                  <c:v>-13.703345929764732</c:v>
                </c:pt>
                <c:pt idx="137">
                  <c:v>-15.155113782733613</c:v>
                </c:pt>
                <c:pt idx="138">
                  <c:v>-16.525865772477299</c:v>
                </c:pt>
                <c:pt idx="139">
                  <c:v>-17.757867422314757</c:v>
                </c:pt>
                <c:pt idx="140">
                  <c:v>-18.828979878981688</c:v>
                </c:pt>
                <c:pt idx="141">
                  <c:v>-19.799402159528359</c:v>
                </c:pt>
                <c:pt idx="142">
                  <c:v>-20.738617709437918</c:v>
                </c:pt>
                <c:pt idx="143">
                  <c:v>-21.768712201393221</c:v>
                </c:pt>
                <c:pt idx="144">
                  <c:v>-22.941082018306918</c:v>
                </c:pt>
                <c:pt idx="145">
                  <c:v>-24.250442739749591</c:v>
                </c:pt>
                <c:pt idx="146">
                  <c:v>-25.702724674946072</c:v>
                </c:pt>
                <c:pt idx="147">
                  <c:v>-27.21137824362723</c:v>
                </c:pt>
                <c:pt idx="148">
                  <c:v>-28.686362916753229</c:v>
                </c:pt>
                <c:pt idx="149">
                  <c:v>-29.95246870946481</c:v>
                </c:pt>
                <c:pt idx="150">
                  <c:v>-31.018182235409139</c:v>
                </c:pt>
                <c:pt idx="151">
                  <c:v>-31.930068904102125</c:v>
                </c:pt>
                <c:pt idx="152">
                  <c:v>-32.892636706552786</c:v>
                </c:pt>
                <c:pt idx="153">
                  <c:v>-33.925564754417366</c:v>
                </c:pt>
                <c:pt idx="154">
                  <c:v>-35.117086378701536</c:v>
                </c:pt>
                <c:pt idx="155">
                  <c:v>-36.590563807498178</c:v>
                </c:pt>
                <c:pt idx="156">
                  <c:v>-38.085719516911027</c:v>
                </c:pt>
                <c:pt idx="157">
                  <c:v>-39.721510884572432</c:v>
                </c:pt>
                <c:pt idx="158">
                  <c:v>-41.071913775616409</c:v>
                </c:pt>
                <c:pt idx="159">
                  <c:v>-42.041325872596047</c:v>
                </c:pt>
                <c:pt idx="160">
                  <c:v>-42.477543698764435</c:v>
                </c:pt>
                <c:pt idx="161">
                  <c:v>-42.805128492015299</c:v>
                </c:pt>
                <c:pt idx="162">
                  <c:v>-43.640930692334415</c:v>
                </c:pt>
                <c:pt idx="163">
                  <c:v>-44.682058206580479</c:v>
                </c:pt>
                <c:pt idx="164">
                  <c:v>-45.914353826232293</c:v>
                </c:pt>
                <c:pt idx="165">
                  <c:v>-47.631503812284585</c:v>
                </c:pt>
                <c:pt idx="166">
                  <c:v>-49.786123574744039</c:v>
                </c:pt>
                <c:pt idx="167">
                  <c:v>-51.571373994251459</c:v>
                </c:pt>
                <c:pt idx="168">
                  <c:v>-53.087957321437059</c:v>
                </c:pt>
                <c:pt idx="169">
                  <c:v>-53.421568734441038</c:v>
                </c:pt>
                <c:pt idx="170">
                  <c:v>-52.410937466941881</c:v>
                </c:pt>
                <c:pt idx="171">
                  <c:v>-51.511608268896339</c:v>
                </c:pt>
                <c:pt idx="172">
                  <c:v>-50.269156065755098</c:v>
                </c:pt>
                <c:pt idx="173">
                  <c:v>-50.305281973895703</c:v>
                </c:pt>
                <c:pt idx="174">
                  <c:v>-50.143929729089415</c:v>
                </c:pt>
                <c:pt idx="175">
                  <c:v>-50.291069450320428</c:v>
                </c:pt>
                <c:pt idx="176">
                  <c:v>-51.336059391923641</c:v>
                </c:pt>
                <c:pt idx="177">
                  <c:v>-53.18267334003329</c:v>
                </c:pt>
                <c:pt idx="178">
                  <c:v>-54.450893146961121</c:v>
                </c:pt>
                <c:pt idx="179">
                  <c:v>-56.718309059991306</c:v>
                </c:pt>
                <c:pt idx="180">
                  <c:v>-58.57172017526976</c:v>
                </c:pt>
                <c:pt idx="181">
                  <c:v>-59.412540810804146</c:v>
                </c:pt>
                <c:pt idx="182">
                  <c:v>-60.194263218097248</c:v>
                </c:pt>
                <c:pt idx="183">
                  <c:v>-60.530739589495326</c:v>
                </c:pt>
                <c:pt idx="184">
                  <c:v>-60.048598285515709</c:v>
                </c:pt>
                <c:pt idx="185">
                  <c:v>-59.695834805158839</c:v>
                </c:pt>
                <c:pt idx="186">
                  <c:v>-60.291552923466014</c:v>
                </c:pt>
                <c:pt idx="187">
                  <c:v>-61.289945900185259</c:v>
                </c:pt>
                <c:pt idx="188">
                  <c:v>-62.505642315911189</c:v>
                </c:pt>
                <c:pt idx="189">
                  <c:v>-63.422285790452619</c:v>
                </c:pt>
                <c:pt idx="190">
                  <c:v>-61.225423163516183</c:v>
                </c:pt>
                <c:pt idx="191">
                  <c:v>-60.225640623776854</c:v>
                </c:pt>
                <c:pt idx="192">
                  <c:v>-60.201452652490943</c:v>
                </c:pt>
                <c:pt idx="193">
                  <c:v>-61.495860670097443</c:v>
                </c:pt>
                <c:pt idx="194">
                  <c:v>-61.495588765999095</c:v>
                </c:pt>
                <c:pt idx="195">
                  <c:v>-65.807923510209662</c:v>
                </c:pt>
                <c:pt idx="196">
                  <c:v>-65.093332857626251</c:v>
                </c:pt>
                <c:pt idx="197">
                  <c:v>-64.874391610438977</c:v>
                </c:pt>
                <c:pt idx="198">
                  <c:v>-64.859368848099365</c:v>
                </c:pt>
                <c:pt idx="199">
                  <c:v>-65.130353423460917</c:v>
                </c:pt>
                <c:pt idx="200">
                  <c:v>-67.346090922215012</c:v>
                </c:pt>
                <c:pt idx="201">
                  <c:v>-79.706573090373581</c:v>
                </c:pt>
                <c:pt idx="202">
                  <c:v>-77.671598029481146</c:v>
                </c:pt>
                <c:pt idx="203">
                  <c:v>-72.587920692417143</c:v>
                </c:pt>
                <c:pt idx="204">
                  <c:v>-68.987445179001512</c:v>
                </c:pt>
                <c:pt idx="205">
                  <c:v>-68.072992464866957</c:v>
                </c:pt>
                <c:pt idx="206">
                  <c:v>-74.529889680930992</c:v>
                </c:pt>
                <c:pt idx="207">
                  <c:v>-89.374307332156661</c:v>
                </c:pt>
                <c:pt idx="208">
                  <c:v>-81.679228997161843</c:v>
                </c:pt>
                <c:pt idx="209">
                  <c:v>-73.205082766834764</c:v>
                </c:pt>
                <c:pt idx="210">
                  <c:v>-70.552144573016989</c:v>
                </c:pt>
                <c:pt idx="211">
                  <c:v>-72.436176566751158</c:v>
                </c:pt>
                <c:pt idx="212">
                  <c:v>-72.746481429016114</c:v>
                </c:pt>
                <c:pt idx="213">
                  <c:v>-75.878942694415642</c:v>
                </c:pt>
                <c:pt idx="214">
                  <c:v>-73.05445034612373</c:v>
                </c:pt>
                <c:pt idx="215">
                  <c:v>-67.859930479466442</c:v>
                </c:pt>
                <c:pt idx="216">
                  <c:v>-66.081368929261828</c:v>
                </c:pt>
                <c:pt idx="217">
                  <c:v>-68.579819127457171</c:v>
                </c:pt>
                <c:pt idx="218">
                  <c:v>-68.243667437686526</c:v>
                </c:pt>
                <c:pt idx="219">
                  <c:v>-66.812381342803434</c:v>
                </c:pt>
                <c:pt idx="220">
                  <c:v>-65.973323877431554</c:v>
                </c:pt>
                <c:pt idx="221">
                  <c:v>-67.112271556762693</c:v>
                </c:pt>
                <c:pt idx="222">
                  <c:v>-68.786582847946562</c:v>
                </c:pt>
                <c:pt idx="223">
                  <c:v>-74.123820584973558</c:v>
                </c:pt>
                <c:pt idx="224">
                  <c:v>-71.304131164822053</c:v>
                </c:pt>
                <c:pt idx="225">
                  <c:v>-66.899159401436691</c:v>
                </c:pt>
                <c:pt idx="226">
                  <c:v>-65.061074435353277</c:v>
                </c:pt>
                <c:pt idx="227">
                  <c:v>-69.11574044055773</c:v>
                </c:pt>
                <c:pt idx="228">
                  <c:v>-82.605330810373545</c:v>
                </c:pt>
                <c:pt idx="229">
                  <c:v>-85.139241531023941</c:v>
                </c:pt>
                <c:pt idx="230">
                  <c:v>-70.208126874184771</c:v>
                </c:pt>
                <c:pt idx="231">
                  <c:v>-63.5798670674655</c:v>
                </c:pt>
                <c:pt idx="232">
                  <c:v>-62.860179189552312</c:v>
                </c:pt>
                <c:pt idx="233">
                  <c:v>-66.151798126220243</c:v>
                </c:pt>
                <c:pt idx="234">
                  <c:v>-65.196068534126027</c:v>
                </c:pt>
                <c:pt idx="235">
                  <c:v>-67.842070420811694</c:v>
                </c:pt>
                <c:pt idx="236">
                  <c:v>-75.199203319365282</c:v>
                </c:pt>
                <c:pt idx="237">
                  <c:v>-67.068710360140784</c:v>
                </c:pt>
                <c:pt idx="238">
                  <c:v>-64.431453359309089</c:v>
                </c:pt>
                <c:pt idx="239">
                  <c:v>-64.613703809344045</c:v>
                </c:pt>
                <c:pt idx="240">
                  <c:v>-68.211045457407309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D44-4E6C-8D3A-B1B3D2236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44768"/>
        <c:axId val="143346688"/>
      </c:scatterChart>
      <c:valAx>
        <c:axId val="143344768"/>
        <c:scaling>
          <c:orientation val="minMax"/>
          <c:max val="120"/>
          <c:min val="-12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346688"/>
        <c:crossesAt val="-90"/>
        <c:crossBetween val="midCat"/>
        <c:majorUnit val="30"/>
        <c:minorUnit val="10"/>
      </c:valAx>
      <c:valAx>
        <c:axId val="143346688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344768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70803921568627448"/>
          <c:y val="0.16547244094488192"/>
          <c:w val="0.10148459383753501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19.0</a:t>
            </a:r>
            <a:r>
              <a:rPr lang="en-US" sz="1200" baseline="0"/>
              <a:t> GHz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[summary1.xlsx]Sheet1!$BQ$6:$BQ$246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[summary1.xlsx]Sheet1!$BS$7:$BS$246</c:f>
              <c:numCache>
                <c:formatCode>General</c:formatCode>
                <c:ptCount val="240"/>
                <c:pt idx="0">
                  <c:v>-68.378247869627117</c:v>
                </c:pt>
                <c:pt idx="1">
                  <c:v>-71.13135001452271</c:v>
                </c:pt>
                <c:pt idx="2">
                  <c:v>-67.615647254900253</c:v>
                </c:pt>
                <c:pt idx="3">
                  <c:v>-64.759553784353571</c:v>
                </c:pt>
                <c:pt idx="4">
                  <c:v>-67.317014451444962</c:v>
                </c:pt>
                <c:pt idx="5">
                  <c:v>-74.061509203094687</c:v>
                </c:pt>
                <c:pt idx="6">
                  <c:v>-69.239221956584984</c:v>
                </c:pt>
                <c:pt idx="7">
                  <c:v>-79.131367166442928</c:v>
                </c:pt>
                <c:pt idx="8">
                  <c:v>-63.811233618138154</c:v>
                </c:pt>
                <c:pt idx="9">
                  <c:v>-63.093955036345569</c:v>
                </c:pt>
                <c:pt idx="10">
                  <c:v>-69.368871120281014</c:v>
                </c:pt>
                <c:pt idx="11">
                  <c:v>-61.577502375547404</c:v>
                </c:pt>
                <c:pt idx="12">
                  <c:v>-69.297763090896424</c:v>
                </c:pt>
                <c:pt idx="13">
                  <c:v>-58.611528721808291</c:v>
                </c:pt>
                <c:pt idx="14">
                  <c:v>-62.602095011595544</c:v>
                </c:pt>
                <c:pt idx="15">
                  <c:v>-63.114373093510018</c:v>
                </c:pt>
                <c:pt idx="16">
                  <c:v>-62.027805295624454</c:v>
                </c:pt>
                <c:pt idx="17">
                  <c:v>-63.374366805507599</c:v>
                </c:pt>
                <c:pt idx="18">
                  <c:v>-64.805053372608796</c:v>
                </c:pt>
                <c:pt idx="19">
                  <c:v>-64.158376659848386</c:v>
                </c:pt>
                <c:pt idx="20">
                  <c:v>-62.139291800688532</c:v>
                </c:pt>
                <c:pt idx="21">
                  <c:v>-66.572391767907675</c:v>
                </c:pt>
                <c:pt idx="22">
                  <c:v>-73.525743929677134</c:v>
                </c:pt>
                <c:pt idx="23">
                  <c:v>-62.464820157342508</c:v>
                </c:pt>
                <c:pt idx="24">
                  <c:v>-59.551576975196305</c:v>
                </c:pt>
                <c:pt idx="25">
                  <c:v>-68.45724461166526</c:v>
                </c:pt>
                <c:pt idx="26">
                  <c:v>-58.772462271083619</c:v>
                </c:pt>
                <c:pt idx="27">
                  <c:v>-64.243539667338823</c:v>
                </c:pt>
                <c:pt idx="28">
                  <c:v>-60.088635474877414</c:v>
                </c:pt>
                <c:pt idx="29">
                  <c:v>-58.902799341083913</c:v>
                </c:pt>
                <c:pt idx="30">
                  <c:v>-68.633046734482804</c:v>
                </c:pt>
                <c:pt idx="31">
                  <c:v>-56.60554522185388</c:v>
                </c:pt>
                <c:pt idx="32">
                  <c:v>-63.024015126564372</c:v>
                </c:pt>
                <c:pt idx="33">
                  <c:v>-60.00459054788022</c:v>
                </c:pt>
                <c:pt idx="34">
                  <c:v>-60.872163877985933</c:v>
                </c:pt>
                <c:pt idx="35">
                  <c:v>-57.631434172527577</c:v>
                </c:pt>
                <c:pt idx="36">
                  <c:v>-58.217353183053156</c:v>
                </c:pt>
                <c:pt idx="37">
                  <c:v>-57.576427853827802</c:v>
                </c:pt>
                <c:pt idx="38">
                  <c:v>-58.476897218765224</c:v>
                </c:pt>
                <c:pt idx="39">
                  <c:v>-63.11093516285009</c:v>
                </c:pt>
                <c:pt idx="40">
                  <c:v>-59.28119850135888</c:v>
                </c:pt>
                <c:pt idx="41">
                  <c:v>-61.350005432366352</c:v>
                </c:pt>
                <c:pt idx="42">
                  <c:v>-59.842165033545236</c:v>
                </c:pt>
                <c:pt idx="43">
                  <c:v>-60.259819585461933</c:v>
                </c:pt>
                <c:pt idx="44">
                  <c:v>-61.942832053504794</c:v>
                </c:pt>
                <c:pt idx="45">
                  <c:v>-58.019412571360455</c:v>
                </c:pt>
                <c:pt idx="46">
                  <c:v>-58.17021728944227</c:v>
                </c:pt>
                <c:pt idx="47">
                  <c:v>-60.515911518512688</c:v>
                </c:pt>
                <c:pt idx="48">
                  <c:v>-58.714702268302467</c:v>
                </c:pt>
                <c:pt idx="49">
                  <c:v>-61.877888888001571</c:v>
                </c:pt>
                <c:pt idx="50">
                  <c:v>-60.882401343411082</c:v>
                </c:pt>
                <c:pt idx="51">
                  <c:v>-61.777700924614727</c:v>
                </c:pt>
                <c:pt idx="52">
                  <c:v>-59.335842493870565</c:v>
                </c:pt>
                <c:pt idx="53">
                  <c:v>-62.833976019292216</c:v>
                </c:pt>
                <c:pt idx="54">
                  <c:v>-58.29988704673297</c:v>
                </c:pt>
                <c:pt idx="55">
                  <c:v>-56.242055410888838</c:v>
                </c:pt>
                <c:pt idx="56">
                  <c:v>-57.29059533423635</c:v>
                </c:pt>
                <c:pt idx="57">
                  <c:v>-60.298817760225525</c:v>
                </c:pt>
                <c:pt idx="58">
                  <c:v>-53.904411354446658</c:v>
                </c:pt>
                <c:pt idx="59">
                  <c:v>-53.403727363797579</c:v>
                </c:pt>
                <c:pt idx="60">
                  <c:v>-55.502328911817258</c:v>
                </c:pt>
                <c:pt idx="61">
                  <c:v>-57.0682543436671</c:v>
                </c:pt>
                <c:pt idx="62">
                  <c:v>-58.979621687993522</c:v>
                </c:pt>
                <c:pt idx="63">
                  <c:v>-59.698344806294763</c:v>
                </c:pt>
                <c:pt idx="64">
                  <c:v>-56.230900381992377</c:v>
                </c:pt>
                <c:pt idx="65">
                  <c:v>-53.559311337063491</c:v>
                </c:pt>
                <c:pt idx="66">
                  <c:v>-51.07886963231217</c:v>
                </c:pt>
                <c:pt idx="67">
                  <c:v>-50.093887726706868</c:v>
                </c:pt>
                <c:pt idx="68">
                  <c:v>-50.500784575439404</c:v>
                </c:pt>
                <c:pt idx="69">
                  <c:v>-55.441351549680668</c:v>
                </c:pt>
                <c:pt idx="70">
                  <c:v>-55.754146906225031</c:v>
                </c:pt>
                <c:pt idx="71">
                  <c:v>-54.954770740677866</c:v>
                </c:pt>
                <c:pt idx="72">
                  <c:v>-52.798909416430696</c:v>
                </c:pt>
                <c:pt idx="73">
                  <c:v>-50.474096976222896</c:v>
                </c:pt>
                <c:pt idx="74">
                  <c:v>-51.766855860550379</c:v>
                </c:pt>
                <c:pt idx="75">
                  <c:v>-52.463016068323753</c:v>
                </c:pt>
                <c:pt idx="76">
                  <c:v>-54.004782701560657</c:v>
                </c:pt>
                <c:pt idx="77">
                  <c:v>-51.791676114389929</c:v>
                </c:pt>
                <c:pt idx="78">
                  <c:v>-48.658647087555245</c:v>
                </c:pt>
                <c:pt idx="79">
                  <c:v>-46.648833438703058</c:v>
                </c:pt>
                <c:pt idx="80">
                  <c:v>-47.274753491760691</c:v>
                </c:pt>
                <c:pt idx="81">
                  <c:v>-48.115501883671108</c:v>
                </c:pt>
                <c:pt idx="82">
                  <c:v>-48.85547621338258</c:v>
                </c:pt>
                <c:pt idx="83">
                  <c:v>-48.745548757688482</c:v>
                </c:pt>
                <c:pt idx="84">
                  <c:v>-46.011022222816862</c:v>
                </c:pt>
                <c:pt idx="85">
                  <c:v>-46.070820299976354</c:v>
                </c:pt>
                <c:pt idx="86">
                  <c:v>-48.877909785918483</c:v>
                </c:pt>
                <c:pt idx="87">
                  <c:v>-55.327669170925752</c:v>
                </c:pt>
                <c:pt idx="88">
                  <c:v>-47.756442169771809</c:v>
                </c:pt>
                <c:pt idx="89">
                  <c:v>-43.901230726283622</c:v>
                </c:pt>
                <c:pt idx="90">
                  <c:v>-40.93748257942142</c:v>
                </c:pt>
                <c:pt idx="91">
                  <c:v>-37.911658935584761</c:v>
                </c:pt>
                <c:pt idx="92">
                  <c:v>-34.185416461721836</c:v>
                </c:pt>
                <c:pt idx="93">
                  <c:v>-31.21570118725737</c:v>
                </c:pt>
                <c:pt idx="94">
                  <c:v>-29.307598782366693</c:v>
                </c:pt>
                <c:pt idx="95">
                  <c:v>-28.294624903177802</c:v>
                </c:pt>
                <c:pt idx="96">
                  <c:v>-27.858102362878721</c:v>
                </c:pt>
                <c:pt idx="97">
                  <c:v>-26.814296903395043</c:v>
                </c:pt>
                <c:pt idx="98">
                  <c:v>-25.06488566710107</c:v>
                </c:pt>
                <c:pt idx="99">
                  <c:v>-23.215453497581279</c:v>
                </c:pt>
                <c:pt idx="100">
                  <c:v>-21.628314610495959</c:v>
                </c:pt>
                <c:pt idx="101">
                  <c:v>-20.095641938418499</c:v>
                </c:pt>
                <c:pt idx="102">
                  <c:v>-18.285960950915833</c:v>
                </c:pt>
                <c:pt idx="103">
                  <c:v>-16.416844641329163</c:v>
                </c:pt>
                <c:pt idx="104">
                  <c:v>-14.722896942656842</c:v>
                </c:pt>
                <c:pt idx="105">
                  <c:v>-13.162136238849506</c:v>
                </c:pt>
                <c:pt idx="106">
                  <c:v>-11.49183996048049</c:v>
                </c:pt>
                <c:pt idx="107">
                  <c:v>-9.6759708029277363</c:v>
                </c:pt>
                <c:pt idx="108">
                  <c:v>-7.9918517394418247</c:v>
                </c:pt>
                <c:pt idx="109">
                  <c:v>-6.4338808742962703</c:v>
                </c:pt>
                <c:pt idx="110">
                  <c:v>-4.982740410580738</c:v>
                </c:pt>
                <c:pt idx="111">
                  <c:v>-3.6403161179163588</c:v>
                </c:pt>
                <c:pt idx="112">
                  <c:v>-2.2758743162499266</c:v>
                </c:pt>
                <c:pt idx="113">
                  <c:v>-1.141525161221268</c:v>
                </c:pt>
                <c:pt idx="114">
                  <c:v>-0.39295225849560467</c:v>
                </c:pt>
                <c:pt idx="115">
                  <c:v>6.9823907286100884E-2</c:v>
                </c:pt>
                <c:pt idx="116">
                  <c:v>0.20466190251762129</c:v>
                </c:pt>
                <c:pt idx="117">
                  <c:v>0.16115761102088744</c:v>
                </c:pt>
                <c:pt idx="118">
                  <c:v>7.9875483765966315E-2</c:v>
                </c:pt>
                <c:pt idx="119">
                  <c:v>7.5350195150036825E-7</c:v>
                </c:pt>
                <c:pt idx="120">
                  <c:v>3.414049471531122E-3</c:v>
                </c:pt>
                <c:pt idx="121">
                  <c:v>1.5360105553653192E-2</c:v>
                </c:pt>
                <c:pt idx="122">
                  <c:v>9.2849141421987191E-2</c:v>
                </c:pt>
                <c:pt idx="123">
                  <c:v>0.14432424310087288</c:v>
                </c:pt>
                <c:pt idx="124">
                  <c:v>6.3363048815044287E-2</c:v>
                </c:pt>
                <c:pt idx="125">
                  <c:v>-0.22072945776268238</c:v>
                </c:pt>
                <c:pt idx="126">
                  <c:v>-0.87881652737641058</c:v>
                </c:pt>
                <c:pt idx="127">
                  <c:v>-1.9181409229406166</c:v>
                </c:pt>
                <c:pt idx="128">
                  <c:v>-3.2094175403096843</c:v>
                </c:pt>
                <c:pt idx="129">
                  <c:v>-4.5682987153828245</c:v>
                </c:pt>
                <c:pt idx="130">
                  <c:v>-5.9357572951878224</c:v>
                </c:pt>
                <c:pt idx="131">
                  <c:v>-7.4674186261110114</c:v>
                </c:pt>
                <c:pt idx="132">
                  <c:v>-9.0995311366313558</c:v>
                </c:pt>
                <c:pt idx="133">
                  <c:v>-10.834764279207654</c:v>
                </c:pt>
                <c:pt idx="134">
                  <c:v>-12.571905923688306</c:v>
                </c:pt>
                <c:pt idx="135">
                  <c:v>-14.073225921800887</c:v>
                </c:pt>
                <c:pt idx="136">
                  <c:v>-15.651326636214375</c:v>
                </c:pt>
                <c:pt idx="137">
                  <c:v>-17.470218717872818</c:v>
                </c:pt>
                <c:pt idx="138">
                  <c:v>-19.313766617179869</c:v>
                </c:pt>
                <c:pt idx="139">
                  <c:v>-21.079530118158967</c:v>
                </c:pt>
                <c:pt idx="140">
                  <c:v>-22.689919735619529</c:v>
                </c:pt>
                <c:pt idx="141">
                  <c:v>-24.377049002625061</c:v>
                </c:pt>
                <c:pt idx="142">
                  <c:v>-26.355377749333574</c:v>
                </c:pt>
                <c:pt idx="143">
                  <c:v>-27.492448809994723</c:v>
                </c:pt>
                <c:pt idx="144">
                  <c:v>-28.096282331191279</c:v>
                </c:pt>
                <c:pt idx="145">
                  <c:v>-29.003940259743114</c:v>
                </c:pt>
                <c:pt idx="146">
                  <c:v>-30.484621489235405</c:v>
                </c:pt>
                <c:pt idx="147">
                  <c:v>-32.821022491983705</c:v>
                </c:pt>
                <c:pt idx="148">
                  <c:v>-36.201124081381685</c:v>
                </c:pt>
                <c:pt idx="149">
                  <c:v>-39.380876461821863</c:v>
                </c:pt>
                <c:pt idx="150">
                  <c:v>-42.443862055332055</c:v>
                </c:pt>
                <c:pt idx="151">
                  <c:v>-46.152834808854074</c:v>
                </c:pt>
                <c:pt idx="152">
                  <c:v>-53.518186910878015</c:v>
                </c:pt>
                <c:pt idx="153">
                  <c:v>-52.837250525536064</c:v>
                </c:pt>
                <c:pt idx="154">
                  <c:v>-46.645408912074743</c:v>
                </c:pt>
                <c:pt idx="155">
                  <c:v>-46.504110014298327</c:v>
                </c:pt>
                <c:pt idx="156">
                  <c:v>-47.597451437775142</c:v>
                </c:pt>
                <c:pt idx="157">
                  <c:v>-50.333548014978639</c:v>
                </c:pt>
                <c:pt idx="158">
                  <c:v>-50.280894965888869</c:v>
                </c:pt>
                <c:pt idx="159">
                  <c:v>-47.707008009466584</c:v>
                </c:pt>
                <c:pt idx="160">
                  <c:v>-47.431030850023411</c:v>
                </c:pt>
                <c:pt idx="161">
                  <c:v>-48.210909232436229</c:v>
                </c:pt>
                <c:pt idx="162">
                  <c:v>-49.356098648353679</c:v>
                </c:pt>
                <c:pt idx="163">
                  <c:v>-52.988444794870681</c:v>
                </c:pt>
                <c:pt idx="164">
                  <c:v>-53.245329463016091</c:v>
                </c:pt>
                <c:pt idx="165">
                  <c:v>-52.626120293146208</c:v>
                </c:pt>
                <c:pt idx="166">
                  <c:v>-50.351902860242994</c:v>
                </c:pt>
                <c:pt idx="167">
                  <c:v>-52.226613744815573</c:v>
                </c:pt>
                <c:pt idx="168">
                  <c:v>-51.848575918972628</c:v>
                </c:pt>
                <c:pt idx="169">
                  <c:v>-56.82986566452913</c:v>
                </c:pt>
                <c:pt idx="170">
                  <c:v>-56.008992638705784</c:v>
                </c:pt>
                <c:pt idx="171">
                  <c:v>-52.521908840996993</c:v>
                </c:pt>
                <c:pt idx="172">
                  <c:v>-51.291056561723956</c:v>
                </c:pt>
                <c:pt idx="173">
                  <c:v>-50.75168994671138</c:v>
                </c:pt>
                <c:pt idx="174">
                  <c:v>-53.902139312179685</c:v>
                </c:pt>
                <c:pt idx="175">
                  <c:v>-54.643437326531277</c:v>
                </c:pt>
                <c:pt idx="176">
                  <c:v>-55.447503019694551</c:v>
                </c:pt>
                <c:pt idx="177">
                  <c:v>-58.348908556574536</c:v>
                </c:pt>
                <c:pt idx="178">
                  <c:v>-60.610233121782876</c:v>
                </c:pt>
                <c:pt idx="179">
                  <c:v>-56.280809599571008</c:v>
                </c:pt>
                <c:pt idx="180">
                  <c:v>-54.113870355411507</c:v>
                </c:pt>
                <c:pt idx="181">
                  <c:v>-54.875986806420322</c:v>
                </c:pt>
                <c:pt idx="182">
                  <c:v>-55.582307775059498</c:v>
                </c:pt>
                <c:pt idx="183">
                  <c:v>-58.595235544030963</c:v>
                </c:pt>
                <c:pt idx="184">
                  <c:v>-56.059517572923916</c:v>
                </c:pt>
                <c:pt idx="185">
                  <c:v>-61.147146678937055</c:v>
                </c:pt>
                <c:pt idx="186">
                  <c:v>-58.337796513567206</c:v>
                </c:pt>
                <c:pt idx="187">
                  <c:v>-63.103127729326438</c:v>
                </c:pt>
                <c:pt idx="188">
                  <c:v>-62.937253700476695</c:v>
                </c:pt>
                <c:pt idx="189">
                  <c:v>-61.637118324801783</c:v>
                </c:pt>
                <c:pt idx="190">
                  <c:v>-58.591337498667208</c:v>
                </c:pt>
                <c:pt idx="191">
                  <c:v>-59.339151083582472</c:v>
                </c:pt>
                <c:pt idx="192">
                  <c:v>-59.120727155568126</c:v>
                </c:pt>
                <c:pt idx="193">
                  <c:v>-57.788278267748083</c:v>
                </c:pt>
                <c:pt idx="194">
                  <c:v>-59.145473824355328</c:v>
                </c:pt>
                <c:pt idx="195">
                  <c:v>-58.369755999967779</c:v>
                </c:pt>
                <c:pt idx="196">
                  <c:v>-60.861085919343857</c:v>
                </c:pt>
                <c:pt idx="197">
                  <c:v>-63.280686110191503</c:v>
                </c:pt>
                <c:pt idx="198">
                  <c:v>-61.27603219683774</c:v>
                </c:pt>
                <c:pt idx="199">
                  <c:v>-60.639588302013273</c:v>
                </c:pt>
                <c:pt idx="200">
                  <c:v>-58.792111609827749</c:v>
                </c:pt>
                <c:pt idx="201">
                  <c:v>-60.23126764622139</c:v>
                </c:pt>
                <c:pt idx="202">
                  <c:v>-60.178684455057542</c:v>
                </c:pt>
                <c:pt idx="203">
                  <c:v>-65.660598947976851</c:v>
                </c:pt>
                <c:pt idx="204">
                  <c:v>-61.468123905479622</c:v>
                </c:pt>
                <c:pt idx="205">
                  <c:v>-62.463424424162717</c:v>
                </c:pt>
                <c:pt idx="206">
                  <c:v>-69.751935805608127</c:v>
                </c:pt>
                <c:pt idx="207">
                  <c:v>-60.75483924734349</c:v>
                </c:pt>
                <c:pt idx="208">
                  <c:v>-58.2497854796095</c:v>
                </c:pt>
                <c:pt idx="209">
                  <c:v>-63.081127894926034</c:v>
                </c:pt>
                <c:pt idx="210">
                  <c:v>-65.939570899302296</c:v>
                </c:pt>
                <c:pt idx="211">
                  <c:v>-60.056908483267343</c:v>
                </c:pt>
                <c:pt idx="212">
                  <c:v>-66.0856470783974</c:v>
                </c:pt>
                <c:pt idx="213">
                  <c:v>-65.901859550423623</c:v>
                </c:pt>
                <c:pt idx="214">
                  <c:v>-75.261488144399664</c:v>
                </c:pt>
                <c:pt idx="215">
                  <c:v>-64.666074498515357</c:v>
                </c:pt>
                <c:pt idx="216">
                  <c:v>-64.068580548858321</c:v>
                </c:pt>
                <c:pt idx="217">
                  <c:v>-66.034753939115362</c:v>
                </c:pt>
                <c:pt idx="218">
                  <c:v>-65.357159704809305</c:v>
                </c:pt>
                <c:pt idx="219">
                  <c:v>-66.27996375681694</c:v>
                </c:pt>
                <c:pt idx="220">
                  <c:v>-61.89878088467966</c:v>
                </c:pt>
                <c:pt idx="221">
                  <c:v>-64.642661858435446</c:v>
                </c:pt>
                <c:pt idx="222">
                  <c:v>-72.982024463046642</c:v>
                </c:pt>
                <c:pt idx="223">
                  <c:v>-72.12392996806787</c:v>
                </c:pt>
                <c:pt idx="224">
                  <c:v>-66.912613945502343</c:v>
                </c:pt>
                <c:pt idx="225">
                  <c:v>-62.480538761764699</c:v>
                </c:pt>
                <c:pt idx="226">
                  <c:v>-66.615362360680209</c:v>
                </c:pt>
                <c:pt idx="227">
                  <c:v>-85.360273174567226</c:v>
                </c:pt>
                <c:pt idx="228">
                  <c:v>-67.565351651969507</c:v>
                </c:pt>
                <c:pt idx="229">
                  <c:v>-61.313524417970307</c:v>
                </c:pt>
                <c:pt idx="230">
                  <c:v>-78.752583191762568</c:v>
                </c:pt>
                <c:pt idx="231">
                  <c:v>-64.855946163520642</c:v>
                </c:pt>
                <c:pt idx="232">
                  <c:v>-68.753231837602542</c:v>
                </c:pt>
                <c:pt idx="233">
                  <c:v>-62.090609504083709</c:v>
                </c:pt>
                <c:pt idx="234">
                  <c:v>-65.294403668118107</c:v>
                </c:pt>
                <c:pt idx="235">
                  <c:v>-68.668934328868119</c:v>
                </c:pt>
                <c:pt idx="236">
                  <c:v>-66.420694508458496</c:v>
                </c:pt>
                <c:pt idx="237">
                  <c:v>-63.639228548875799</c:v>
                </c:pt>
                <c:pt idx="238">
                  <c:v>-63.121851503494305</c:v>
                </c:pt>
                <c:pt idx="239">
                  <c:v>-63.170360250806276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F4F-46A1-934A-0EDA8C1E106E}"/>
            </c:ext>
          </c:extLst>
        </c:ser>
        <c:ser>
          <c:idx val="0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[summary1.xlsx]Sheet1!$BQ$6:$BQ$246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[summary1.xlsx]Sheet1!$BR$6:$BR$246</c:f>
              <c:numCache>
                <c:formatCode>General</c:formatCode>
                <c:ptCount val="241"/>
                <c:pt idx="0">
                  <c:v>-67.847590357806126</c:v>
                </c:pt>
                <c:pt idx="1">
                  <c:v>-71.986379921802509</c:v>
                </c:pt>
                <c:pt idx="2">
                  <c:v>-74.254212985519061</c:v>
                </c:pt>
                <c:pt idx="3">
                  <c:v>-77.06408501515611</c:v>
                </c:pt>
                <c:pt idx="4">
                  <c:v>-70.898037919670031</c:v>
                </c:pt>
                <c:pt idx="5">
                  <c:v>-69.357732723639415</c:v>
                </c:pt>
                <c:pt idx="6">
                  <c:v>-67.423198022346597</c:v>
                </c:pt>
                <c:pt idx="7">
                  <c:v>-70.149609296235226</c:v>
                </c:pt>
                <c:pt idx="8">
                  <c:v>-68.424451929521396</c:v>
                </c:pt>
                <c:pt idx="9">
                  <c:v>-70.081802268488744</c:v>
                </c:pt>
                <c:pt idx="10">
                  <c:v>-71.118339329284055</c:v>
                </c:pt>
                <c:pt idx="11">
                  <c:v>-76.889515752841746</c:v>
                </c:pt>
                <c:pt idx="12">
                  <c:v>-74.738011636816879</c:v>
                </c:pt>
                <c:pt idx="13">
                  <c:v>-78.773668021229966</c:v>
                </c:pt>
                <c:pt idx="14">
                  <c:v>-74.191221129917665</c:v>
                </c:pt>
                <c:pt idx="15">
                  <c:v>-68.569442930394004</c:v>
                </c:pt>
                <c:pt idx="16">
                  <c:v>-69.228094871108198</c:v>
                </c:pt>
                <c:pt idx="17">
                  <c:v>-71.246004878225548</c:v>
                </c:pt>
                <c:pt idx="18">
                  <c:v>-70.068054492396627</c:v>
                </c:pt>
                <c:pt idx="19">
                  <c:v>-69.556756126908112</c:v>
                </c:pt>
                <c:pt idx="20">
                  <c:v>-77.483053721889945</c:v>
                </c:pt>
                <c:pt idx="21">
                  <c:v>-68.026710451674759</c:v>
                </c:pt>
                <c:pt idx="22">
                  <c:v>-69.770907949886137</c:v>
                </c:pt>
                <c:pt idx="23">
                  <c:v>-68.381366327661496</c:v>
                </c:pt>
                <c:pt idx="24">
                  <c:v>-81.94999640209798</c:v>
                </c:pt>
                <c:pt idx="25">
                  <c:v>-73.047564027324142</c:v>
                </c:pt>
                <c:pt idx="26">
                  <c:v>-69.329546763413532</c:v>
                </c:pt>
                <c:pt idx="27">
                  <c:v>-64.094116028999494</c:v>
                </c:pt>
                <c:pt idx="28">
                  <c:v>-76.869928919017525</c:v>
                </c:pt>
                <c:pt idx="29">
                  <c:v>-72.695508955542735</c:v>
                </c:pt>
                <c:pt idx="30">
                  <c:v>-75.707236298047519</c:v>
                </c:pt>
                <c:pt idx="31">
                  <c:v>-65.095249345270616</c:v>
                </c:pt>
                <c:pt idx="32">
                  <c:v>-76.547861851610463</c:v>
                </c:pt>
                <c:pt idx="33">
                  <c:v>-80.606329580714402</c:v>
                </c:pt>
                <c:pt idx="34">
                  <c:v>-65.770583385909859</c:v>
                </c:pt>
                <c:pt idx="35">
                  <c:v>-69.056277275475423</c:v>
                </c:pt>
                <c:pt idx="36">
                  <c:v>-65.170409109567714</c:v>
                </c:pt>
                <c:pt idx="37">
                  <c:v>-69.088356982233975</c:v>
                </c:pt>
                <c:pt idx="38">
                  <c:v>-75.146853818746393</c:v>
                </c:pt>
                <c:pt idx="39">
                  <c:v>-67.610494900411865</c:v>
                </c:pt>
                <c:pt idx="40">
                  <c:v>-71.918542488764899</c:v>
                </c:pt>
                <c:pt idx="41">
                  <c:v>-73.866429738924907</c:v>
                </c:pt>
                <c:pt idx="42">
                  <c:v>-66.03122970349412</c:v>
                </c:pt>
                <c:pt idx="43">
                  <c:v>-70.498888180044204</c:v>
                </c:pt>
                <c:pt idx="44">
                  <c:v>-64.295311393195377</c:v>
                </c:pt>
                <c:pt idx="45">
                  <c:v>-68.215882056865595</c:v>
                </c:pt>
                <c:pt idx="46">
                  <c:v>-64.610964367539196</c:v>
                </c:pt>
                <c:pt idx="47">
                  <c:v>-67.357319011074082</c:v>
                </c:pt>
                <c:pt idx="48">
                  <c:v>-73.520391412653737</c:v>
                </c:pt>
                <c:pt idx="49">
                  <c:v>-70.945355527992518</c:v>
                </c:pt>
                <c:pt idx="50">
                  <c:v>-85.380035496859435</c:v>
                </c:pt>
                <c:pt idx="51">
                  <c:v>-64.708553780376349</c:v>
                </c:pt>
                <c:pt idx="52">
                  <c:v>-73.123015383604994</c:v>
                </c:pt>
                <c:pt idx="53">
                  <c:v>-65.411334902684729</c:v>
                </c:pt>
                <c:pt idx="54">
                  <c:v>-70.064322917763064</c:v>
                </c:pt>
                <c:pt idx="55">
                  <c:v>-66.230071741094719</c:v>
                </c:pt>
                <c:pt idx="56">
                  <c:v>-63.814897083379122</c:v>
                </c:pt>
                <c:pt idx="57">
                  <c:v>-66.292960574746232</c:v>
                </c:pt>
                <c:pt idx="58">
                  <c:v>-63.369613464376883</c:v>
                </c:pt>
                <c:pt idx="59">
                  <c:v>-80.038360618537098</c:v>
                </c:pt>
                <c:pt idx="60">
                  <c:v>-60.668693985419878</c:v>
                </c:pt>
                <c:pt idx="61">
                  <c:v>-66.953971898213609</c:v>
                </c:pt>
                <c:pt idx="62">
                  <c:v>-68.465252260270617</c:v>
                </c:pt>
                <c:pt idx="63">
                  <c:v>-67.222821696630518</c:v>
                </c:pt>
                <c:pt idx="64">
                  <c:v>-61.665378735891011</c:v>
                </c:pt>
                <c:pt idx="65">
                  <c:v>-59.420003994737129</c:v>
                </c:pt>
                <c:pt idx="66">
                  <c:v>-63.140410691070599</c:v>
                </c:pt>
                <c:pt idx="67">
                  <c:v>-59.471751463719073</c:v>
                </c:pt>
                <c:pt idx="68">
                  <c:v>-60.273873219697634</c:v>
                </c:pt>
                <c:pt idx="69">
                  <c:v>-82.151966902426409</c:v>
                </c:pt>
                <c:pt idx="70">
                  <c:v>-59.268153558251839</c:v>
                </c:pt>
                <c:pt idx="71">
                  <c:v>-57.218499825049662</c:v>
                </c:pt>
                <c:pt idx="72">
                  <c:v>-53.715844936681997</c:v>
                </c:pt>
                <c:pt idx="73">
                  <c:v>-52.762872896908092</c:v>
                </c:pt>
                <c:pt idx="74">
                  <c:v>-52.367054757800688</c:v>
                </c:pt>
                <c:pt idx="75">
                  <c:v>-52.967472104874687</c:v>
                </c:pt>
                <c:pt idx="76">
                  <c:v>-53.144511553045646</c:v>
                </c:pt>
                <c:pt idx="77">
                  <c:v>-50.047717358195044</c:v>
                </c:pt>
                <c:pt idx="78">
                  <c:v>-48.139523310164392</c:v>
                </c:pt>
                <c:pt idx="79">
                  <c:v>-46.851258186403498</c:v>
                </c:pt>
                <c:pt idx="80">
                  <c:v>-47.92737545294186</c:v>
                </c:pt>
                <c:pt idx="81">
                  <c:v>-49.667037797604159</c:v>
                </c:pt>
                <c:pt idx="82">
                  <c:v>-49.428480215194497</c:v>
                </c:pt>
                <c:pt idx="83">
                  <c:v>-46.767264391553127</c:v>
                </c:pt>
                <c:pt idx="84">
                  <c:v>-44.961824253534758</c:v>
                </c:pt>
                <c:pt idx="85">
                  <c:v>-43.311743587466665</c:v>
                </c:pt>
                <c:pt idx="86">
                  <c:v>-43.465469029114807</c:v>
                </c:pt>
                <c:pt idx="87">
                  <c:v>-45.265537209488883</c:v>
                </c:pt>
                <c:pt idx="88">
                  <c:v>-44.963730316213017</c:v>
                </c:pt>
                <c:pt idx="89">
                  <c:v>-44.402792589327106</c:v>
                </c:pt>
                <c:pt idx="90">
                  <c:v>-44.857781844573609</c:v>
                </c:pt>
                <c:pt idx="91">
                  <c:v>-49.899132627836551</c:v>
                </c:pt>
                <c:pt idx="92">
                  <c:v>-54.410003189502035</c:v>
                </c:pt>
                <c:pt idx="93">
                  <c:v>-41.537262825215223</c:v>
                </c:pt>
                <c:pt idx="94">
                  <c:v>-36.613107385749309</c:v>
                </c:pt>
                <c:pt idx="95">
                  <c:v>-33.383886978353935</c:v>
                </c:pt>
                <c:pt idx="96">
                  <c:v>-30.481715209705825</c:v>
                </c:pt>
                <c:pt idx="97">
                  <c:v>-27.824834557707618</c:v>
                </c:pt>
                <c:pt idx="98">
                  <c:v>-25.749863706431235</c:v>
                </c:pt>
                <c:pt idx="99">
                  <c:v>-24.376708938233328</c:v>
                </c:pt>
                <c:pt idx="100">
                  <c:v>-23.519279031714376</c:v>
                </c:pt>
                <c:pt idx="101">
                  <c:v>-22.473992643665497</c:v>
                </c:pt>
                <c:pt idx="102">
                  <c:v>-20.569951360063889</c:v>
                </c:pt>
                <c:pt idx="103">
                  <c:v>-18.155822017748847</c:v>
                </c:pt>
                <c:pt idx="104">
                  <c:v>-16.073897160495711</c:v>
                </c:pt>
                <c:pt idx="105">
                  <c:v>-14.416821708448735</c:v>
                </c:pt>
                <c:pt idx="106">
                  <c:v>-12.888773647920013</c:v>
                </c:pt>
                <c:pt idx="107">
                  <c:v>-11.17243419248989</c:v>
                </c:pt>
                <c:pt idx="108">
                  <c:v>-9.2470954657613067</c:v>
                </c:pt>
                <c:pt idx="109">
                  <c:v>-7.5432389773924839</c:v>
                </c:pt>
                <c:pt idx="110">
                  <c:v>-6.0564130902219073</c:v>
                </c:pt>
                <c:pt idx="111">
                  <c:v>-4.7269190307884106</c:v>
                </c:pt>
                <c:pt idx="112">
                  <c:v>-3.4929941310861441</c:v>
                </c:pt>
                <c:pt idx="113">
                  <c:v>-2.2803020107880645</c:v>
                </c:pt>
                <c:pt idx="114">
                  <c:v>-1.2645508078472059</c:v>
                </c:pt>
                <c:pt idx="115">
                  <c:v>-0.54456334443649457</c:v>
                </c:pt>
                <c:pt idx="116">
                  <c:v>-0.14988362828793012</c:v>
                </c:pt>
                <c:pt idx="117">
                  <c:v>-9.3844882199665136E-3</c:v>
                </c:pt>
                <c:pt idx="118">
                  <c:v>-5.7649647664526071E-3</c:v>
                </c:pt>
                <c:pt idx="119">
                  <c:v>-1.9264905239878338E-2</c:v>
                </c:pt>
                <c:pt idx="120">
                  <c:v>-3.4163196573899768E-6</c:v>
                </c:pt>
                <c:pt idx="121">
                  <c:v>5.1983578119044971E-2</c:v>
                </c:pt>
                <c:pt idx="122">
                  <c:v>0.15742275563798724</c:v>
                </c:pt>
                <c:pt idx="123">
                  <c:v>0.27425734288331949</c:v>
                </c:pt>
                <c:pt idx="124">
                  <c:v>0.34742145524954804</c:v>
                </c:pt>
                <c:pt idx="125">
                  <c:v>0.30061393524849755</c:v>
                </c:pt>
                <c:pt idx="126">
                  <c:v>1.6799142879204254E-2</c:v>
                </c:pt>
                <c:pt idx="127">
                  <c:v>-0.58180348157006634</c:v>
                </c:pt>
                <c:pt idx="128">
                  <c:v>-1.4624397814481025</c:v>
                </c:pt>
                <c:pt idx="129">
                  <c:v>-2.542014715221466</c:v>
                </c:pt>
                <c:pt idx="130">
                  <c:v>-3.7128452299399246</c:v>
                </c:pt>
                <c:pt idx="131">
                  <c:v>-4.9453972447917582</c:v>
                </c:pt>
                <c:pt idx="132">
                  <c:v>-6.34655308778588</c:v>
                </c:pt>
                <c:pt idx="133">
                  <c:v>-8.0034464078045922</c:v>
                </c:pt>
                <c:pt idx="134">
                  <c:v>-9.7250227432344847</c:v>
                </c:pt>
                <c:pt idx="135">
                  <c:v>-11.407815023143561</c:v>
                </c:pt>
                <c:pt idx="136">
                  <c:v>-12.914121231224714</c:v>
                </c:pt>
                <c:pt idx="137">
                  <c:v>-14.503727581485778</c:v>
                </c:pt>
                <c:pt idx="138">
                  <c:v>-16.501576070292366</c:v>
                </c:pt>
                <c:pt idx="139">
                  <c:v>-18.696133616152906</c:v>
                </c:pt>
                <c:pt idx="140">
                  <c:v>-20.716507864483361</c:v>
                </c:pt>
                <c:pt idx="141">
                  <c:v>-21.9473867080102</c:v>
                </c:pt>
                <c:pt idx="142">
                  <c:v>-22.79892421269772</c:v>
                </c:pt>
                <c:pt idx="143">
                  <c:v>-24.032385583880227</c:v>
                </c:pt>
                <c:pt idx="144">
                  <c:v>-25.894339478687037</c:v>
                </c:pt>
                <c:pt idx="145">
                  <c:v>-28.452243302085485</c:v>
                </c:pt>
                <c:pt idx="146">
                  <c:v>-31.606740120117962</c:v>
                </c:pt>
                <c:pt idx="147">
                  <c:v>-35.749074854407127</c:v>
                </c:pt>
                <c:pt idx="148">
                  <c:v>-42.466586879463868</c:v>
                </c:pt>
                <c:pt idx="149">
                  <c:v>-57.371477593306466</c:v>
                </c:pt>
                <c:pt idx="150">
                  <c:v>-45.293039396320118</c:v>
                </c:pt>
                <c:pt idx="151">
                  <c:v>-41.615218675616539</c:v>
                </c:pt>
                <c:pt idx="152">
                  <c:v>-40.977390935652593</c:v>
                </c:pt>
                <c:pt idx="153">
                  <c:v>-40.969123653203397</c:v>
                </c:pt>
                <c:pt idx="154">
                  <c:v>-40.986888382120377</c:v>
                </c:pt>
                <c:pt idx="155">
                  <c:v>-40.664415040475262</c:v>
                </c:pt>
                <c:pt idx="156">
                  <c:v>-40.846226053226658</c:v>
                </c:pt>
                <c:pt idx="157">
                  <c:v>-41.074436293399742</c:v>
                </c:pt>
                <c:pt idx="158">
                  <c:v>-43.522891927412189</c:v>
                </c:pt>
                <c:pt idx="159">
                  <c:v>-45.383994306365096</c:v>
                </c:pt>
                <c:pt idx="160">
                  <c:v>-45.710129210302483</c:v>
                </c:pt>
                <c:pt idx="161">
                  <c:v>-45.904990152145928</c:v>
                </c:pt>
                <c:pt idx="162">
                  <c:v>-46.031117333799784</c:v>
                </c:pt>
                <c:pt idx="163">
                  <c:v>-46.035923389431169</c:v>
                </c:pt>
                <c:pt idx="164">
                  <c:v>-48.81515486314801</c:v>
                </c:pt>
                <c:pt idx="165">
                  <c:v>-50.008324677665399</c:v>
                </c:pt>
                <c:pt idx="166">
                  <c:v>-49.958320535124905</c:v>
                </c:pt>
                <c:pt idx="167">
                  <c:v>-50.16314786841177</c:v>
                </c:pt>
                <c:pt idx="168">
                  <c:v>-51.305114412810042</c:v>
                </c:pt>
                <c:pt idx="169">
                  <c:v>-51.957583984225849</c:v>
                </c:pt>
                <c:pt idx="170">
                  <c:v>-56.687713226928651</c:v>
                </c:pt>
                <c:pt idx="171">
                  <c:v>-53.953451005779115</c:v>
                </c:pt>
                <c:pt idx="172">
                  <c:v>-58.723366589538458</c:v>
                </c:pt>
                <c:pt idx="173">
                  <c:v>-59.8296097364057</c:v>
                </c:pt>
                <c:pt idx="174">
                  <c:v>-56.957875737242517</c:v>
                </c:pt>
                <c:pt idx="175">
                  <c:v>-57.042695779350453</c:v>
                </c:pt>
                <c:pt idx="176">
                  <c:v>-56.219175155216412</c:v>
                </c:pt>
                <c:pt idx="177">
                  <c:v>-56.367023513740889</c:v>
                </c:pt>
                <c:pt idx="178">
                  <c:v>-58.997647216895089</c:v>
                </c:pt>
                <c:pt idx="179">
                  <c:v>-62.021939298705917</c:v>
                </c:pt>
                <c:pt idx="180">
                  <c:v>-60.050589724543343</c:v>
                </c:pt>
                <c:pt idx="181">
                  <c:v>-61.953244516478534</c:v>
                </c:pt>
                <c:pt idx="182">
                  <c:v>-60.358501913308473</c:v>
                </c:pt>
                <c:pt idx="183">
                  <c:v>-60.934694249782027</c:v>
                </c:pt>
                <c:pt idx="184">
                  <c:v>-62.437398372100887</c:v>
                </c:pt>
                <c:pt idx="185">
                  <c:v>-59.92475421790644</c:v>
                </c:pt>
                <c:pt idx="186">
                  <c:v>-61.545195854912421</c:v>
                </c:pt>
                <c:pt idx="187">
                  <c:v>-75.281167700756413</c:v>
                </c:pt>
                <c:pt idx="188">
                  <c:v>-64.879969484066237</c:v>
                </c:pt>
                <c:pt idx="189">
                  <c:v>-66.391452397545891</c:v>
                </c:pt>
                <c:pt idx="190">
                  <c:v>-71.612153321163987</c:v>
                </c:pt>
                <c:pt idx="191">
                  <c:v>-60.718727287735987</c:v>
                </c:pt>
                <c:pt idx="192">
                  <c:v>-73.515172211504861</c:v>
                </c:pt>
                <c:pt idx="193">
                  <c:v>-66.271564792195889</c:v>
                </c:pt>
                <c:pt idx="194">
                  <c:v>-64.117652630338483</c:v>
                </c:pt>
                <c:pt idx="195">
                  <c:v>-68.162904149664797</c:v>
                </c:pt>
                <c:pt idx="196">
                  <c:v>-75.534164227552324</c:v>
                </c:pt>
                <c:pt idx="197">
                  <c:v>-70.802852021986268</c:v>
                </c:pt>
                <c:pt idx="198">
                  <c:v>-60.32764285885213</c:v>
                </c:pt>
                <c:pt idx="199">
                  <c:v>-67.524678929528491</c:v>
                </c:pt>
                <c:pt idx="200">
                  <c:v>-67.643052278852025</c:v>
                </c:pt>
                <c:pt idx="201">
                  <c:v>-69.910385486654661</c:v>
                </c:pt>
                <c:pt idx="202">
                  <c:v>-71.392010163923317</c:v>
                </c:pt>
                <c:pt idx="203">
                  <c:v>-69.581967210485629</c:v>
                </c:pt>
                <c:pt idx="204">
                  <c:v>-72.227576924282204</c:v>
                </c:pt>
                <c:pt idx="205">
                  <c:v>-73.325210676583112</c:v>
                </c:pt>
                <c:pt idx="206">
                  <c:v>-86.624994999564777</c:v>
                </c:pt>
                <c:pt idx="207">
                  <c:v>-74.101179224220587</c:v>
                </c:pt>
                <c:pt idx="208">
                  <c:v>-71.3002050901205</c:v>
                </c:pt>
                <c:pt idx="209">
                  <c:v>-59.985328368309894</c:v>
                </c:pt>
                <c:pt idx="210">
                  <c:v>-71.168839644486653</c:v>
                </c:pt>
                <c:pt idx="211">
                  <c:v>-63.002484711789108</c:v>
                </c:pt>
                <c:pt idx="212">
                  <c:v>-72.913105895091505</c:v>
                </c:pt>
                <c:pt idx="213">
                  <c:v>-68.61978074689425</c:v>
                </c:pt>
                <c:pt idx="214">
                  <c:v>-78.250450216737576</c:v>
                </c:pt>
                <c:pt idx="215">
                  <c:v>-63.516897182242815</c:v>
                </c:pt>
                <c:pt idx="216">
                  <c:v>-68.416163162554355</c:v>
                </c:pt>
                <c:pt idx="217">
                  <c:v>-63.789678307871398</c:v>
                </c:pt>
                <c:pt idx="218">
                  <c:v>-71.307387599660956</c:v>
                </c:pt>
                <c:pt idx="219">
                  <c:v>-79.980879809937079</c:v>
                </c:pt>
                <c:pt idx="220">
                  <c:v>-66.710259864304817</c:v>
                </c:pt>
                <c:pt idx="221">
                  <c:v>-75.479065419832992</c:v>
                </c:pt>
                <c:pt idx="222">
                  <c:v>-72.512214024670769</c:v>
                </c:pt>
                <c:pt idx="223">
                  <c:v>-71.240640093478461</c:v>
                </c:pt>
                <c:pt idx="224">
                  <c:v>-66.540236560927966</c:v>
                </c:pt>
                <c:pt idx="225">
                  <c:v>-68.397369630916771</c:v>
                </c:pt>
                <c:pt idx="226">
                  <c:v>-70.62240922729454</c:v>
                </c:pt>
                <c:pt idx="227">
                  <c:v>-76.403267509806426</c:v>
                </c:pt>
                <c:pt idx="228">
                  <c:v>-77.191906804348193</c:v>
                </c:pt>
                <c:pt idx="229">
                  <c:v>-68.728988664090522</c:v>
                </c:pt>
                <c:pt idx="230">
                  <c:v>-73.596586337961313</c:v>
                </c:pt>
                <c:pt idx="231">
                  <c:v>-67.752957597358005</c:v>
                </c:pt>
                <c:pt idx="232">
                  <c:v>-66.195160847008324</c:v>
                </c:pt>
                <c:pt idx="233">
                  <c:v>-74.193086712931745</c:v>
                </c:pt>
                <c:pt idx="234">
                  <c:v>-70.871426786893906</c:v>
                </c:pt>
                <c:pt idx="235">
                  <c:v>-76.52181687498188</c:v>
                </c:pt>
                <c:pt idx="236">
                  <c:v>-71.406986854444327</c:v>
                </c:pt>
                <c:pt idx="237">
                  <c:v>-76.653933280045123</c:v>
                </c:pt>
                <c:pt idx="238">
                  <c:v>-75.271314934891763</c:v>
                </c:pt>
                <c:pt idx="239">
                  <c:v>-75.630606035054541</c:v>
                </c:pt>
                <c:pt idx="240">
                  <c:v>-71.623959655719844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F4F-46A1-934A-0EDA8C1E1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913920"/>
        <c:axId val="144915840"/>
      </c:scatterChart>
      <c:valAx>
        <c:axId val="144913920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915840"/>
        <c:crossesAt val="-90"/>
        <c:crossBetween val="midCat"/>
        <c:majorUnit val="30"/>
        <c:minorUnit val="10"/>
      </c:valAx>
      <c:valAx>
        <c:axId val="144915840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913920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72991666666666666"/>
          <c:y val="0.21639836687080782"/>
          <c:w val="0.10063888888888889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Return Loss; 11-18 GHz</a:t>
            </a:r>
            <a:r>
              <a:rPr lang="en-US" baseline="0"/>
              <a:t> Feed ; with radome</a:t>
            </a:r>
            <a:endParaRPr lang="en-US"/>
          </a:p>
        </c:rich>
      </c:tx>
      <c:layout>
        <c:manualLayout>
          <c:xMode val="edge"/>
          <c:yMode val="edge"/>
          <c:x val="0.33617067842791243"/>
          <c:y val="3.241895261845387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6454034316869372E-2"/>
          <c:y val="0.16458852867830417"/>
          <c:w val="0.78156136630286743"/>
          <c:h val="0.66832917705735662"/>
        </c:manualLayout>
      </c:layout>
      <c:scatterChart>
        <c:scatterStyle val="smoothMarker"/>
        <c:varyColors val="0"/>
        <c:ser>
          <c:idx val="0"/>
          <c:order val="0"/>
          <c:tx>
            <c:v>S11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Sheet1!$L$4:$L$404</c:f>
              <c:numCache>
                <c:formatCode>0.0000</c:formatCode>
                <c:ptCount val="401"/>
                <c:pt idx="0">
                  <c:v>10</c:v>
                </c:pt>
                <c:pt idx="1">
                  <c:v>10.025</c:v>
                </c:pt>
                <c:pt idx="2">
                  <c:v>10.050000000000001</c:v>
                </c:pt>
                <c:pt idx="3">
                  <c:v>10.074999999999999</c:v>
                </c:pt>
                <c:pt idx="4">
                  <c:v>10.1</c:v>
                </c:pt>
                <c:pt idx="5">
                  <c:v>10.125</c:v>
                </c:pt>
                <c:pt idx="6">
                  <c:v>10.15</c:v>
                </c:pt>
                <c:pt idx="7">
                  <c:v>10.175000000000001</c:v>
                </c:pt>
                <c:pt idx="8">
                  <c:v>10.199999999999999</c:v>
                </c:pt>
                <c:pt idx="9">
                  <c:v>10.225</c:v>
                </c:pt>
                <c:pt idx="10">
                  <c:v>10.25</c:v>
                </c:pt>
                <c:pt idx="11">
                  <c:v>10.275</c:v>
                </c:pt>
                <c:pt idx="12">
                  <c:v>10.3</c:v>
                </c:pt>
                <c:pt idx="13">
                  <c:v>10.324999999999999</c:v>
                </c:pt>
                <c:pt idx="14">
                  <c:v>10.35</c:v>
                </c:pt>
                <c:pt idx="15">
                  <c:v>10.375</c:v>
                </c:pt>
                <c:pt idx="16">
                  <c:v>10.4</c:v>
                </c:pt>
                <c:pt idx="17">
                  <c:v>10.425000000000001</c:v>
                </c:pt>
                <c:pt idx="18">
                  <c:v>10.45</c:v>
                </c:pt>
                <c:pt idx="19">
                  <c:v>10.475</c:v>
                </c:pt>
                <c:pt idx="20">
                  <c:v>10.5</c:v>
                </c:pt>
                <c:pt idx="21">
                  <c:v>10.525</c:v>
                </c:pt>
                <c:pt idx="22">
                  <c:v>10.55</c:v>
                </c:pt>
                <c:pt idx="23">
                  <c:v>10.574999999999999</c:v>
                </c:pt>
                <c:pt idx="24">
                  <c:v>10.6</c:v>
                </c:pt>
                <c:pt idx="25">
                  <c:v>10.625</c:v>
                </c:pt>
                <c:pt idx="26">
                  <c:v>10.65</c:v>
                </c:pt>
                <c:pt idx="27">
                  <c:v>10.675000000000001</c:v>
                </c:pt>
                <c:pt idx="28">
                  <c:v>10.7</c:v>
                </c:pt>
                <c:pt idx="29">
                  <c:v>10.725</c:v>
                </c:pt>
                <c:pt idx="30">
                  <c:v>10.75</c:v>
                </c:pt>
                <c:pt idx="31">
                  <c:v>10.775</c:v>
                </c:pt>
                <c:pt idx="32">
                  <c:v>10.8</c:v>
                </c:pt>
                <c:pt idx="33">
                  <c:v>10.824999999999999</c:v>
                </c:pt>
                <c:pt idx="34">
                  <c:v>10.85</c:v>
                </c:pt>
                <c:pt idx="35">
                  <c:v>10.875</c:v>
                </c:pt>
                <c:pt idx="36">
                  <c:v>10.9</c:v>
                </c:pt>
                <c:pt idx="37">
                  <c:v>10.925000000000001</c:v>
                </c:pt>
                <c:pt idx="38">
                  <c:v>10.95</c:v>
                </c:pt>
                <c:pt idx="39">
                  <c:v>10.975</c:v>
                </c:pt>
                <c:pt idx="40">
                  <c:v>11</c:v>
                </c:pt>
                <c:pt idx="41">
                  <c:v>11.025</c:v>
                </c:pt>
                <c:pt idx="42">
                  <c:v>11.05</c:v>
                </c:pt>
                <c:pt idx="43">
                  <c:v>11.074999999999999</c:v>
                </c:pt>
                <c:pt idx="44">
                  <c:v>11.1</c:v>
                </c:pt>
                <c:pt idx="45">
                  <c:v>11.125</c:v>
                </c:pt>
                <c:pt idx="46">
                  <c:v>11.15</c:v>
                </c:pt>
                <c:pt idx="47">
                  <c:v>11.175000000000001</c:v>
                </c:pt>
                <c:pt idx="48">
                  <c:v>11.2</c:v>
                </c:pt>
                <c:pt idx="49">
                  <c:v>11.225</c:v>
                </c:pt>
                <c:pt idx="50">
                  <c:v>11.25</c:v>
                </c:pt>
                <c:pt idx="51">
                  <c:v>11.275</c:v>
                </c:pt>
                <c:pt idx="52">
                  <c:v>11.3</c:v>
                </c:pt>
                <c:pt idx="53">
                  <c:v>11.324999999999999</c:v>
                </c:pt>
                <c:pt idx="54">
                  <c:v>11.35</c:v>
                </c:pt>
                <c:pt idx="55">
                  <c:v>11.375</c:v>
                </c:pt>
                <c:pt idx="56">
                  <c:v>11.4</c:v>
                </c:pt>
                <c:pt idx="57">
                  <c:v>11.425000000000001</c:v>
                </c:pt>
                <c:pt idx="58">
                  <c:v>11.45</c:v>
                </c:pt>
                <c:pt idx="59">
                  <c:v>11.475</c:v>
                </c:pt>
                <c:pt idx="60">
                  <c:v>11.5</c:v>
                </c:pt>
                <c:pt idx="61">
                  <c:v>11.525</c:v>
                </c:pt>
                <c:pt idx="62">
                  <c:v>11.55</c:v>
                </c:pt>
                <c:pt idx="63">
                  <c:v>11.574999999999999</c:v>
                </c:pt>
                <c:pt idx="64">
                  <c:v>11.6</c:v>
                </c:pt>
                <c:pt idx="65">
                  <c:v>11.625</c:v>
                </c:pt>
                <c:pt idx="66">
                  <c:v>11.65</c:v>
                </c:pt>
                <c:pt idx="67">
                  <c:v>11.675000000000001</c:v>
                </c:pt>
                <c:pt idx="68">
                  <c:v>11.7</c:v>
                </c:pt>
                <c:pt idx="69">
                  <c:v>11.725</c:v>
                </c:pt>
                <c:pt idx="70">
                  <c:v>11.75</c:v>
                </c:pt>
                <c:pt idx="71">
                  <c:v>11.775</c:v>
                </c:pt>
                <c:pt idx="72">
                  <c:v>11.8</c:v>
                </c:pt>
                <c:pt idx="73">
                  <c:v>11.824999999999999</c:v>
                </c:pt>
                <c:pt idx="74">
                  <c:v>11.85</c:v>
                </c:pt>
                <c:pt idx="75">
                  <c:v>11.875</c:v>
                </c:pt>
                <c:pt idx="76">
                  <c:v>11.9</c:v>
                </c:pt>
                <c:pt idx="77">
                  <c:v>11.925000000000001</c:v>
                </c:pt>
                <c:pt idx="78">
                  <c:v>11.95</c:v>
                </c:pt>
                <c:pt idx="79">
                  <c:v>11.975</c:v>
                </c:pt>
                <c:pt idx="80">
                  <c:v>12</c:v>
                </c:pt>
                <c:pt idx="81">
                  <c:v>12.025</c:v>
                </c:pt>
                <c:pt idx="82">
                  <c:v>12.05</c:v>
                </c:pt>
                <c:pt idx="83">
                  <c:v>12.074999999999999</c:v>
                </c:pt>
                <c:pt idx="84">
                  <c:v>12.1</c:v>
                </c:pt>
                <c:pt idx="85">
                  <c:v>12.125</c:v>
                </c:pt>
                <c:pt idx="86">
                  <c:v>12.15</c:v>
                </c:pt>
                <c:pt idx="87">
                  <c:v>12.175000000000001</c:v>
                </c:pt>
                <c:pt idx="88">
                  <c:v>12.2</c:v>
                </c:pt>
                <c:pt idx="89">
                  <c:v>12.225</c:v>
                </c:pt>
                <c:pt idx="90">
                  <c:v>12.25</c:v>
                </c:pt>
                <c:pt idx="91">
                  <c:v>12.275</c:v>
                </c:pt>
                <c:pt idx="92">
                  <c:v>12.3</c:v>
                </c:pt>
                <c:pt idx="93">
                  <c:v>12.324999999999999</c:v>
                </c:pt>
                <c:pt idx="94">
                  <c:v>12.35</c:v>
                </c:pt>
                <c:pt idx="95">
                  <c:v>12.375</c:v>
                </c:pt>
                <c:pt idx="96">
                  <c:v>12.4</c:v>
                </c:pt>
                <c:pt idx="97">
                  <c:v>12.425000000000001</c:v>
                </c:pt>
                <c:pt idx="98">
                  <c:v>12.45</c:v>
                </c:pt>
                <c:pt idx="99">
                  <c:v>12.475</c:v>
                </c:pt>
                <c:pt idx="100">
                  <c:v>12.5</c:v>
                </c:pt>
                <c:pt idx="101">
                  <c:v>12.525</c:v>
                </c:pt>
                <c:pt idx="102">
                  <c:v>12.55</c:v>
                </c:pt>
                <c:pt idx="103">
                  <c:v>12.574999999999999</c:v>
                </c:pt>
                <c:pt idx="104">
                  <c:v>12.6</c:v>
                </c:pt>
                <c:pt idx="105">
                  <c:v>12.625</c:v>
                </c:pt>
                <c:pt idx="106">
                  <c:v>12.65</c:v>
                </c:pt>
                <c:pt idx="107">
                  <c:v>12.675000000000001</c:v>
                </c:pt>
                <c:pt idx="108">
                  <c:v>12.7</c:v>
                </c:pt>
                <c:pt idx="109">
                  <c:v>12.725</c:v>
                </c:pt>
                <c:pt idx="110">
                  <c:v>12.75</c:v>
                </c:pt>
                <c:pt idx="111">
                  <c:v>12.775</c:v>
                </c:pt>
                <c:pt idx="112">
                  <c:v>12.8</c:v>
                </c:pt>
                <c:pt idx="113">
                  <c:v>12.824999999999999</c:v>
                </c:pt>
                <c:pt idx="114">
                  <c:v>12.85</c:v>
                </c:pt>
                <c:pt idx="115">
                  <c:v>12.875</c:v>
                </c:pt>
                <c:pt idx="116">
                  <c:v>12.9</c:v>
                </c:pt>
                <c:pt idx="117">
                  <c:v>12.925000000000001</c:v>
                </c:pt>
                <c:pt idx="118">
                  <c:v>12.95</c:v>
                </c:pt>
                <c:pt idx="119">
                  <c:v>12.975</c:v>
                </c:pt>
                <c:pt idx="120">
                  <c:v>13</c:v>
                </c:pt>
                <c:pt idx="121">
                  <c:v>13.025</c:v>
                </c:pt>
                <c:pt idx="122">
                  <c:v>13.05</c:v>
                </c:pt>
                <c:pt idx="123">
                  <c:v>13.074999999999999</c:v>
                </c:pt>
                <c:pt idx="124">
                  <c:v>13.1</c:v>
                </c:pt>
                <c:pt idx="125">
                  <c:v>13.125</c:v>
                </c:pt>
                <c:pt idx="126">
                  <c:v>13.15</c:v>
                </c:pt>
                <c:pt idx="127">
                  <c:v>13.175000000000001</c:v>
                </c:pt>
                <c:pt idx="128">
                  <c:v>13.2</c:v>
                </c:pt>
                <c:pt idx="129">
                  <c:v>13.225</c:v>
                </c:pt>
                <c:pt idx="130">
                  <c:v>13.25</c:v>
                </c:pt>
                <c:pt idx="131">
                  <c:v>13.275</c:v>
                </c:pt>
                <c:pt idx="132">
                  <c:v>13.3</c:v>
                </c:pt>
                <c:pt idx="133">
                  <c:v>13.324999999999999</c:v>
                </c:pt>
                <c:pt idx="134">
                  <c:v>13.35</c:v>
                </c:pt>
                <c:pt idx="135">
                  <c:v>13.375</c:v>
                </c:pt>
                <c:pt idx="136">
                  <c:v>13.4</c:v>
                </c:pt>
                <c:pt idx="137">
                  <c:v>13.425000000000001</c:v>
                </c:pt>
                <c:pt idx="138">
                  <c:v>13.45</c:v>
                </c:pt>
                <c:pt idx="139">
                  <c:v>13.475</c:v>
                </c:pt>
                <c:pt idx="140">
                  <c:v>13.5</c:v>
                </c:pt>
                <c:pt idx="141">
                  <c:v>13.525</c:v>
                </c:pt>
                <c:pt idx="142">
                  <c:v>13.55</c:v>
                </c:pt>
                <c:pt idx="143">
                  <c:v>13.574999999999999</c:v>
                </c:pt>
                <c:pt idx="144">
                  <c:v>13.6</c:v>
                </c:pt>
                <c:pt idx="145">
                  <c:v>13.625</c:v>
                </c:pt>
                <c:pt idx="146">
                  <c:v>13.65</c:v>
                </c:pt>
                <c:pt idx="147">
                  <c:v>13.675000000000001</c:v>
                </c:pt>
                <c:pt idx="148">
                  <c:v>13.7</c:v>
                </c:pt>
                <c:pt idx="149">
                  <c:v>13.725</c:v>
                </c:pt>
                <c:pt idx="150">
                  <c:v>13.75</c:v>
                </c:pt>
                <c:pt idx="151">
                  <c:v>13.775</c:v>
                </c:pt>
                <c:pt idx="152">
                  <c:v>13.8</c:v>
                </c:pt>
                <c:pt idx="153">
                  <c:v>13.824999999999999</c:v>
                </c:pt>
                <c:pt idx="154">
                  <c:v>13.85</c:v>
                </c:pt>
                <c:pt idx="155">
                  <c:v>13.875</c:v>
                </c:pt>
                <c:pt idx="156">
                  <c:v>13.9</c:v>
                </c:pt>
                <c:pt idx="157">
                  <c:v>13.925000000000001</c:v>
                </c:pt>
                <c:pt idx="158">
                  <c:v>13.95</c:v>
                </c:pt>
                <c:pt idx="159">
                  <c:v>13.975</c:v>
                </c:pt>
                <c:pt idx="160">
                  <c:v>14</c:v>
                </c:pt>
                <c:pt idx="161">
                  <c:v>14.025</c:v>
                </c:pt>
                <c:pt idx="162">
                  <c:v>14.05</c:v>
                </c:pt>
                <c:pt idx="163">
                  <c:v>14.074999999999999</c:v>
                </c:pt>
                <c:pt idx="164">
                  <c:v>14.1</c:v>
                </c:pt>
                <c:pt idx="165">
                  <c:v>14.125</c:v>
                </c:pt>
                <c:pt idx="166">
                  <c:v>14.15</c:v>
                </c:pt>
                <c:pt idx="167">
                  <c:v>14.175000000000001</c:v>
                </c:pt>
                <c:pt idx="168">
                  <c:v>14.2</c:v>
                </c:pt>
                <c:pt idx="169">
                  <c:v>14.225</c:v>
                </c:pt>
                <c:pt idx="170">
                  <c:v>14.25</c:v>
                </c:pt>
                <c:pt idx="171">
                  <c:v>14.275</c:v>
                </c:pt>
                <c:pt idx="172">
                  <c:v>14.3</c:v>
                </c:pt>
                <c:pt idx="173">
                  <c:v>14.324999999999999</c:v>
                </c:pt>
                <c:pt idx="174">
                  <c:v>14.35</c:v>
                </c:pt>
                <c:pt idx="175">
                  <c:v>14.375</c:v>
                </c:pt>
                <c:pt idx="176">
                  <c:v>14.4</c:v>
                </c:pt>
                <c:pt idx="177">
                  <c:v>14.425000000000001</c:v>
                </c:pt>
                <c:pt idx="178">
                  <c:v>14.45</c:v>
                </c:pt>
                <c:pt idx="179">
                  <c:v>14.475</c:v>
                </c:pt>
                <c:pt idx="180">
                  <c:v>14.5</c:v>
                </c:pt>
                <c:pt idx="181">
                  <c:v>14.525</c:v>
                </c:pt>
                <c:pt idx="182">
                  <c:v>14.55</c:v>
                </c:pt>
                <c:pt idx="183">
                  <c:v>14.574999999999999</c:v>
                </c:pt>
                <c:pt idx="184">
                  <c:v>14.6</c:v>
                </c:pt>
                <c:pt idx="185">
                  <c:v>14.625</c:v>
                </c:pt>
                <c:pt idx="186">
                  <c:v>14.65</c:v>
                </c:pt>
                <c:pt idx="187">
                  <c:v>14.675000000000001</c:v>
                </c:pt>
                <c:pt idx="188">
                  <c:v>14.7</c:v>
                </c:pt>
                <c:pt idx="189">
                  <c:v>14.725</c:v>
                </c:pt>
                <c:pt idx="190">
                  <c:v>14.75</c:v>
                </c:pt>
                <c:pt idx="191">
                  <c:v>14.775</c:v>
                </c:pt>
                <c:pt idx="192">
                  <c:v>14.8</c:v>
                </c:pt>
                <c:pt idx="193">
                  <c:v>14.824999999999999</c:v>
                </c:pt>
                <c:pt idx="194">
                  <c:v>14.85</c:v>
                </c:pt>
                <c:pt idx="195">
                  <c:v>14.875</c:v>
                </c:pt>
                <c:pt idx="196">
                  <c:v>14.9</c:v>
                </c:pt>
                <c:pt idx="197">
                  <c:v>14.925000000000001</c:v>
                </c:pt>
                <c:pt idx="198">
                  <c:v>14.95</c:v>
                </c:pt>
                <c:pt idx="199">
                  <c:v>14.975</c:v>
                </c:pt>
                <c:pt idx="200">
                  <c:v>15</c:v>
                </c:pt>
                <c:pt idx="201">
                  <c:v>15.025</c:v>
                </c:pt>
                <c:pt idx="202">
                  <c:v>15.05</c:v>
                </c:pt>
                <c:pt idx="203">
                  <c:v>15.074999999999999</c:v>
                </c:pt>
                <c:pt idx="204">
                  <c:v>15.1</c:v>
                </c:pt>
                <c:pt idx="205">
                  <c:v>15.125</c:v>
                </c:pt>
                <c:pt idx="206">
                  <c:v>15.15</c:v>
                </c:pt>
                <c:pt idx="207">
                  <c:v>15.175000000000001</c:v>
                </c:pt>
                <c:pt idx="208">
                  <c:v>15.2</c:v>
                </c:pt>
                <c:pt idx="209">
                  <c:v>15.225</c:v>
                </c:pt>
                <c:pt idx="210">
                  <c:v>15.25</c:v>
                </c:pt>
                <c:pt idx="211">
                  <c:v>15.275</c:v>
                </c:pt>
                <c:pt idx="212">
                  <c:v>15.3</c:v>
                </c:pt>
                <c:pt idx="213">
                  <c:v>15.324999999999999</c:v>
                </c:pt>
                <c:pt idx="214">
                  <c:v>15.35</c:v>
                </c:pt>
                <c:pt idx="215">
                  <c:v>15.375</c:v>
                </c:pt>
                <c:pt idx="216">
                  <c:v>15.4</c:v>
                </c:pt>
                <c:pt idx="217">
                  <c:v>15.425000000000001</c:v>
                </c:pt>
                <c:pt idx="218">
                  <c:v>15.45</c:v>
                </c:pt>
                <c:pt idx="219">
                  <c:v>15.475</c:v>
                </c:pt>
                <c:pt idx="220">
                  <c:v>15.5</c:v>
                </c:pt>
                <c:pt idx="221">
                  <c:v>15.525</c:v>
                </c:pt>
                <c:pt idx="222">
                  <c:v>15.55</c:v>
                </c:pt>
                <c:pt idx="223">
                  <c:v>15.574999999999999</c:v>
                </c:pt>
                <c:pt idx="224">
                  <c:v>15.6</c:v>
                </c:pt>
                <c:pt idx="225">
                  <c:v>15.625</c:v>
                </c:pt>
                <c:pt idx="226">
                  <c:v>15.65</c:v>
                </c:pt>
                <c:pt idx="227">
                  <c:v>15.675000000000001</c:v>
                </c:pt>
                <c:pt idx="228">
                  <c:v>15.7</c:v>
                </c:pt>
                <c:pt idx="229">
                  <c:v>15.725</c:v>
                </c:pt>
                <c:pt idx="230">
                  <c:v>15.75</c:v>
                </c:pt>
                <c:pt idx="231">
                  <c:v>15.775</c:v>
                </c:pt>
                <c:pt idx="232">
                  <c:v>15.8</c:v>
                </c:pt>
                <c:pt idx="233">
                  <c:v>15.824999999999999</c:v>
                </c:pt>
                <c:pt idx="234">
                  <c:v>15.85</c:v>
                </c:pt>
                <c:pt idx="235">
                  <c:v>15.875</c:v>
                </c:pt>
                <c:pt idx="236">
                  <c:v>15.9</c:v>
                </c:pt>
                <c:pt idx="237">
                  <c:v>15.925000000000001</c:v>
                </c:pt>
                <c:pt idx="238">
                  <c:v>15.95</c:v>
                </c:pt>
                <c:pt idx="239">
                  <c:v>15.975</c:v>
                </c:pt>
                <c:pt idx="240">
                  <c:v>16</c:v>
                </c:pt>
                <c:pt idx="241">
                  <c:v>16.024999999999999</c:v>
                </c:pt>
                <c:pt idx="242">
                  <c:v>16.05</c:v>
                </c:pt>
                <c:pt idx="243">
                  <c:v>16.074999999999999</c:v>
                </c:pt>
                <c:pt idx="244">
                  <c:v>16.100000000000001</c:v>
                </c:pt>
                <c:pt idx="245">
                  <c:v>16.125</c:v>
                </c:pt>
                <c:pt idx="246">
                  <c:v>16.149999999999999</c:v>
                </c:pt>
                <c:pt idx="247">
                  <c:v>16.175000000000001</c:v>
                </c:pt>
                <c:pt idx="248">
                  <c:v>16.2</c:v>
                </c:pt>
                <c:pt idx="249">
                  <c:v>16.225000000000001</c:v>
                </c:pt>
                <c:pt idx="250">
                  <c:v>16.25</c:v>
                </c:pt>
                <c:pt idx="251">
                  <c:v>16.274999999999999</c:v>
                </c:pt>
                <c:pt idx="252">
                  <c:v>16.3</c:v>
                </c:pt>
                <c:pt idx="253">
                  <c:v>16.324999999999999</c:v>
                </c:pt>
                <c:pt idx="254">
                  <c:v>16.350000000000001</c:v>
                </c:pt>
                <c:pt idx="255">
                  <c:v>16.375</c:v>
                </c:pt>
                <c:pt idx="256">
                  <c:v>16.399999999999999</c:v>
                </c:pt>
                <c:pt idx="257">
                  <c:v>16.425000000000001</c:v>
                </c:pt>
                <c:pt idx="258">
                  <c:v>16.45</c:v>
                </c:pt>
                <c:pt idx="259">
                  <c:v>16.475000000000001</c:v>
                </c:pt>
                <c:pt idx="260">
                  <c:v>16.5</c:v>
                </c:pt>
                <c:pt idx="261">
                  <c:v>16.524999999999999</c:v>
                </c:pt>
                <c:pt idx="262">
                  <c:v>16.55</c:v>
                </c:pt>
                <c:pt idx="263">
                  <c:v>16.574999999999999</c:v>
                </c:pt>
                <c:pt idx="264">
                  <c:v>16.600000000000001</c:v>
                </c:pt>
                <c:pt idx="265">
                  <c:v>16.625</c:v>
                </c:pt>
                <c:pt idx="266">
                  <c:v>16.649999999999999</c:v>
                </c:pt>
                <c:pt idx="267">
                  <c:v>16.675000000000001</c:v>
                </c:pt>
                <c:pt idx="268">
                  <c:v>16.7</c:v>
                </c:pt>
                <c:pt idx="269">
                  <c:v>16.725000000000001</c:v>
                </c:pt>
                <c:pt idx="270">
                  <c:v>16.75</c:v>
                </c:pt>
                <c:pt idx="271">
                  <c:v>16.774999999999999</c:v>
                </c:pt>
                <c:pt idx="272">
                  <c:v>16.8</c:v>
                </c:pt>
                <c:pt idx="273">
                  <c:v>16.824999999999999</c:v>
                </c:pt>
                <c:pt idx="274">
                  <c:v>16.850000000000001</c:v>
                </c:pt>
                <c:pt idx="275">
                  <c:v>16.875</c:v>
                </c:pt>
                <c:pt idx="276">
                  <c:v>16.899999999999999</c:v>
                </c:pt>
                <c:pt idx="277">
                  <c:v>16.925000000000001</c:v>
                </c:pt>
                <c:pt idx="278">
                  <c:v>16.95</c:v>
                </c:pt>
                <c:pt idx="279">
                  <c:v>16.975000000000001</c:v>
                </c:pt>
                <c:pt idx="280">
                  <c:v>17</c:v>
                </c:pt>
                <c:pt idx="281">
                  <c:v>17.024999999999999</c:v>
                </c:pt>
                <c:pt idx="282">
                  <c:v>17.05</c:v>
                </c:pt>
                <c:pt idx="283">
                  <c:v>17.074999999999999</c:v>
                </c:pt>
                <c:pt idx="284">
                  <c:v>17.100000000000001</c:v>
                </c:pt>
                <c:pt idx="285">
                  <c:v>17.125</c:v>
                </c:pt>
                <c:pt idx="286">
                  <c:v>17.149999999999999</c:v>
                </c:pt>
                <c:pt idx="287">
                  <c:v>17.175000000000001</c:v>
                </c:pt>
                <c:pt idx="288">
                  <c:v>17.2</c:v>
                </c:pt>
                <c:pt idx="289">
                  <c:v>17.225000000000001</c:v>
                </c:pt>
                <c:pt idx="290">
                  <c:v>17.25</c:v>
                </c:pt>
                <c:pt idx="291">
                  <c:v>17.274999999999999</c:v>
                </c:pt>
                <c:pt idx="292">
                  <c:v>17.3</c:v>
                </c:pt>
                <c:pt idx="293">
                  <c:v>17.324999999999999</c:v>
                </c:pt>
                <c:pt idx="294">
                  <c:v>17.350000000000001</c:v>
                </c:pt>
                <c:pt idx="295">
                  <c:v>17.375</c:v>
                </c:pt>
                <c:pt idx="296">
                  <c:v>17.399999999999999</c:v>
                </c:pt>
                <c:pt idx="297">
                  <c:v>17.425000000000001</c:v>
                </c:pt>
                <c:pt idx="298">
                  <c:v>17.45</c:v>
                </c:pt>
                <c:pt idx="299">
                  <c:v>17.475000000000001</c:v>
                </c:pt>
                <c:pt idx="300">
                  <c:v>17.5</c:v>
                </c:pt>
                <c:pt idx="301">
                  <c:v>17.524999999999999</c:v>
                </c:pt>
                <c:pt idx="302">
                  <c:v>17.55</c:v>
                </c:pt>
                <c:pt idx="303">
                  <c:v>17.574999999999999</c:v>
                </c:pt>
                <c:pt idx="304">
                  <c:v>17.600000000000001</c:v>
                </c:pt>
                <c:pt idx="305">
                  <c:v>17.625</c:v>
                </c:pt>
                <c:pt idx="306">
                  <c:v>17.649999999999999</c:v>
                </c:pt>
                <c:pt idx="307">
                  <c:v>17.675000000000001</c:v>
                </c:pt>
                <c:pt idx="308">
                  <c:v>17.7</c:v>
                </c:pt>
                <c:pt idx="309">
                  <c:v>17.725000000000001</c:v>
                </c:pt>
                <c:pt idx="310">
                  <c:v>17.75</c:v>
                </c:pt>
                <c:pt idx="311">
                  <c:v>17.774999999999999</c:v>
                </c:pt>
                <c:pt idx="312">
                  <c:v>17.8</c:v>
                </c:pt>
                <c:pt idx="313">
                  <c:v>17.824999999999999</c:v>
                </c:pt>
                <c:pt idx="314">
                  <c:v>17.850000000000001</c:v>
                </c:pt>
                <c:pt idx="315">
                  <c:v>17.875</c:v>
                </c:pt>
                <c:pt idx="316">
                  <c:v>17.899999999999999</c:v>
                </c:pt>
                <c:pt idx="317">
                  <c:v>17.925000000000001</c:v>
                </c:pt>
                <c:pt idx="318">
                  <c:v>17.95</c:v>
                </c:pt>
                <c:pt idx="319">
                  <c:v>17.975000000000001</c:v>
                </c:pt>
                <c:pt idx="320">
                  <c:v>18</c:v>
                </c:pt>
                <c:pt idx="321">
                  <c:v>18.024999999999999</c:v>
                </c:pt>
                <c:pt idx="322">
                  <c:v>18.05</c:v>
                </c:pt>
                <c:pt idx="323">
                  <c:v>18.074999999999999</c:v>
                </c:pt>
                <c:pt idx="324">
                  <c:v>18.100000000000001</c:v>
                </c:pt>
                <c:pt idx="325">
                  <c:v>18.125</c:v>
                </c:pt>
                <c:pt idx="326">
                  <c:v>18.149999999999999</c:v>
                </c:pt>
                <c:pt idx="327">
                  <c:v>18.175000000000001</c:v>
                </c:pt>
                <c:pt idx="328">
                  <c:v>18.2</c:v>
                </c:pt>
                <c:pt idx="329">
                  <c:v>18.225000000000001</c:v>
                </c:pt>
                <c:pt idx="330">
                  <c:v>18.25</c:v>
                </c:pt>
                <c:pt idx="331">
                  <c:v>18.274999999999999</c:v>
                </c:pt>
                <c:pt idx="332">
                  <c:v>18.3</c:v>
                </c:pt>
                <c:pt idx="333">
                  <c:v>18.324999999999999</c:v>
                </c:pt>
                <c:pt idx="334">
                  <c:v>18.350000000000001</c:v>
                </c:pt>
                <c:pt idx="335">
                  <c:v>18.375</c:v>
                </c:pt>
                <c:pt idx="336">
                  <c:v>18.399999999999999</c:v>
                </c:pt>
                <c:pt idx="337">
                  <c:v>18.425000000000001</c:v>
                </c:pt>
                <c:pt idx="338">
                  <c:v>18.45</c:v>
                </c:pt>
                <c:pt idx="339">
                  <c:v>18.475000000000001</c:v>
                </c:pt>
                <c:pt idx="340">
                  <c:v>18.5</c:v>
                </c:pt>
                <c:pt idx="341">
                  <c:v>18.524999999999999</c:v>
                </c:pt>
                <c:pt idx="342">
                  <c:v>18.55</c:v>
                </c:pt>
                <c:pt idx="343">
                  <c:v>18.574999999999999</c:v>
                </c:pt>
                <c:pt idx="344">
                  <c:v>18.600000000000001</c:v>
                </c:pt>
                <c:pt idx="345">
                  <c:v>18.625</c:v>
                </c:pt>
                <c:pt idx="346">
                  <c:v>18.649999999999999</c:v>
                </c:pt>
                <c:pt idx="347">
                  <c:v>18.675000000000001</c:v>
                </c:pt>
                <c:pt idx="348">
                  <c:v>18.7</c:v>
                </c:pt>
                <c:pt idx="349">
                  <c:v>18.725000000000001</c:v>
                </c:pt>
                <c:pt idx="350">
                  <c:v>18.75</c:v>
                </c:pt>
                <c:pt idx="351">
                  <c:v>18.774999999999999</c:v>
                </c:pt>
                <c:pt idx="352">
                  <c:v>18.8</c:v>
                </c:pt>
                <c:pt idx="353">
                  <c:v>18.824999999999999</c:v>
                </c:pt>
                <c:pt idx="354">
                  <c:v>18.850000000000001</c:v>
                </c:pt>
                <c:pt idx="355">
                  <c:v>18.875</c:v>
                </c:pt>
                <c:pt idx="356">
                  <c:v>18.899999999999999</c:v>
                </c:pt>
                <c:pt idx="357">
                  <c:v>18.925000000000001</c:v>
                </c:pt>
                <c:pt idx="358">
                  <c:v>18.95</c:v>
                </c:pt>
                <c:pt idx="359">
                  <c:v>18.975000000000001</c:v>
                </c:pt>
                <c:pt idx="360">
                  <c:v>19</c:v>
                </c:pt>
                <c:pt idx="361">
                  <c:v>19.024999999999999</c:v>
                </c:pt>
                <c:pt idx="362">
                  <c:v>19.05</c:v>
                </c:pt>
                <c:pt idx="363">
                  <c:v>19.074999999999999</c:v>
                </c:pt>
                <c:pt idx="364">
                  <c:v>19.100000000000001</c:v>
                </c:pt>
                <c:pt idx="365">
                  <c:v>19.125</c:v>
                </c:pt>
                <c:pt idx="366">
                  <c:v>19.149999999999999</c:v>
                </c:pt>
                <c:pt idx="367">
                  <c:v>19.175000000000001</c:v>
                </c:pt>
                <c:pt idx="368">
                  <c:v>19.2</c:v>
                </c:pt>
                <c:pt idx="369">
                  <c:v>19.225000000000001</c:v>
                </c:pt>
                <c:pt idx="370">
                  <c:v>19.25</c:v>
                </c:pt>
                <c:pt idx="371">
                  <c:v>19.274999999999999</c:v>
                </c:pt>
                <c:pt idx="372">
                  <c:v>19.3</c:v>
                </c:pt>
                <c:pt idx="373">
                  <c:v>19.324999999999999</c:v>
                </c:pt>
                <c:pt idx="374">
                  <c:v>19.350000000000001</c:v>
                </c:pt>
                <c:pt idx="375">
                  <c:v>19.375</c:v>
                </c:pt>
                <c:pt idx="376">
                  <c:v>19.399999999999999</c:v>
                </c:pt>
                <c:pt idx="377">
                  <c:v>19.425000000000001</c:v>
                </c:pt>
                <c:pt idx="378">
                  <c:v>19.45</c:v>
                </c:pt>
                <c:pt idx="379">
                  <c:v>19.475000000000001</c:v>
                </c:pt>
                <c:pt idx="380">
                  <c:v>19.5</c:v>
                </c:pt>
                <c:pt idx="381">
                  <c:v>19.524999999999999</c:v>
                </c:pt>
                <c:pt idx="382">
                  <c:v>19.55</c:v>
                </c:pt>
                <c:pt idx="383">
                  <c:v>19.574999999999999</c:v>
                </c:pt>
                <c:pt idx="384">
                  <c:v>19.600000000000001</c:v>
                </c:pt>
                <c:pt idx="385">
                  <c:v>19.625</c:v>
                </c:pt>
                <c:pt idx="386">
                  <c:v>19.649999999999999</c:v>
                </c:pt>
                <c:pt idx="387">
                  <c:v>19.675000000000001</c:v>
                </c:pt>
                <c:pt idx="388">
                  <c:v>19.7</c:v>
                </c:pt>
                <c:pt idx="389">
                  <c:v>19.725000000000001</c:v>
                </c:pt>
                <c:pt idx="390">
                  <c:v>19.75</c:v>
                </c:pt>
                <c:pt idx="391">
                  <c:v>19.774999999999999</c:v>
                </c:pt>
                <c:pt idx="392">
                  <c:v>19.8</c:v>
                </c:pt>
                <c:pt idx="393">
                  <c:v>19.824999999999999</c:v>
                </c:pt>
                <c:pt idx="394">
                  <c:v>19.850000000000001</c:v>
                </c:pt>
                <c:pt idx="395">
                  <c:v>19.875</c:v>
                </c:pt>
                <c:pt idx="396">
                  <c:v>19.899999999999999</c:v>
                </c:pt>
                <c:pt idx="397">
                  <c:v>19.925000000000001</c:v>
                </c:pt>
                <c:pt idx="398">
                  <c:v>19.95</c:v>
                </c:pt>
                <c:pt idx="399">
                  <c:v>19.975000000000001</c:v>
                </c:pt>
                <c:pt idx="400">
                  <c:v>20</c:v>
                </c:pt>
              </c:numCache>
            </c:numRef>
          </c:xVal>
          <c:yVal>
            <c:numRef>
              <c:f>Sheet1!$N$4:$N$404</c:f>
              <c:numCache>
                <c:formatCode>0.0000</c:formatCode>
                <c:ptCount val="401"/>
                <c:pt idx="0">
                  <c:v>-19.911474404434909</c:v>
                </c:pt>
                <c:pt idx="1">
                  <c:v>-19.044941752621259</c:v>
                </c:pt>
                <c:pt idx="2">
                  <c:v>-18.507744566771009</c:v>
                </c:pt>
                <c:pt idx="3">
                  <c:v>-17.97729885335918</c:v>
                </c:pt>
                <c:pt idx="4">
                  <c:v>-19.882993603764469</c:v>
                </c:pt>
                <c:pt idx="5">
                  <c:v>-19.187296638890569</c:v>
                </c:pt>
                <c:pt idx="6">
                  <c:v>-19.899454383985795</c:v>
                </c:pt>
                <c:pt idx="7">
                  <c:v>-21.631130913837641</c:v>
                </c:pt>
                <c:pt idx="8">
                  <c:v>-22.956144228774011</c:v>
                </c:pt>
                <c:pt idx="9">
                  <c:v>-24.038187922276151</c:v>
                </c:pt>
                <c:pt idx="10">
                  <c:v>-26.128207884893055</c:v>
                </c:pt>
                <c:pt idx="11">
                  <c:v>-28.255848248463504</c:v>
                </c:pt>
                <c:pt idx="12">
                  <c:v>-27.420663574558425</c:v>
                </c:pt>
                <c:pt idx="13">
                  <c:v>-27.675101714941022</c:v>
                </c:pt>
                <c:pt idx="14">
                  <c:v>-25.492919224803675</c:v>
                </c:pt>
                <c:pt idx="15">
                  <c:v>-23.580014476594336</c:v>
                </c:pt>
                <c:pt idx="16">
                  <c:v>-22.413707292372294</c:v>
                </c:pt>
                <c:pt idx="17">
                  <c:v>-21.125858791303269</c:v>
                </c:pt>
                <c:pt idx="18">
                  <c:v>-19.968466727945085</c:v>
                </c:pt>
                <c:pt idx="19">
                  <c:v>-20.522144294221768</c:v>
                </c:pt>
                <c:pt idx="20">
                  <c:v>-21.051237331322525</c:v>
                </c:pt>
                <c:pt idx="21">
                  <c:v>-23.029064911478901</c:v>
                </c:pt>
                <c:pt idx="22">
                  <c:v>-23.247588654724218</c:v>
                </c:pt>
                <c:pt idx="23">
                  <c:v>-25.82520335572914</c:v>
                </c:pt>
                <c:pt idx="24">
                  <c:v>-27.569881409471726</c:v>
                </c:pt>
                <c:pt idx="25">
                  <c:v>-29.12893178394399</c:v>
                </c:pt>
                <c:pt idx="26">
                  <c:v>-30.30780569288606</c:v>
                </c:pt>
                <c:pt idx="27">
                  <c:v>-30.624436773934733</c:v>
                </c:pt>
                <c:pt idx="28">
                  <c:v>-30.957549232576575</c:v>
                </c:pt>
                <c:pt idx="29">
                  <c:v>-30.060126379160842</c:v>
                </c:pt>
                <c:pt idx="30">
                  <c:v>-27.440766384987469</c:v>
                </c:pt>
                <c:pt idx="31">
                  <c:v>-24.281716540656284</c:v>
                </c:pt>
                <c:pt idx="32">
                  <c:v>-24.061660292263618</c:v>
                </c:pt>
                <c:pt idx="33">
                  <c:v>-22.395446005605351</c:v>
                </c:pt>
                <c:pt idx="34">
                  <c:v>-22.232900517804612</c:v>
                </c:pt>
                <c:pt idx="35">
                  <c:v>-22.294580823390724</c:v>
                </c:pt>
                <c:pt idx="36">
                  <c:v>-22.713512215245665</c:v>
                </c:pt>
                <c:pt idx="37">
                  <c:v>-23.457947916300515</c:v>
                </c:pt>
                <c:pt idx="38">
                  <c:v>-25.731308127508079</c:v>
                </c:pt>
                <c:pt idx="39">
                  <c:v>-24.971324508075231</c:v>
                </c:pt>
                <c:pt idx="40">
                  <c:v>-28.819203926440604</c:v>
                </c:pt>
                <c:pt idx="41">
                  <c:v>-29.040009094356932</c:v>
                </c:pt>
                <c:pt idx="42">
                  <c:v>-29.497908659371785</c:v>
                </c:pt>
                <c:pt idx="43">
                  <c:v>-32.263926652581901</c:v>
                </c:pt>
                <c:pt idx="44">
                  <c:v>-33.782834166609284</c:v>
                </c:pt>
                <c:pt idx="45">
                  <c:v>-31.111583733057412</c:v>
                </c:pt>
                <c:pt idx="46">
                  <c:v>-29.538354103496651</c:v>
                </c:pt>
                <c:pt idx="47">
                  <c:v>-27.837120280945726</c:v>
                </c:pt>
                <c:pt idx="48">
                  <c:v>-26.935514243566111</c:v>
                </c:pt>
                <c:pt idx="49">
                  <c:v>-25.632705283933269</c:v>
                </c:pt>
                <c:pt idx="50">
                  <c:v>-23.86937729009183</c:v>
                </c:pt>
                <c:pt idx="51">
                  <c:v>-24.399078730341639</c:v>
                </c:pt>
                <c:pt idx="52">
                  <c:v>-24.335615182707471</c:v>
                </c:pt>
                <c:pt idx="53">
                  <c:v>-24.746806772398262</c:v>
                </c:pt>
                <c:pt idx="54">
                  <c:v>-25.021261466482912</c:v>
                </c:pt>
                <c:pt idx="55">
                  <c:v>-26.246424928022599</c:v>
                </c:pt>
                <c:pt idx="56">
                  <c:v>-27.366087047206289</c:v>
                </c:pt>
                <c:pt idx="57">
                  <c:v>-29.947055680044521</c:v>
                </c:pt>
                <c:pt idx="58">
                  <c:v>-31.18508562292056</c:v>
                </c:pt>
                <c:pt idx="59">
                  <c:v>-32.249121241299562</c:v>
                </c:pt>
                <c:pt idx="60">
                  <c:v>-38.094868991911582</c:v>
                </c:pt>
                <c:pt idx="61">
                  <c:v>-32.606808477408329</c:v>
                </c:pt>
                <c:pt idx="62">
                  <c:v>-32.872892498881342</c:v>
                </c:pt>
                <c:pt idx="63">
                  <c:v>-31.5262634471353</c:v>
                </c:pt>
                <c:pt idx="64">
                  <c:v>-28.985052777205546</c:v>
                </c:pt>
                <c:pt idx="65">
                  <c:v>-29.008743553986712</c:v>
                </c:pt>
                <c:pt idx="66">
                  <c:v>-27.542315475244813</c:v>
                </c:pt>
                <c:pt idx="67">
                  <c:v>-26.667515975285223</c:v>
                </c:pt>
                <c:pt idx="68">
                  <c:v>-26.627807535236929</c:v>
                </c:pt>
                <c:pt idx="69">
                  <c:v>-28.135639260089075</c:v>
                </c:pt>
                <c:pt idx="70">
                  <c:v>-27.381442195026359</c:v>
                </c:pt>
                <c:pt idx="71">
                  <c:v>-28.698905128240831</c:v>
                </c:pt>
                <c:pt idx="72">
                  <c:v>-28.667465488556832</c:v>
                </c:pt>
                <c:pt idx="73">
                  <c:v>-29.597026480844949</c:v>
                </c:pt>
                <c:pt idx="74">
                  <c:v>-31.789924948258591</c:v>
                </c:pt>
                <c:pt idx="75">
                  <c:v>-35.628775269328401</c:v>
                </c:pt>
                <c:pt idx="76">
                  <c:v>-39.862014703401336</c:v>
                </c:pt>
                <c:pt idx="77">
                  <c:v>-45.839926838362473</c:v>
                </c:pt>
                <c:pt idx="78">
                  <c:v>-37.188368570406013</c:v>
                </c:pt>
                <c:pt idx="79">
                  <c:v>-33.347765217189021</c:v>
                </c:pt>
                <c:pt idx="80">
                  <c:v>-29.693087670484747</c:v>
                </c:pt>
                <c:pt idx="81">
                  <c:v>-28.97705787670267</c:v>
                </c:pt>
                <c:pt idx="82">
                  <c:v>-28.389775400052841</c:v>
                </c:pt>
                <c:pt idx="83">
                  <c:v>-28.285638571338737</c:v>
                </c:pt>
                <c:pt idx="84">
                  <c:v>-28.928851472386636</c:v>
                </c:pt>
                <c:pt idx="85">
                  <c:v>-29.496993574094709</c:v>
                </c:pt>
                <c:pt idx="86">
                  <c:v>-29.403321661274585</c:v>
                </c:pt>
                <c:pt idx="87">
                  <c:v>-29.014925868790726</c:v>
                </c:pt>
                <c:pt idx="88">
                  <c:v>-32.772897460020594</c:v>
                </c:pt>
                <c:pt idx="89">
                  <c:v>-31.521860538370461</c:v>
                </c:pt>
                <c:pt idx="90">
                  <c:v>-36.11105083685333</c:v>
                </c:pt>
                <c:pt idx="91">
                  <c:v>-34.505138813402453</c:v>
                </c:pt>
                <c:pt idx="92">
                  <c:v>-43.018359115589689</c:v>
                </c:pt>
                <c:pt idx="93">
                  <c:v>-42.858890298912499</c:v>
                </c:pt>
                <c:pt idx="94">
                  <c:v>-44.145473649267181</c:v>
                </c:pt>
                <c:pt idx="95">
                  <c:v>-34.920109506729105</c:v>
                </c:pt>
                <c:pt idx="96">
                  <c:v>-33.459535544687839</c:v>
                </c:pt>
                <c:pt idx="97">
                  <c:v>-30.740277132580324</c:v>
                </c:pt>
                <c:pt idx="98">
                  <c:v>-30.861367716422436</c:v>
                </c:pt>
                <c:pt idx="99">
                  <c:v>-29.005732433821088</c:v>
                </c:pt>
                <c:pt idx="100">
                  <c:v>-29.004353400223088</c:v>
                </c:pt>
                <c:pt idx="101">
                  <c:v>-29.264398436181608</c:v>
                </c:pt>
                <c:pt idx="102">
                  <c:v>-29.439219966404476</c:v>
                </c:pt>
                <c:pt idx="103">
                  <c:v>-31.564401758437405</c:v>
                </c:pt>
                <c:pt idx="104">
                  <c:v>-33.784150453681356</c:v>
                </c:pt>
                <c:pt idx="105">
                  <c:v>-32.12803269951371</c:v>
                </c:pt>
                <c:pt idx="106">
                  <c:v>-35.465754680416438</c:v>
                </c:pt>
                <c:pt idx="107">
                  <c:v>-39.467872204026399</c:v>
                </c:pt>
                <c:pt idx="108">
                  <c:v>-37.964357631042475</c:v>
                </c:pt>
                <c:pt idx="109">
                  <c:v>-41.909218251144161</c:v>
                </c:pt>
                <c:pt idx="110">
                  <c:v>-41.770408799355003</c:v>
                </c:pt>
                <c:pt idx="111">
                  <c:v>-37.193736722388898</c:v>
                </c:pt>
                <c:pt idx="112">
                  <c:v>-37.135661935140469</c:v>
                </c:pt>
                <c:pt idx="113">
                  <c:v>-36.864699330268351</c:v>
                </c:pt>
                <c:pt idx="114">
                  <c:v>-29.502737135881194</c:v>
                </c:pt>
                <c:pt idx="115">
                  <c:v>-31.182690138468566</c:v>
                </c:pt>
                <c:pt idx="116">
                  <c:v>-30.647243065827073</c:v>
                </c:pt>
                <c:pt idx="117">
                  <c:v>-32.045651617055945</c:v>
                </c:pt>
                <c:pt idx="118">
                  <c:v>-33.193842882343446</c:v>
                </c:pt>
                <c:pt idx="119">
                  <c:v>-28.275288724830766</c:v>
                </c:pt>
                <c:pt idx="120">
                  <c:v>-31.144270220075949</c:v>
                </c:pt>
                <c:pt idx="121">
                  <c:v>-34.473020702713576</c:v>
                </c:pt>
                <c:pt idx="122">
                  <c:v>-34.501734398395129</c:v>
                </c:pt>
                <c:pt idx="123">
                  <c:v>-37.734680137918254</c:v>
                </c:pt>
                <c:pt idx="124">
                  <c:v>-37.155928633499848</c:v>
                </c:pt>
                <c:pt idx="125">
                  <c:v>-40.987718720029719</c:v>
                </c:pt>
                <c:pt idx="126">
                  <c:v>-51.770986628968856</c:v>
                </c:pt>
                <c:pt idx="127">
                  <c:v>-43.927329419639911</c:v>
                </c:pt>
                <c:pt idx="128">
                  <c:v>-36.679679020517248</c:v>
                </c:pt>
                <c:pt idx="129">
                  <c:v>-38.102042476936077</c:v>
                </c:pt>
                <c:pt idx="130">
                  <c:v>-33.506565898932415</c:v>
                </c:pt>
                <c:pt idx="131">
                  <c:v>-31.572637469867139</c:v>
                </c:pt>
                <c:pt idx="132">
                  <c:v>-32.89750083754781</c:v>
                </c:pt>
                <c:pt idx="133">
                  <c:v>-30.169796617099149</c:v>
                </c:pt>
                <c:pt idx="134">
                  <c:v>-31.475713787149591</c:v>
                </c:pt>
                <c:pt idx="135">
                  <c:v>-31.824953319642507</c:v>
                </c:pt>
                <c:pt idx="136">
                  <c:v>-34.795465919909844</c:v>
                </c:pt>
                <c:pt idx="137">
                  <c:v>-33.394091151501982</c:v>
                </c:pt>
                <c:pt idx="138">
                  <c:v>-33.579164082141034</c:v>
                </c:pt>
                <c:pt idx="139">
                  <c:v>-36.551607968601083</c:v>
                </c:pt>
                <c:pt idx="140">
                  <c:v>-36.151366395081112</c:v>
                </c:pt>
                <c:pt idx="141">
                  <c:v>-37.324924657708664</c:v>
                </c:pt>
                <c:pt idx="142">
                  <c:v>-37.516712980003646</c:v>
                </c:pt>
                <c:pt idx="143">
                  <c:v>-36.759429483320758</c:v>
                </c:pt>
                <c:pt idx="144">
                  <c:v>-39.157321875882602</c:v>
                </c:pt>
                <c:pt idx="145">
                  <c:v>-38.680492678991541</c:v>
                </c:pt>
                <c:pt idx="146">
                  <c:v>-34.87405609235401</c:v>
                </c:pt>
                <c:pt idx="147">
                  <c:v>-33.434969219007684</c:v>
                </c:pt>
                <c:pt idx="148">
                  <c:v>-33.917383270860938</c:v>
                </c:pt>
                <c:pt idx="149">
                  <c:v>-31.430727372629566</c:v>
                </c:pt>
                <c:pt idx="150">
                  <c:v>-30.928337644351945</c:v>
                </c:pt>
                <c:pt idx="151">
                  <c:v>-29.471686800605418</c:v>
                </c:pt>
                <c:pt idx="152">
                  <c:v>-29.120535325583926</c:v>
                </c:pt>
                <c:pt idx="153">
                  <c:v>-33.539460971473709</c:v>
                </c:pt>
                <c:pt idx="154">
                  <c:v>-31.832320577450155</c:v>
                </c:pt>
                <c:pt idx="155">
                  <c:v>-34.447646123005676</c:v>
                </c:pt>
                <c:pt idx="156">
                  <c:v>-38.114456546463046</c:v>
                </c:pt>
                <c:pt idx="157">
                  <c:v>-40.242707978785319</c:v>
                </c:pt>
                <c:pt idx="158">
                  <c:v>-40.1126916080607</c:v>
                </c:pt>
                <c:pt idx="159">
                  <c:v>-40.188468281582217</c:v>
                </c:pt>
                <c:pt idx="160">
                  <c:v>-34.554695132118283</c:v>
                </c:pt>
                <c:pt idx="161">
                  <c:v>-36.99211143784315</c:v>
                </c:pt>
                <c:pt idx="162">
                  <c:v>-36.534502657849089</c:v>
                </c:pt>
                <c:pt idx="163">
                  <c:v>-37.706552903087612</c:v>
                </c:pt>
                <c:pt idx="164">
                  <c:v>-36.90091768757727</c:v>
                </c:pt>
                <c:pt idx="165">
                  <c:v>-32.611021932741579</c:v>
                </c:pt>
                <c:pt idx="166">
                  <c:v>-31.078127255638606</c:v>
                </c:pt>
                <c:pt idx="167">
                  <c:v>-31.707090020843957</c:v>
                </c:pt>
                <c:pt idx="168">
                  <c:v>-31.120825808092391</c:v>
                </c:pt>
                <c:pt idx="169">
                  <c:v>-30.990645188588463</c:v>
                </c:pt>
                <c:pt idx="170">
                  <c:v>-29.728683429179288</c:v>
                </c:pt>
                <c:pt idx="171">
                  <c:v>-32.591833140463109</c:v>
                </c:pt>
                <c:pt idx="172">
                  <c:v>-35.990158307251448</c:v>
                </c:pt>
                <c:pt idx="173">
                  <c:v>-36.57843631972537</c:v>
                </c:pt>
                <c:pt idx="174">
                  <c:v>-43.859354912371664</c:v>
                </c:pt>
                <c:pt idx="175">
                  <c:v>-41.971195400863685</c:v>
                </c:pt>
                <c:pt idx="176">
                  <c:v>-44.754602406866503</c:v>
                </c:pt>
                <c:pt idx="177">
                  <c:v>-37.460931657668382</c:v>
                </c:pt>
                <c:pt idx="178">
                  <c:v>-36.796261724776684</c:v>
                </c:pt>
                <c:pt idx="179">
                  <c:v>-34.938495670981418</c:v>
                </c:pt>
                <c:pt idx="180">
                  <c:v>-38.575479561916943</c:v>
                </c:pt>
                <c:pt idx="181">
                  <c:v>-37.091652338332217</c:v>
                </c:pt>
                <c:pt idx="182">
                  <c:v>-33.25815395637229</c:v>
                </c:pt>
                <c:pt idx="183">
                  <c:v>-34.224153739051872</c:v>
                </c:pt>
                <c:pt idx="184">
                  <c:v>-31.9229834775076</c:v>
                </c:pt>
                <c:pt idx="185">
                  <c:v>-31.246079303305997</c:v>
                </c:pt>
                <c:pt idx="186">
                  <c:v>-29.72913868548531</c:v>
                </c:pt>
                <c:pt idx="187">
                  <c:v>-29.566745727739132</c:v>
                </c:pt>
                <c:pt idx="188">
                  <c:v>-28.410991328721153</c:v>
                </c:pt>
                <c:pt idx="189">
                  <c:v>-31.128788934416729</c:v>
                </c:pt>
                <c:pt idx="190">
                  <c:v>-31.349676592670349</c:v>
                </c:pt>
                <c:pt idx="191">
                  <c:v>-36.997888301878156</c:v>
                </c:pt>
                <c:pt idx="192">
                  <c:v>-40.295392179967763</c:v>
                </c:pt>
                <c:pt idx="193">
                  <c:v>-50.706013176594283</c:v>
                </c:pt>
                <c:pt idx="194">
                  <c:v>-41.043576422336358</c:v>
                </c:pt>
                <c:pt idx="195">
                  <c:v>-38.015623433758932</c:v>
                </c:pt>
                <c:pt idx="196">
                  <c:v>-33.364289647665501</c:v>
                </c:pt>
                <c:pt idx="197">
                  <c:v>-34.247538992061266</c:v>
                </c:pt>
                <c:pt idx="198">
                  <c:v>-32.838804321370048</c:v>
                </c:pt>
                <c:pt idx="199">
                  <c:v>-32.084085266795398</c:v>
                </c:pt>
                <c:pt idx="200">
                  <c:v>-33.04231225705162</c:v>
                </c:pt>
                <c:pt idx="201">
                  <c:v>-33.268468052478148</c:v>
                </c:pt>
                <c:pt idx="202">
                  <c:v>-37.108279246151163</c:v>
                </c:pt>
                <c:pt idx="203">
                  <c:v>-30.629059982419164</c:v>
                </c:pt>
                <c:pt idx="204">
                  <c:v>-32.60171870904832</c:v>
                </c:pt>
                <c:pt idx="205">
                  <c:v>-30.682413418908851</c:v>
                </c:pt>
                <c:pt idx="206">
                  <c:v>-30.116284539682809</c:v>
                </c:pt>
                <c:pt idx="207">
                  <c:v>-29.763797478533348</c:v>
                </c:pt>
                <c:pt idx="208">
                  <c:v>-31.39944109451055</c:v>
                </c:pt>
                <c:pt idx="209">
                  <c:v>-33.935046113175446</c:v>
                </c:pt>
                <c:pt idx="210">
                  <c:v>-44.473531099784395</c:v>
                </c:pt>
                <c:pt idx="211">
                  <c:v>-45.91522519924272</c:v>
                </c:pt>
                <c:pt idx="212">
                  <c:v>-37.95330891059389</c:v>
                </c:pt>
                <c:pt idx="213">
                  <c:v>-36.197452167599124</c:v>
                </c:pt>
                <c:pt idx="214">
                  <c:v>-30.124492095454908</c:v>
                </c:pt>
                <c:pt idx="215">
                  <c:v>-32.701580541458441</c:v>
                </c:pt>
                <c:pt idx="216">
                  <c:v>-31.442325885387611</c:v>
                </c:pt>
                <c:pt idx="217">
                  <c:v>-28.574198921663672</c:v>
                </c:pt>
                <c:pt idx="218">
                  <c:v>-33.226946426524393</c:v>
                </c:pt>
                <c:pt idx="219">
                  <c:v>-34.39860850782091</c:v>
                </c:pt>
                <c:pt idx="220">
                  <c:v>-33.404950137413195</c:v>
                </c:pt>
                <c:pt idx="221">
                  <c:v>-38.63937163055671</c:v>
                </c:pt>
                <c:pt idx="222">
                  <c:v>-38.925649989573586</c:v>
                </c:pt>
                <c:pt idx="223">
                  <c:v>-37.272267312749108</c:v>
                </c:pt>
                <c:pt idx="224">
                  <c:v>-36.130128162719103</c:v>
                </c:pt>
                <c:pt idx="225">
                  <c:v>-32.826895676725584</c:v>
                </c:pt>
                <c:pt idx="226">
                  <c:v>-33.58024246460829</c:v>
                </c:pt>
                <c:pt idx="227">
                  <c:v>-31.442267513780983</c:v>
                </c:pt>
                <c:pt idx="228">
                  <c:v>-37.843533668354453</c:v>
                </c:pt>
                <c:pt idx="229">
                  <c:v>-36.950447623492202</c:v>
                </c:pt>
                <c:pt idx="230">
                  <c:v>-43.036610690169653</c:v>
                </c:pt>
                <c:pt idx="231">
                  <c:v>-48.040281314435667</c:v>
                </c:pt>
                <c:pt idx="232">
                  <c:v>-36.054074496693509</c:v>
                </c:pt>
                <c:pt idx="233">
                  <c:v>-32.259625247239995</c:v>
                </c:pt>
                <c:pt idx="234">
                  <c:v>-30.637645718644603</c:v>
                </c:pt>
                <c:pt idx="235">
                  <c:v>-31.40455401872817</c:v>
                </c:pt>
                <c:pt idx="236">
                  <c:v>-29.402431871071141</c:v>
                </c:pt>
                <c:pt idx="237">
                  <c:v>-29.775663150187004</c:v>
                </c:pt>
                <c:pt idx="238">
                  <c:v>-31.036210085478558</c:v>
                </c:pt>
                <c:pt idx="239">
                  <c:v>-31.912436950239019</c:v>
                </c:pt>
                <c:pt idx="240">
                  <c:v>-33.359666269366933</c:v>
                </c:pt>
                <c:pt idx="241">
                  <c:v>-34.537413178041035</c:v>
                </c:pt>
                <c:pt idx="242">
                  <c:v>-38.492499313199275</c:v>
                </c:pt>
                <c:pt idx="243">
                  <c:v>-39.802461853977029</c:v>
                </c:pt>
                <c:pt idx="244">
                  <c:v>-33.85221460711746</c:v>
                </c:pt>
                <c:pt idx="245">
                  <c:v>-33.766855074618924</c:v>
                </c:pt>
                <c:pt idx="246">
                  <c:v>-33.313330014547574</c:v>
                </c:pt>
                <c:pt idx="247">
                  <c:v>-37.644422172324582</c:v>
                </c:pt>
                <c:pt idx="248">
                  <c:v>-38.09179346553789</c:v>
                </c:pt>
                <c:pt idx="249">
                  <c:v>-36.620527001628133</c:v>
                </c:pt>
                <c:pt idx="250">
                  <c:v>-36.14471028432169</c:v>
                </c:pt>
                <c:pt idx="251">
                  <c:v>-42.695375547042538</c:v>
                </c:pt>
                <c:pt idx="252">
                  <c:v>-41.772342988514801</c:v>
                </c:pt>
                <c:pt idx="253">
                  <c:v>-38.279947263925209</c:v>
                </c:pt>
                <c:pt idx="254">
                  <c:v>-34.222675267319758</c:v>
                </c:pt>
                <c:pt idx="255">
                  <c:v>-32.790237195121385</c:v>
                </c:pt>
                <c:pt idx="256">
                  <c:v>-34.790281650839809</c:v>
                </c:pt>
                <c:pt idx="257">
                  <c:v>-32.208524495338729</c:v>
                </c:pt>
                <c:pt idx="258">
                  <c:v>-32.069973407032478</c:v>
                </c:pt>
                <c:pt idx="259">
                  <c:v>-32.063979754332685</c:v>
                </c:pt>
                <c:pt idx="260">
                  <c:v>-33.889761145646126</c:v>
                </c:pt>
                <c:pt idx="261">
                  <c:v>-34.322673030530623</c:v>
                </c:pt>
                <c:pt idx="262">
                  <c:v>-37.69445483304284</c:v>
                </c:pt>
                <c:pt idx="263">
                  <c:v>-34.816353549936132</c:v>
                </c:pt>
                <c:pt idx="264">
                  <c:v>-39.338927134689797</c:v>
                </c:pt>
                <c:pt idx="265">
                  <c:v>-38.048572520613355</c:v>
                </c:pt>
                <c:pt idx="266">
                  <c:v>-36.421197372678819</c:v>
                </c:pt>
                <c:pt idx="267">
                  <c:v>-35.582421393940479</c:v>
                </c:pt>
                <c:pt idx="268">
                  <c:v>-34.025688711425552</c:v>
                </c:pt>
                <c:pt idx="269">
                  <c:v>-36.987492711342</c:v>
                </c:pt>
                <c:pt idx="270">
                  <c:v>-31.516498224599854</c:v>
                </c:pt>
                <c:pt idx="271">
                  <c:v>-33.71211243288397</c:v>
                </c:pt>
                <c:pt idx="272">
                  <c:v>-38.263545746018366</c:v>
                </c:pt>
                <c:pt idx="273">
                  <c:v>-40.211701393694518</c:v>
                </c:pt>
                <c:pt idx="274">
                  <c:v>-36.628541920667843</c:v>
                </c:pt>
                <c:pt idx="275">
                  <c:v>-40.689975440637554</c:v>
                </c:pt>
                <c:pt idx="276">
                  <c:v>-36.442733516017114</c:v>
                </c:pt>
                <c:pt idx="277">
                  <c:v>-33.271541853653915</c:v>
                </c:pt>
                <c:pt idx="278">
                  <c:v>-31.21504556550024</c:v>
                </c:pt>
                <c:pt idx="279">
                  <c:v>-32.697330431839575</c:v>
                </c:pt>
                <c:pt idx="280">
                  <c:v>-33.29606311281843</c:v>
                </c:pt>
                <c:pt idx="281">
                  <c:v>-33.659031034462082</c:v>
                </c:pt>
                <c:pt idx="282">
                  <c:v>-43.153459125390931</c:v>
                </c:pt>
                <c:pt idx="283">
                  <c:v>-40.710014032402846</c:v>
                </c:pt>
                <c:pt idx="284">
                  <c:v>-40.777317447975477</c:v>
                </c:pt>
                <c:pt idx="285">
                  <c:v>-41.534995248003803</c:v>
                </c:pt>
                <c:pt idx="286">
                  <c:v>-34.368257251622992</c:v>
                </c:pt>
                <c:pt idx="287">
                  <c:v>-33.861661014790009</c:v>
                </c:pt>
                <c:pt idx="288">
                  <c:v>-30.941861164370042</c:v>
                </c:pt>
                <c:pt idx="289">
                  <c:v>-28.661000492039843</c:v>
                </c:pt>
                <c:pt idx="290">
                  <c:v>-29.098379964655816</c:v>
                </c:pt>
                <c:pt idx="291">
                  <c:v>-30.711932092564975</c:v>
                </c:pt>
                <c:pt idx="292">
                  <c:v>-30.727517584561692</c:v>
                </c:pt>
                <c:pt idx="293">
                  <c:v>-35.540684123523057</c:v>
                </c:pt>
                <c:pt idx="294">
                  <c:v>-41.885792764144519</c:v>
                </c:pt>
                <c:pt idx="295">
                  <c:v>-45.09888848061096</c:v>
                </c:pt>
                <c:pt idx="296">
                  <c:v>-38.110186116738205</c:v>
                </c:pt>
                <c:pt idx="297">
                  <c:v>-36.699531758854505</c:v>
                </c:pt>
                <c:pt idx="298">
                  <c:v>-32.133017283236512</c:v>
                </c:pt>
                <c:pt idx="299">
                  <c:v>-28.919491544553825</c:v>
                </c:pt>
                <c:pt idx="300">
                  <c:v>-30.827644845589106</c:v>
                </c:pt>
                <c:pt idx="301">
                  <c:v>-31.880358968261888</c:v>
                </c:pt>
                <c:pt idx="302">
                  <c:v>-32.811524989231245</c:v>
                </c:pt>
                <c:pt idx="303">
                  <c:v>-33.936191207108237</c:v>
                </c:pt>
                <c:pt idx="304">
                  <c:v>-46.712019929961485</c:v>
                </c:pt>
                <c:pt idx="305">
                  <c:v>-44.964450269231229</c:v>
                </c:pt>
                <c:pt idx="306">
                  <c:v>-34.020847999198566</c:v>
                </c:pt>
                <c:pt idx="307">
                  <c:v>-29.606413779359201</c:v>
                </c:pt>
                <c:pt idx="308">
                  <c:v>-31.284771690827093</c:v>
                </c:pt>
                <c:pt idx="309">
                  <c:v>-28.394482022894771</c:v>
                </c:pt>
                <c:pt idx="310">
                  <c:v>-28.725991364634265</c:v>
                </c:pt>
                <c:pt idx="311">
                  <c:v>-30.140291246271779</c:v>
                </c:pt>
                <c:pt idx="312">
                  <c:v>-29.285787698812598</c:v>
                </c:pt>
                <c:pt idx="313">
                  <c:v>-30.570029228701866</c:v>
                </c:pt>
                <c:pt idx="314">
                  <c:v>-31.617877104961558</c:v>
                </c:pt>
                <c:pt idx="315">
                  <c:v>-33.764020340648379</c:v>
                </c:pt>
                <c:pt idx="316">
                  <c:v>-32.641273360365787</c:v>
                </c:pt>
                <c:pt idx="317">
                  <c:v>-28.656940250024444</c:v>
                </c:pt>
                <c:pt idx="318">
                  <c:v>-26.230485857539705</c:v>
                </c:pt>
                <c:pt idx="319">
                  <c:v>-27.280227556673893</c:v>
                </c:pt>
                <c:pt idx="320">
                  <c:v>-28.378931575697003</c:v>
                </c:pt>
                <c:pt idx="321">
                  <c:v>-28.317282779728295</c:v>
                </c:pt>
                <c:pt idx="322">
                  <c:v>-27.917722002401316</c:v>
                </c:pt>
                <c:pt idx="323">
                  <c:v>-29.185684250685263</c:v>
                </c:pt>
                <c:pt idx="324">
                  <c:v>-31.352683450517333</c:v>
                </c:pt>
                <c:pt idx="325">
                  <c:v>-33.863160709618569</c:v>
                </c:pt>
                <c:pt idx="326">
                  <c:v>-34.02190408322717</c:v>
                </c:pt>
                <c:pt idx="327">
                  <c:v>-29.827943282261167</c:v>
                </c:pt>
                <c:pt idx="328">
                  <c:v>-25.249918129121177</c:v>
                </c:pt>
                <c:pt idx="329">
                  <c:v>-22.727796543577821</c:v>
                </c:pt>
                <c:pt idx="330">
                  <c:v>-19.631258068480371</c:v>
                </c:pt>
                <c:pt idx="331">
                  <c:v>-13.801833503135168</c:v>
                </c:pt>
                <c:pt idx="332">
                  <c:v>-28.731916257904434</c:v>
                </c:pt>
                <c:pt idx="333">
                  <c:v>-31.232529944477232</c:v>
                </c:pt>
                <c:pt idx="334">
                  <c:v>-31.896444655389793</c:v>
                </c:pt>
                <c:pt idx="335">
                  <c:v>-22.737896352058328</c:v>
                </c:pt>
                <c:pt idx="336">
                  <c:v>-36.932057374628535</c:v>
                </c:pt>
                <c:pt idx="337">
                  <c:v>-35.874727462153501</c:v>
                </c:pt>
                <c:pt idx="338">
                  <c:v>-29.636111629680411</c:v>
                </c:pt>
                <c:pt idx="339">
                  <c:v>-15.992747999183319</c:v>
                </c:pt>
                <c:pt idx="340">
                  <c:v>-14.05114133191092</c:v>
                </c:pt>
                <c:pt idx="341">
                  <c:v>-28.95678243909483</c:v>
                </c:pt>
                <c:pt idx="342">
                  <c:v>-27.496616562029654</c:v>
                </c:pt>
                <c:pt idx="343">
                  <c:v>-28.531109678288949</c:v>
                </c:pt>
                <c:pt idx="344">
                  <c:v>-31.795695227973084</c:v>
                </c:pt>
                <c:pt idx="345">
                  <c:v>-33.527851266764095</c:v>
                </c:pt>
                <c:pt idx="346">
                  <c:v>-41.550360246413376</c:v>
                </c:pt>
                <c:pt idx="347">
                  <c:v>-31.439128996135793</c:v>
                </c:pt>
                <c:pt idx="348">
                  <c:v>-30.589056055206555</c:v>
                </c:pt>
                <c:pt idx="349">
                  <c:v>-30.837648147464314</c:v>
                </c:pt>
                <c:pt idx="350">
                  <c:v>-26.949901875803327</c:v>
                </c:pt>
                <c:pt idx="351">
                  <c:v>-26.497141449245966</c:v>
                </c:pt>
                <c:pt idx="352">
                  <c:v>-27.780284762659548</c:v>
                </c:pt>
                <c:pt idx="353">
                  <c:v>-29.231659947397031</c:v>
                </c:pt>
                <c:pt idx="354">
                  <c:v>-32.054593366348435</c:v>
                </c:pt>
                <c:pt idx="355">
                  <c:v>-30.451731268043886</c:v>
                </c:pt>
                <c:pt idx="356">
                  <c:v>-34.409918938524498</c:v>
                </c:pt>
                <c:pt idx="357">
                  <c:v>-30.796830754460306</c:v>
                </c:pt>
                <c:pt idx="358">
                  <c:v>-27.09607952853327</c:v>
                </c:pt>
                <c:pt idx="359">
                  <c:v>-25.120773881573189</c:v>
                </c:pt>
                <c:pt idx="360">
                  <c:v>-26.940045476462615</c:v>
                </c:pt>
                <c:pt idx="361">
                  <c:v>-23.452211274837428</c:v>
                </c:pt>
                <c:pt idx="362">
                  <c:v>-24.70043001681811</c:v>
                </c:pt>
                <c:pt idx="363">
                  <c:v>-28.176454274842012</c:v>
                </c:pt>
                <c:pt idx="364">
                  <c:v>-31.738345393989903</c:v>
                </c:pt>
                <c:pt idx="365">
                  <c:v>-31.265729651136649</c:v>
                </c:pt>
                <c:pt idx="366">
                  <c:v>-31.601572002254557</c:v>
                </c:pt>
                <c:pt idx="367">
                  <c:v>-31.939563866670131</c:v>
                </c:pt>
                <c:pt idx="368">
                  <c:v>-27.676488943459844</c:v>
                </c:pt>
                <c:pt idx="369">
                  <c:v>-22.156660418541335</c:v>
                </c:pt>
                <c:pt idx="370">
                  <c:v>-26.401553416641534</c:v>
                </c:pt>
                <c:pt idx="371">
                  <c:v>-25.282954054747698</c:v>
                </c:pt>
                <c:pt idx="372">
                  <c:v>-25.508458656579567</c:v>
                </c:pt>
                <c:pt idx="373">
                  <c:v>-26.996803630759057</c:v>
                </c:pt>
                <c:pt idx="374">
                  <c:v>-29.777494196552354</c:v>
                </c:pt>
                <c:pt idx="375">
                  <c:v>-29.028286060158692</c:v>
                </c:pt>
                <c:pt idx="376">
                  <c:v>-30.123358116561466</c:v>
                </c:pt>
                <c:pt idx="377">
                  <c:v>-28.644761499727387</c:v>
                </c:pt>
                <c:pt idx="378">
                  <c:v>-26.424407889467602</c:v>
                </c:pt>
                <c:pt idx="379">
                  <c:v>-24.78702459400948</c:v>
                </c:pt>
                <c:pt idx="380">
                  <c:v>-24.672629539669884</c:v>
                </c:pt>
                <c:pt idx="381">
                  <c:v>-23.032136866829322</c:v>
                </c:pt>
                <c:pt idx="382">
                  <c:v>-24.160273086551133</c:v>
                </c:pt>
                <c:pt idx="383">
                  <c:v>-24.405241228672562</c:v>
                </c:pt>
                <c:pt idx="384">
                  <c:v>-24.980625004555179</c:v>
                </c:pt>
                <c:pt idx="385">
                  <c:v>-27.091839562035457</c:v>
                </c:pt>
                <c:pt idx="386">
                  <c:v>-30.881865117534435</c:v>
                </c:pt>
                <c:pt idx="387">
                  <c:v>-28.738006712947588</c:v>
                </c:pt>
                <c:pt idx="388">
                  <c:v>-29.216520154093296</c:v>
                </c:pt>
                <c:pt idx="389">
                  <c:v>-28.195302615319932</c:v>
                </c:pt>
                <c:pt idx="390">
                  <c:v>-27.206004020388662</c:v>
                </c:pt>
                <c:pt idx="391">
                  <c:v>-25.120891348931224</c:v>
                </c:pt>
                <c:pt idx="392">
                  <c:v>-25.759658534378779</c:v>
                </c:pt>
                <c:pt idx="393">
                  <c:v>-23.897633594241046</c:v>
                </c:pt>
                <c:pt idx="394">
                  <c:v>-1.0887140673303681</c:v>
                </c:pt>
                <c:pt idx="395">
                  <c:v>-32.247527167107798</c:v>
                </c:pt>
                <c:pt idx="396">
                  <c:v>-35.392733372296078</c:v>
                </c:pt>
                <c:pt idx="397">
                  <c:v>-33.392162897386648</c:v>
                </c:pt>
                <c:pt idx="398">
                  <c:v>-32.432521717060297</c:v>
                </c:pt>
                <c:pt idx="399">
                  <c:v>-23.587024091237168</c:v>
                </c:pt>
                <c:pt idx="400">
                  <c:v>-28.696940359377599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7B7-4ECE-BC39-5A5B0BBA3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72416"/>
        <c:axId val="68209280"/>
      </c:scatterChart>
      <c:valAx>
        <c:axId val="68172416"/>
        <c:scaling>
          <c:orientation val="minMax"/>
          <c:max val="20"/>
          <c:min val="10"/>
        </c:scaling>
        <c:delete val="0"/>
        <c:axPos val="b"/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Frequency (GHz)</a:t>
                </a:r>
              </a:p>
            </c:rich>
          </c:tx>
          <c:layout>
            <c:manualLayout>
              <c:xMode val="edge"/>
              <c:yMode val="edge"/>
              <c:x val="0.41844029593347742"/>
              <c:y val="0.9077306733167084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209280"/>
        <c:crossesAt val="-100"/>
        <c:crossBetween val="midCat"/>
        <c:majorUnit val="1"/>
        <c:minorUnit val="0.5"/>
      </c:valAx>
      <c:valAx>
        <c:axId val="68209280"/>
        <c:scaling>
          <c:orientation val="minMax"/>
          <c:min val="-5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S11 (dB)</a:t>
                </a:r>
              </a:p>
            </c:rich>
          </c:tx>
          <c:layout>
            <c:manualLayout>
              <c:xMode val="edge"/>
              <c:yMode val="edge"/>
              <c:x val="2.269506689808691E-2"/>
              <c:y val="0.4339152119700749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172416"/>
        <c:crosses val="autoZero"/>
        <c:crossBetween val="midCat"/>
        <c:majorUnit val="5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0638423424234549"/>
          <c:y val="0.47381546134663366"/>
          <c:w val="8.2269617505564968E-2"/>
          <c:h val="5.2369077306733201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baseline="0"/>
              <a:t>GBT C- Band</a:t>
            </a:r>
            <a:endParaRPr lang="en-US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4030147273257509"/>
          <c:w val="0.82814129483814525"/>
          <c:h val="0.65412766112569276"/>
        </c:manualLayout>
      </c:layout>
      <c:scatterChart>
        <c:scatterStyle val="smoothMarker"/>
        <c:varyColors val="0"/>
        <c:ser>
          <c:idx val="0"/>
          <c:order val="0"/>
          <c:tx>
            <c:v>Ap. Eff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'EVLA C-band'!$Q$6:$Q$10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'EVLA C-band'!$U$6:$U$10</c:f>
              <c:numCache>
                <c:formatCode>General</c:formatCode>
                <c:ptCount val="5"/>
                <c:pt idx="0">
                  <c:v>61.7</c:v>
                </c:pt>
                <c:pt idx="1">
                  <c:v>70</c:v>
                </c:pt>
                <c:pt idx="2">
                  <c:v>72.5</c:v>
                </c:pt>
                <c:pt idx="3">
                  <c:v>69</c:v>
                </c:pt>
                <c:pt idx="4">
                  <c:v>66.3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B8-4E39-A5B6-F33D788AF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22304"/>
        <c:axId val="208522632"/>
      </c:scatterChart>
      <c:valAx>
        <c:axId val="208522304"/>
        <c:scaling>
          <c:orientation val="minMax"/>
          <c:max val="8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(GHz)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632"/>
        <c:crosses val="autoZero"/>
        <c:crossBetween val="midCat"/>
        <c:minorUnit val="0.1"/>
      </c:valAx>
      <c:valAx>
        <c:axId val="208522632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Aperture Efficiency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304"/>
        <c:crosses val="autoZero"/>
        <c:crossBetween val="midCat"/>
        <c:majorUnit val="4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779440069991246"/>
          <c:y val="0.1672448235637212"/>
          <c:w val="0.1604337270341207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12-18</a:t>
            </a:r>
            <a:r>
              <a:rPr lang="en-US" sz="1200" baseline="0"/>
              <a:t> GHz FEED HORN; E-plane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10.6</c:v>
          </c:tx>
          <c:spPr>
            <a:ln w="22225"/>
          </c:spPr>
          <c:marker>
            <c:symbol val="none"/>
          </c:marker>
          <c:xVal>
            <c:numRef>
              <c:f>[summary1.xlsx]Sheet1!$N$6:$N$246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[summary1.xlsx]Sheet1!$P$6:$P$246</c:f>
              <c:numCache>
                <c:formatCode>General</c:formatCode>
                <c:ptCount val="241"/>
                <c:pt idx="0">
                  <c:v>-92.100709225149387</c:v>
                </c:pt>
                <c:pt idx="1">
                  <c:v>-72.095552546550906</c:v>
                </c:pt>
                <c:pt idx="2">
                  <c:v>-66.190482958867037</c:v>
                </c:pt>
                <c:pt idx="3">
                  <c:v>-65.235644220417441</c:v>
                </c:pt>
                <c:pt idx="4">
                  <c:v>-65.815291255151308</c:v>
                </c:pt>
                <c:pt idx="5">
                  <c:v>-69.512957314367384</c:v>
                </c:pt>
                <c:pt idx="6">
                  <c:v>-82.577649052696245</c:v>
                </c:pt>
                <c:pt idx="7">
                  <c:v>-68.982331519569627</c:v>
                </c:pt>
                <c:pt idx="8">
                  <c:v>-64.156882482481564</c:v>
                </c:pt>
                <c:pt idx="9">
                  <c:v>-61.293975444761671</c:v>
                </c:pt>
                <c:pt idx="10">
                  <c:v>-64.035513548604115</c:v>
                </c:pt>
                <c:pt idx="11">
                  <c:v>-66.741744145798037</c:v>
                </c:pt>
                <c:pt idx="12">
                  <c:v>-85.286282047363684</c:v>
                </c:pt>
                <c:pt idx="13">
                  <c:v>-67.671772769348678</c:v>
                </c:pt>
                <c:pt idx="14">
                  <c:v>-62.599187713739681</c:v>
                </c:pt>
                <c:pt idx="15">
                  <c:v>-60.058452641667074</c:v>
                </c:pt>
                <c:pt idx="16">
                  <c:v>-59.812428500661753</c:v>
                </c:pt>
                <c:pt idx="17">
                  <c:v>-63.834390996467164</c:v>
                </c:pt>
                <c:pt idx="18">
                  <c:v>-65.867690430132001</c:v>
                </c:pt>
                <c:pt idx="19">
                  <c:v>-63.731846597081486</c:v>
                </c:pt>
                <c:pt idx="20">
                  <c:v>-60.378835830216836</c:v>
                </c:pt>
                <c:pt idx="21">
                  <c:v>-58.012126500724925</c:v>
                </c:pt>
                <c:pt idx="22">
                  <c:v>-57.831882181102301</c:v>
                </c:pt>
                <c:pt idx="23">
                  <c:v>-58.571251506750016</c:v>
                </c:pt>
                <c:pt idx="24">
                  <c:v>-60.736514444715979</c:v>
                </c:pt>
                <c:pt idx="25">
                  <c:v>-60.29289193379369</c:v>
                </c:pt>
                <c:pt idx="26">
                  <c:v>-57.273691378772753</c:v>
                </c:pt>
                <c:pt idx="27">
                  <c:v>-56.114534742380485</c:v>
                </c:pt>
                <c:pt idx="28">
                  <c:v>-55.324092719139117</c:v>
                </c:pt>
                <c:pt idx="29">
                  <c:v>-54.823367028463672</c:v>
                </c:pt>
                <c:pt idx="30">
                  <c:v>-56.463840594550476</c:v>
                </c:pt>
                <c:pt idx="31">
                  <c:v>-56.434160249520019</c:v>
                </c:pt>
                <c:pt idx="32">
                  <c:v>-55.487548757020747</c:v>
                </c:pt>
                <c:pt idx="33">
                  <c:v>-53.652736093977111</c:v>
                </c:pt>
                <c:pt idx="34">
                  <c:v>-52.375847144367924</c:v>
                </c:pt>
                <c:pt idx="35">
                  <c:v>-52.300209847885995</c:v>
                </c:pt>
                <c:pt idx="36">
                  <c:v>-52.55873343097727</c:v>
                </c:pt>
                <c:pt idx="37">
                  <c:v>-53.389820104987834</c:v>
                </c:pt>
                <c:pt idx="38">
                  <c:v>-52.981522902306374</c:v>
                </c:pt>
                <c:pt idx="39">
                  <c:v>-51.453861860847582</c:v>
                </c:pt>
                <c:pt idx="40">
                  <c:v>-50.323967302193942</c:v>
                </c:pt>
                <c:pt idx="41">
                  <c:v>-49.965306817354886</c:v>
                </c:pt>
                <c:pt idx="42">
                  <c:v>-49.948382017795367</c:v>
                </c:pt>
                <c:pt idx="43">
                  <c:v>-50.336994173991101</c:v>
                </c:pt>
                <c:pt idx="44">
                  <c:v>-50.66425077536492</c:v>
                </c:pt>
                <c:pt idx="45">
                  <c:v>-50.288461341286492</c:v>
                </c:pt>
                <c:pt idx="46">
                  <c:v>-49.502297015768349</c:v>
                </c:pt>
                <c:pt idx="47">
                  <c:v>-49.371075246094819</c:v>
                </c:pt>
                <c:pt idx="48">
                  <c:v>-49.547822039717225</c:v>
                </c:pt>
                <c:pt idx="49">
                  <c:v>-50.151620997051339</c:v>
                </c:pt>
                <c:pt idx="50">
                  <c:v>-50.562932630339056</c:v>
                </c:pt>
                <c:pt idx="51">
                  <c:v>-50.998284203932783</c:v>
                </c:pt>
                <c:pt idx="52">
                  <c:v>-51.653466401502165</c:v>
                </c:pt>
                <c:pt idx="53">
                  <c:v>-51.996344055409338</c:v>
                </c:pt>
                <c:pt idx="54">
                  <c:v>-52.559268225045905</c:v>
                </c:pt>
                <c:pt idx="55">
                  <c:v>-54.351338412264404</c:v>
                </c:pt>
                <c:pt idx="56">
                  <c:v>-54.498772216977855</c:v>
                </c:pt>
                <c:pt idx="57">
                  <c:v>-54.537664710723291</c:v>
                </c:pt>
                <c:pt idx="58">
                  <c:v>-52.669610943625585</c:v>
                </c:pt>
                <c:pt idx="59">
                  <c:v>-51.811397408098117</c:v>
                </c:pt>
                <c:pt idx="60">
                  <c:v>-49.530087157867371</c:v>
                </c:pt>
                <c:pt idx="61">
                  <c:v>-47.866192851545769</c:v>
                </c:pt>
                <c:pt idx="62">
                  <c:v>-47.304970088666479</c:v>
                </c:pt>
                <c:pt idx="63">
                  <c:v>-47.089805905031973</c:v>
                </c:pt>
                <c:pt idx="64">
                  <c:v>-47.139619374243424</c:v>
                </c:pt>
                <c:pt idx="65">
                  <c:v>-47.437853472092982</c:v>
                </c:pt>
                <c:pt idx="66">
                  <c:v>-47.977218299630515</c:v>
                </c:pt>
                <c:pt idx="67">
                  <c:v>-49.20729904336762</c:v>
                </c:pt>
                <c:pt idx="68">
                  <c:v>-50.162115088224297</c:v>
                </c:pt>
                <c:pt idx="69">
                  <c:v>-51.749132717969403</c:v>
                </c:pt>
                <c:pt idx="70">
                  <c:v>-51.23799010179993</c:v>
                </c:pt>
                <c:pt idx="71">
                  <c:v>-48.491169619370559</c:v>
                </c:pt>
                <c:pt idx="72">
                  <c:v>-45.969514881895599</c:v>
                </c:pt>
                <c:pt idx="73">
                  <c:v>-43.939641995662498</c:v>
                </c:pt>
                <c:pt idx="74">
                  <c:v>-42.598358389980667</c:v>
                </c:pt>
                <c:pt idx="75">
                  <c:v>-41.414035311497955</c:v>
                </c:pt>
                <c:pt idx="76">
                  <c:v>-40.757803146780915</c:v>
                </c:pt>
                <c:pt idx="77">
                  <c:v>-40.67609961700785</c:v>
                </c:pt>
                <c:pt idx="78">
                  <c:v>-40.603285215222215</c:v>
                </c:pt>
                <c:pt idx="79">
                  <c:v>-41.000519643348269</c:v>
                </c:pt>
                <c:pt idx="80">
                  <c:v>-41.061384940018279</c:v>
                </c:pt>
                <c:pt idx="81">
                  <c:v>-40.236932430226794</c:v>
                </c:pt>
                <c:pt idx="82">
                  <c:v>-38.837310582463282</c:v>
                </c:pt>
                <c:pt idx="83">
                  <c:v>-37.253888824876199</c:v>
                </c:pt>
                <c:pt idx="84">
                  <c:v>-35.693791670827721</c:v>
                </c:pt>
                <c:pt idx="85">
                  <c:v>-34.53944898318862</c:v>
                </c:pt>
                <c:pt idx="86">
                  <c:v>-33.598358184476488</c:v>
                </c:pt>
                <c:pt idx="87">
                  <c:v>-33.049946833490701</c:v>
                </c:pt>
                <c:pt idx="88">
                  <c:v>-32.569379172727729</c:v>
                </c:pt>
                <c:pt idx="89">
                  <c:v>-32.128881750676008</c:v>
                </c:pt>
                <c:pt idx="90">
                  <c:v>-31.340422768602956</c:v>
                </c:pt>
                <c:pt idx="91">
                  <c:v>-29.988462327249124</c:v>
                </c:pt>
                <c:pt idx="92">
                  <c:v>-28.394307326749463</c:v>
                </c:pt>
                <c:pt idx="93">
                  <c:v>-26.760012610213124</c:v>
                </c:pt>
                <c:pt idx="94">
                  <c:v>-25.35685823112788</c:v>
                </c:pt>
                <c:pt idx="95">
                  <c:v>-24.135776956921603</c:v>
                </c:pt>
                <c:pt idx="96">
                  <c:v>-23.221126698748787</c:v>
                </c:pt>
                <c:pt idx="97">
                  <c:v>-22.385651468792378</c:v>
                </c:pt>
                <c:pt idx="98">
                  <c:v>-21.643151802377986</c:v>
                </c:pt>
                <c:pt idx="99">
                  <c:v>-20.868723626854901</c:v>
                </c:pt>
                <c:pt idx="100">
                  <c:v>-19.826170245435545</c:v>
                </c:pt>
                <c:pt idx="101">
                  <c:v>-18.563112155867984</c:v>
                </c:pt>
                <c:pt idx="102">
                  <c:v>-17.068770853145885</c:v>
                </c:pt>
                <c:pt idx="103">
                  <c:v>-15.517702062991866</c:v>
                </c:pt>
                <c:pt idx="104">
                  <c:v>-14.013745785673059</c:v>
                </c:pt>
                <c:pt idx="105">
                  <c:v>-12.645803356920263</c:v>
                </c:pt>
                <c:pt idx="106">
                  <c:v>-11.441375488059904</c:v>
                </c:pt>
                <c:pt idx="107">
                  <c:v>-10.347848199422216</c:v>
                </c:pt>
                <c:pt idx="108">
                  <c:v>-9.3251658732402554</c:v>
                </c:pt>
                <c:pt idx="109">
                  <c:v>-8.3502865878403423</c:v>
                </c:pt>
                <c:pt idx="110">
                  <c:v>-7.3365525460743939</c:v>
                </c:pt>
                <c:pt idx="111">
                  <c:v>-6.3123225651484063</c:v>
                </c:pt>
                <c:pt idx="112">
                  <c:v>-5.2640392370623346</c:v>
                </c:pt>
                <c:pt idx="113">
                  <c:v>-4.1942616438007052</c:v>
                </c:pt>
                <c:pt idx="114">
                  <c:v>-3.2086553995880651</c:v>
                </c:pt>
                <c:pt idx="115">
                  <c:v>-2.2832167326345099</c:v>
                </c:pt>
                <c:pt idx="116">
                  <c:v>-1.4831696979149558</c:v>
                </c:pt>
                <c:pt idx="117">
                  <c:v>-0.8538152408191011</c:v>
                </c:pt>
                <c:pt idx="118">
                  <c:v>-0.38727608290094118</c:v>
                </c:pt>
                <c:pt idx="119">
                  <c:v>-0.10639824036215684</c:v>
                </c:pt>
                <c:pt idx="120">
                  <c:v>4.1616021269064163E-5</c:v>
                </c:pt>
                <c:pt idx="121">
                  <c:v>-8.8752808733142174E-2</c:v>
                </c:pt>
                <c:pt idx="122">
                  <c:v>-0.37586716869990067</c:v>
                </c:pt>
                <c:pt idx="123">
                  <c:v>-0.8388086788562541</c:v>
                </c:pt>
                <c:pt idx="124">
                  <c:v>-1.471328429219064</c:v>
                </c:pt>
                <c:pt idx="125">
                  <c:v>-2.2423337858059673</c:v>
                </c:pt>
                <c:pt idx="126">
                  <c:v>-3.121880672651141</c:v>
                </c:pt>
                <c:pt idx="127">
                  <c:v>-4.1153148209035733</c:v>
                </c:pt>
                <c:pt idx="128">
                  <c:v>-5.1470907076177843</c:v>
                </c:pt>
                <c:pt idx="129">
                  <c:v>-6.1788858057310367</c:v>
                </c:pt>
                <c:pt idx="130">
                  <c:v>-7.2316324988619449</c:v>
                </c:pt>
                <c:pt idx="131">
                  <c:v>-8.230780352918222</c:v>
                </c:pt>
                <c:pt idx="132">
                  <c:v>-9.2286589595494171</c:v>
                </c:pt>
                <c:pt idx="133">
                  <c:v>-10.254376777781593</c:v>
                </c:pt>
                <c:pt idx="134">
                  <c:v>-11.366511237836418</c:v>
                </c:pt>
                <c:pt idx="135">
                  <c:v>-12.604975497470647</c:v>
                </c:pt>
                <c:pt idx="136">
                  <c:v>-13.923399716971293</c:v>
                </c:pt>
                <c:pt idx="137">
                  <c:v>-15.365984649363295</c:v>
                </c:pt>
                <c:pt idx="138">
                  <c:v>-16.888508540453572</c:v>
                </c:pt>
                <c:pt idx="139">
                  <c:v>-18.355783118799305</c:v>
                </c:pt>
                <c:pt idx="140">
                  <c:v>-19.684877382104332</c:v>
                </c:pt>
                <c:pt idx="141">
                  <c:v>-20.763264628616135</c:v>
                </c:pt>
                <c:pt idx="142">
                  <c:v>-21.608435844300356</c:v>
                </c:pt>
                <c:pt idx="143">
                  <c:v>-22.354390773637508</c:v>
                </c:pt>
                <c:pt idx="144">
                  <c:v>-23.174180473528793</c:v>
                </c:pt>
                <c:pt idx="145">
                  <c:v>-24.072033959920596</c:v>
                </c:pt>
                <c:pt idx="146">
                  <c:v>-25.27862087443744</c:v>
                </c:pt>
                <c:pt idx="147">
                  <c:v>-26.687990961548248</c:v>
                </c:pt>
                <c:pt idx="148">
                  <c:v>-28.193147030304804</c:v>
                </c:pt>
                <c:pt idx="149">
                  <c:v>-29.675238648415299</c:v>
                </c:pt>
                <c:pt idx="150">
                  <c:v>-30.929340961890148</c:v>
                </c:pt>
                <c:pt idx="151">
                  <c:v>-31.7886895226764</c:v>
                </c:pt>
                <c:pt idx="152">
                  <c:v>-32.394924741894286</c:v>
                </c:pt>
                <c:pt idx="153">
                  <c:v>-32.844278794221204</c:v>
                </c:pt>
                <c:pt idx="154">
                  <c:v>-33.419398230300864</c:v>
                </c:pt>
                <c:pt idx="155">
                  <c:v>-34.161556660332195</c:v>
                </c:pt>
                <c:pt idx="156">
                  <c:v>-35.349762363413625</c:v>
                </c:pt>
                <c:pt idx="157">
                  <c:v>-36.891466901936944</c:v>
                </c:pt>
                <c:pt idx="158">
                  <c:v>-38.507082097426775</c:v>
                </c:pt>
                <c:pt idx="159">
                  <c:v>-39.902118863481178</c:v>
                </c:pt>
                <c:pt idx="160">
                  <c:v>-40.6882842721839</c:v>
                </c:pt>
                <c:pt idx="161">
                  <c:v>-40.676077610865327</c:v>
                </c:pt>
                <c:pt idx="162">
                  <c:v>-40.811589496407834</c:v>
                </c:pt>
                <c:pt idx="163">
                  <c:v>-40.929805406186347</c:v>
                </c:pt>
                <c:pt idx="164">
                  <c:v>-41.267653155422423</c:v>
                </c:pt>
                <c:pt idx="165">
                  <c:v>-41.890854354567338</c:v>
                </c:pt>
                <c:pt idx="166">
                  <c:v>-42.646665953931347</c:v>
                </c:pt>
                <c:pt idx="167">
                  <c:v>-43.943861669364352</c:v>
                </c:pt>
                <c:pt idx="168">
                  <c:v>-45.324907981364248</c:v>
                </c:pt>
                <c:pt idx="169">
                  <c:v>-46.940097925961403</c:v>
                </c:pt>
                <c:pt idx="170">
                  <c:v>-48.986143133442781</c:v>
                </c:pt>
                <c:pt idx="171">
                  <c:v>-49.830278751731683</c:v>
                </c:pt>
                <c:pt idx="172">
                  <c:v>-49.067610684036353</c:v>
                </c:pt>
                <c:pt idx="173">
                  <c:v>-48.355884702552871</c:v>
                </c:pt>
                <c:pt idx="174">
                  <c:v>-47.741179928430007</c:v>
                </c:pt>
                <c:pt idx="175">
                  <c:v>-47.536408868970874</c:v>
                </c:pt>
                <c:pt idx="176">
                  <c:v>-47.170940493770317</c:v>
                </c:pt>
                <c:pt idx="177">
                  <c:v>-47.242081418131875</c:v>
                </c:pt>
                <c:pt idx="178">
                  <c:v>-47.917458407071692</c:v>
                </c:pt>
                <c:pt idx="179">
                  <c:v>-48.508035348082522</c:v>
                </c:pt>
                <c:pt idx="180">
                  <c:v>-49.671411949499216</c:v>
                </c:pt>
                <c:pt idx="181">
                  <c:v>-50.647399779124385</c:v>
                </c:pt>
                <c:pt idx="182">
                  <c:v>-52.28744812398422</c:v>
                </c:pt>
                <c:pt idx="183">
                  <c:v>-53.047375158102128</c:v>
                </c:pt>
                <c:pt idx="184">
                  <c:v>-53.502268294581626</c:v>
                </c:pt>
                <c:pt idx="185">
                  <c:v>-53.589416393214748</c:v>
                </c:pt>
                <c:pt idx="186">
                  <c:v>-53.546863949723331</c:v>
                </c:pt>
                <c:pt idx="187">
                  <c:v>-52.556371047112492</c:v>
                </c:pt>
                <c:pt idx="188">
                  <c:v>-52.324325326646409</c:v>
                </c:pt>
                <c:pt idx="189">
                  <c:v>-51.868404466194328</c:v>
                </c:pt>
                <c:pt idx="190">
                  <c:v>-51.050893454663836</c:v>
                </c:pt>
                <c:pt idx="191">
                  <c:v>-50.612978294620703</c:v>
                </c:pt>
                <c:pt idx="192">
                  <c:v>-50.631288821156019</c:v>
                </c:pt>
                <c:pt idx="193">
                  <c:v>-50.557712029279308</c:v>
                </c:pt>
                <c:pt idx="194">
                  <c:v>-50.356039954554149</c:v>
                </c:pt>
                <c:pt idx="195">
                  <c:v>-50.349184105428066</c:v>
                </c:pt>
                <c:pt idx="196">
                  <c:v>-50.35003431361455</c:v>
                </c:pt>
                <c:pt idx="197">
                  <c:v>-50.665719728118447</c:v>
                </c:pt>
                <c:pt idx="198">
                  <c:v>-50.859305594957675</c:v>
                </c:pt>
                <c:pt idx="199">
                  <c:v>-51.530284095251147</c:v>
                </c:pt>
                <c:pt idx="200">
                  <c:v>-52.108066667626929</c:v>
                </c:pt>
                <c:pt idx="201">
                  <c:v>-51.691164385877236</c:v>
                </c:pt>
                <c:pt idx="202">
                  <c:v>-52.06184303471133</c:v>
                </c:pt>
                <c:pt idx="203">
                  <c:v>-52.566553714935353</c:v>
                </c:pt>
                <c:pt idx="204">
                  <c:v>-53.452065468504102</c:v>
                </c:pt>
                <c:pt idx="205">
                  <c:v>-53.981888284001016</c:v>
                </c:pt>
                <c:pt idx="206">
                  <c:v>-54.456356152709716</c:v>
                </c:pt>
                <c:pt idx="207">
                  <c:v>-54.438951401783498</c:v>
                </c:pt>
                <c:pt idx="208">
                  <c:v>-54.151107102235152</c:v>
                </c:pt>
                <c:pt idx="209">
                  <c:v>-54.8174297981191</c:v>
                </c:pt>
                <c:pt idx="210">
                  <c:v>-55.336290326273939</c:v>
                </c:pt>
                <c:pt idx="211">
                  <c:v>-56.790891461189844</c:v>
                </c:pt>
                <c:pt idx="212">
                  <c:v>-57.158067250528603</c:v>
                </c:pt>
                <c:pt idx="213">
                  <c:v>-57.405296937309501</c:v>
                </c:pt>
                <c:pt idx="214">
                  <c:v>-57.43721180928754</c:v>
                </c:pt>
                <c:pt idx="215">
                  <c:v>-57.894601275954379</c:v>
                </c:pt>
                <c:pt idx="216">
                  <c:v>-57.798447249877164</c:v>
                </c:pt>
                <c:pt idx="217">
                  <c:v>-59.545795621167201</c:v>
                </c:pt>
                <c:pt idx="218">
                  <c:v>-58.39383359927583</c:v>
                </c:pt>
                <c:pt idx="219">
                  <c:v>-61.458648794571879</c:v>
                </c:pt>
                <c:pt idx="220">
                  <c:v>-59.914688338847121</c:v>
                </c:pt>
                <c:pt idx="221">
                  <c:v>-61.993050626458526</c:v>
                </c:pt>
                <c:pt idx="222">
                  <c:v>-66.737634471936971</c:v>
                </c:pt>
                <c:pt idx="223">
                  <c:v>-62.938729537060851</c:v>
                </c:pt>
                <c:pt idx="224">
                  <c:v>-61.572158795937199</c:v>
                </c:pt>
                <c:pt idx="225">
                  <c:v>-62.69605091819011</c:v>
                </c:pt>
                <c:pt idx="226">
                  <c:v>-64.112842031053333</c:v>
                </c:pt>
                <c:pt idx="227">
                  <c:v>-69.526344911584161</c:v>
                </c:pt>
                <c:pt idx="228">
                  <c:v>-66.589884400609961</c:v>
                </c:pt>
                <c:pt idx="229">
                  <c:v>-64.895208339278284</c:v>
                </c:pt>
                <c:pt idx="230">
                  <c:v>-61.459847249535471</c:v>
                </c:pt>
                <c:pt idx="231">
                  <c:v>-64.028928937437726</c:v>
                </c:pt>
                <c:pt idx="232">
                  <c:v>-67.550214165232248</c:v>
                </c:pt>
                <c:pt idx="233">
                  <c:v>-74.594267088159697</c:v>
                </c:pt>
                <c:pt idx="234">
                  <c:v>-64.194360051232337</c:v>
                </c:pt>
                <c:pt idx="235">
                  <c:v>-61.80971895450547</c:v>
                </c:pt>
                <c:pt idx="236">
                  <c:v>-60.981893550462111</c:v>
                </c:pt>
                <c:pt idx="237">
                  <c:v>-63.779925177546431</c:v>
                </c:pt>
                <c:pt idx="238">
                  <c:v>-72.659955537600212</c:v>
                </c:pt>
                <c:pt idx="239">
                  <c:v>-68.386592444108459</c:v>
                </c:pt>
                <c:pt idx="240">
                  <c:v>-62.832718268746731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1D-4E9A-9122-1D2EDECC7B83}"/>
            </c:ext>
          </c:extLst>
        </c:ser>
        <c:ser>
          <c:idx val="0"/>
          <c:order val="1"/>
          <c:tx>
            <c:v>11</c:v>
          </c:tx>
          <c:spPr>
            <a:ln w="22225">
              <a:solidFill>
                <a:srgbClr val="4F81BD">
                  <a:lumMod val="75000"/>
                </a:srgbClr>
              </a:solidFill>
            </a:ln>
          </c:spPr>
          <c:marker>
            <c:symbol val="none"/>
          </c:marker>
          <c:xVal>
            <c:numRef>
              <c:f>[summary1.xlsx]Sheet1!$V$6:$V$246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[summary1.xlsx]Sheet1!$X$6:$X$246</c:f>
              <c:numCache>
                <c:formatCode>General</c:formatCode>
                <c:ptCount val="241"/>
                <c:pt idx="0">
                  <c:v>-67.599928096711153</c:v>
                </c:pt>
                <c:pt idx="1">
                  <c:v>-68.238957925270398</c:v>
                </c:pt>
                <c:pt idx="2">
                  <c:v>-75.517476276316572</c:v>
                </c:pt>
                <c:pt idx="3">
                  <c:v>-77.636153958316868</c:v>
                </c:pt>
                <c:pt idx="4">
                  <c:v>-69.227920546011262</c:v>
                </c:pt>
                <c:pt idx="5">
                  <c:v>-67.684416704055977</c:v>
                </c:pt>
                <c:pt idx="6">
                  <c:v>-67.500595238012139</c:v>
                </c:pt>
                <c:pt idx="7">
                  <c:v>-72.247114004808552</c:v>
                </c:pt>
                <c:pt idx="8">
                  <c:v>-74.994858464198572</c:v>
                </c:pt>
                <c:pt idx="9">
                  <c:v>-67.739674557156903</c:v>
                </c:pt>
                <c:pt idx="10">
                  <c:v>-64.499932609903894</c:v>
                </c:pt>
                <c:pt idx="11">
                  <c:v>-67.740342577599606</c:v>
                </c:pt>
                <c:pt idx="12">
                  <c:v>-70.042045570413748</c:v>
                </c:pt>
                <c:pt idx="13">
                  <c:v>-80.264852034202335</c:v>
                </c:pt>
                <c:pt idx="14">
                  <c:v>-68.15166086434435</c:v>
                </c:pt>
                <c:pt idx="15">
                  <c:v>-65.231540305823899</c:v>
                </c:pt>
                <c:pt idx="16">
                  <c:v>-63.423587910525093</c:v>
                </c:pt>
                <c:pt idx="17">
                  <c:v>-66.941905198164903</c:v>
                </c:pt>
                <c:pt idx="18">
                  <c:v>-72.991259098509715</c:v>
                </c:pt>
                <c:pt idx="19">
                  <c:v>-72.043615442679354</c:v>
                </c:pt>
                <c:pt idx="20">
                  <c:v>-66.579997893140288</c:v>
                </c:pt>
                <c:pt idx="21">
                  <c:v>-65.176423593975144</c:v>
                </c:pt>
                <c:pt idx="22">
                  <c:v>-64.276538110415558</c:v>
                </c:pt>
                <c:pt idx="23">
                  <c:v>-65.959384539467834</c:v>
                </c:pt>
                <c:pt idx="24">
                  <c:v>-66.314758401757828</c:v>
                </c:pt>
                <c:pt idx="25">
                  <c:v>-69.057594138617006</c:v>
                </c:pt>
                <c:pt idx="26">
                  <c:v>-65.71495412503478</c:v>
                </c:pt>
                <c:pt idx="27">
                  <c:v>-63.977743323271248</c:v>
                </c:pt>
                <c:pt idx="28">
                  <c:v>-63.433013816971631</c:v>
                </c:pt>
                <c:pt idx="29">
                  <c:v>-63.60557886529859</c:v>
                </c:pt>
                <c:pt idx="30">
                  <c:v>-65.310267724885904</c:v>
                </c:pt>
                <c:pt idx="31">
                  <c:v>-64.921929138405844</c:v>
                </c:pt>
                <c:pt idx="32">
                  <c:v>-64.19377655530009</c:v>
                </c:pt>
                <c:pt idx="33">
                  <c:v>-61.460343286936578</c:v>
                </c:pt>
                <c:pt idx="34">
                  <c:v>-60.610356530382901</c:v>
                </c:pt>
                <c:pt idx="35">
                  <c:v>-60.108615025763143</c:v>
                </c:pt>
                <c:pt idx="36">
                  <c:v>-59.538235401618877</c:v>
                </c:pt>
                <c:pt idx="37">
                  <c:v>-60.212892891624385</c:v>
                </c:pt>
                <c:pt idx="38">
                  <c:v>-60.532259427875552</c:v>
                </c:pt>
                <c:pt idx="39">
                  <c:v>-59.031470536079176</c:v>
                </c:pt>
                <c:pt idx="40">
                  <c:v>-59.041724060659206</c:v>
                </c:pt>
                <c:pt idx="41">
                  <c:v>-57.339431139282539</c:v>
                </c:pt>
                <c:pt idx="42">
                  <c:v>-57.205118926454496</c:v>
                </c:pt>
                <c:pt idx="43">
                  <c:v>-56.667798009935375</c:v>
                </c:pt>
                <c:pt idx="44">
                  <c:v>-56.273894533146922</c:v>
                </c:pt>
                <c:pt idx="45">
                  <c:v>-55.085093868454884</c:v>
                </c:pt>
                <c:pt idx="46">
                  <c:v>-54.795941242012923</c:v>
                </c:pt>
                <c:pt idx="47">
                  <c:v>-55.029938875935805</c:v>
                </c:pt>
                <c:pt idx="48">
                  <c:v>-54.243517590931681</c:v>
                </c:pt>
                <c:pt idx="49">
                  <c:v>-54.84164490520358</c:v>
                </c:pt>
                <c:pt idx="50">
                  <c:v>-54.302116049589564</c:v>
                </c:pt>
                <c:pt idx="51">
                  <c:v>-53.613467794272282</c:v>
                </c:pt>
                <c:pt idx="52">
                  <c:v>-53.387616146121168</c:v>
                </c:pt>
                <c:pt idx="53">
                  <c:v>-53.55816626262078</c:v>
                </c:pt>
                <c:pt idx="54">
                  <c:v>-53.870472828594544</c:v>
                </c:pt>
                <c:pt idx="55">
                  <c:v>-55.072507282554788</c:v>
                </c:pt>
                <c:pt idx="56">
                  <c:v>-55.791001303795809</c:v>
                </c:pt>
                <c:pt idx="57">
                  <c:v>-58.095848869913546</c:v>
                </c:pt>
                <c:pt idx="58">
                  <c:v>-57.620988318722944</c:v>
                </c:pt>
                <c:pt idx="59">
                  <c:v>-56.271904466385166</c:v>
                </c:pt>
                <c:pt idx="60">
                  <c:v>-54.660006921342493</c:v>
                </c:pt>
                <c:pt idx="61">
                  <c:v>-53.253956398733813</c:v>
                </c:pt>
                <c:pt idx="62">
                  <c:v>-51.257448285709785</c:v>
                </c:pt>
                <c:pt idx="63">
                  <c:v>-49.787307803238072</c:v>
                </c:pt>
                <c:pt idx="64">
                  <c:v>-48.553797892258174</c:v>
                </c:pt>
                <c:pt idx="65">
                  <c:v>-48.046938093996552</c:v>
                </c:pt>
                <c:pt idx="66">
                  <c:v>-48.285471500829168</c:v>
                </c:pt>
                <c:pt idx="67">
                  <c:v>-48.160500729735013</c:v>
                </c:pt>
                <c:pt idx="68">
                  <c:v>-48.139294195894877</c:v>
                </c:pt>
                <c:pt idx="69">
                  <c:v>-49.059302693594852</c:v>
                </c:pt>
                <c:pt idx="70">
                  <c:v>-49.782693485172523</c:v>
                </c:pt>
                <c:pt idx="71">
                  <c:v>-50.066510597981186</c:v>
                </c:pt>
                <c:pt idx="72">
                  <c:v>-48.864621777177774</c:v>
                </c:pt>
                <c:pt idx="73">
                  <c:v>-47.481067045376321</c:v>
                </c:pt>
                <c:pt idx="74">
                  <c:v>-45.412790929669121</c:v>
                </c:pt>
                <c:pt idx="75">
                  <c:v>-43.652281966355659</c:v>
                </c:pt>
                <c:pt idx="76">
                  <c:v>-42.263762953243862</c:v>
                </c:pt>
                <c:pt idx="77">
                  <c:v>-41.363481524497182</c:v>
                </c:pt>
                <c:pt idx="78">
                  <c:v>-41.015276896000742</c:v>
                </c:pt>
                <c:pt idx="79">
                  <c:v>-40.86383440615473</c:v>
                </c:pt>
                <c:pt idx="80">
                  <c:v>-41.036339777099535</c:v>
                </c:pt>
                <c:pt idx="81">
                  <c:v>-41.48131485043816</c:v>
                </c:pt>
                <c:pt idx="82">
                  <c:v>-41.637419689594772</c:v>
                </c:pt>
                <c:pt idx="83">
                  <c:v>-40.531143267983019</c:v>
                </c:pt>
                <c:pt idx="84">
                  <c:v>-38.691003551676225</c:v>
                </c:pt>
                <c:pt idx="85">
                  <c:v>-36.811939352223959</c:v>
                </c:pt>
                <c:pt idx="86">
                  <c:v>-35.244852386283185</c:v>
                </c:pt>
                <c:pt idx="87">
                  <c:v>-33.920188058258908</c:v>
                </c:pt>
                <c:pt idx="88">
                  <c:v>-32.953048788985207</c:v>
                </c:pt>
                <c:pt idx="89">
                  <c:v>-32.274618823808815</c:v>
                </c:pt>
                <c:pt idx="90">
                  <c:v>-31.68417154360586</c:v>
                </c:pt>
                <c:pt idx="91">
                  <c:v>-30.92484167330792</c:v>
                </c:pt>
                <c:pt idx="92">
                  <c:v>-29.826374642601145</c:v>
                </c:pt>
                <c:pt idx="93">
                  <c:v>-28.370704080762675</c:v>
                </c:pt>
                <c:pt idx="94">
                  <c:v>-26.814580442867378</c:v>
                </c:pt>
                <c:pt idx="95">
                  <c:v>-25.331688762428396</c:v>
                </c:pt>
                <c:pt idx="96">
                  <c:v>-24.114944201932261</c:v>
                </c:pt>
                <c:pt idx="97">
                  <c:v>-23.036135731877184</c:v>
                </c:pt>
                <c:pt idx="98">
                  <c:v>-22.102981645250122</c:v>
                </c:pt>
                <c:pt idx="99">
                  <c:v>-21.218285295241429</c:v>
                </c:pt>
                <c:pt idx="100">
                  <c:v>-20.270798828404807</c:v>
                </c:pt>
                <c:pt idx="101">
                  <c:v>-19.133982949394312</c:v>
                </c:pt>
                <c:pt idx="102">
                  <c:v>-17.736768150670542</c:v>
                </c:pt>
                <c:pt idx="103">
                  <c:v>-16.192029097676233</c:v>
                </c:pt>
                <c:pt idx="104">
                  <c:v>-14.638181103110908</c:v>
                </c:pt>
                <c:pt idx="105">
                  <c:v>-13.128810890280208</c:v>
                </c:pt>
                <c:pt idx="106">
                  <c:v>-11.812607080908302</c:v>
                </c:pt>
                <c:pt idx="107">
                  <c:v>-10.637976005177393</c:v>
                </c:pt>
                <c:pt idx="108">
                  <c:v>-9.5480694454134056</c:v>
                </c:pt>
                <c:pt idx="109">
                  <c:v>-8.5521989590449969</c:v>
                </c:pt>
                <c:pt idx="110">
                  <c:v>-7.5318885308046504</c:v>
                </c:pt>
                <c:pt idx="111">
                  <c:v>-6.4935870438749976</c:v>
                </c:pt>
                <c:pt idx="112">
                  <c:v>-5.4589752968570142</c:v>
                </c:pt>
                <c:pt idx="113">
                  <c:v>-4.3853117371428336</c:v>
                </c:pt>
                <c:pt idx="114">
                  <c:v>-3.3856083147996365</c:v>
                </c:pt>
                <c:pt idx="115">
                  <c:v>-2.434766052812785</c:v>
                </c:pt>
                <c:pt idx="116">
                  <c:v>-1.5763583589687931</c:v>
                </c:pt>
                <c:pt idx="117">
                  <c:v>-0.91359317749211422</c:v>
                </c:pt>
                <c:pt idx="118">
                  <c:v>-0.41528046190320844</c:v>
                </c:pt>
                <c:pt idx="119">
                  <c:v>-0.11109368204226344</c:v>
                </c:pt>
                <c:pt idx="120">
                  <c:v>2.4744496927020521E-6</c:v>
                </c:pt>
                <c:pt idx="121">
                  <c:v>-7.8809446651249671E-2</c:v>
                </c:pt>
                <c:pt idx="122">
                  <c:v>-0.33897089064104224</c:v>
                </c:pt>
                <c:pt idx="123">
                  <c:v>-0.7979463342032449</c:v>
                </c:pt>
                <c:pt idx="124">
                  <c:v>-1.4339190285781533</c:v>
                </c:pt>
                <c:pt idx="125">
                  <c:v>-2.2224230268607181</c:v>
                </c:pt>
                <c:pt idx="126">
                  <c:v>-3.1258291915149492</c:v>
                </c:pt>
                <c:pt idx="127">
                  <c:v>-4.1429646676877185</c:v>
                </c:pt>
                <c:pt idx="128">
                  <c:v>-5.1686600833718677</c:v>
                </c:pt>
                <c:pt idx="129">
                  <c:v>-6.1963908643310788</c:v>
                </c:pt>
                <c:pt idx="130">
                  <c:v>-7.2327701346509343</c:v>
                </c:pt>
                <c:pt idx="131">
                  <c:v>-8.2513854102501138</c:v>
                </c:pt>
                <c:pt idx="132">
                  <c:v>-9.2855666596216953</c:v>
                </c:pt>
                <c:pt idx="133">
                  <c:v>-10.347276703278151</c:v>
                </c:pt>
                <c:pt idx="134">
                  <c:v>-11.509922272101637</c:v>
                </c:pt>
                <c:pt idx="135">
                  <c:v>-12.826206325043751</c:v>
                </c:pt>
                <c:pt idx="136">
                  <c:v>-14.224959701585194</c:v>
                </c:pt>
                <c:pt idx="137">
                  <c:v>-15.747573148540118</c:v>
                </c:pt>
                <c:pt idx="138">
                  <c:v>-17.29813365475707</c:v>
                </c:pt>
                <c:pt idx="139">
                  <c:v>-18.734406436084502</c:v>
                </c:pt>
                <c:pt idx="140">
                  <c:v>-19.998937683830466</c:v>
                </c:pt>
                <c:pt idx="141">
                  <c:v>-20.999091982040856</c:v>
                </c:pt>
                <c:pt idx="142">
                  <c:v>-21.855320638631813</c:v>
                </c:pt>
                <c:pt idx="143">
                  <c:v>-22.799574260579128</c:v>
                </c:pt>
                <c:pt idx="144">
                  <c:v>-23.882282089100226</c:v>
                </c:pt>
                <c:pt idx="145">
                  <c:v>-25.116831009689758</c:v>
                </c:pt>
                <c:pt idx="146">
                  <c:v>-26.587522013670874</c:v>
                </c:pt>
                <c:pt idx="147">
                  <c:v>-28.058480355519041</c:v>
                </c:pt>
                <c:pt idx="148">
                  <c:v>-29.414198058922555</c:v>
                </c:pt>
                <c:pt idx="149">
                  <c:v>-30.470678270301139</c:v>
                </c:pt>
                <c:pt idx="150">
                  <c:v>-31.2970024150402</c:v>
                </c:pt>
                <c:pt idx="151">
                  <c:v>-31.841764320158457</c:v>
                </c:pt>
                <c:pt idx="152">
                  <c:v>-32.544509303891758</c:v>
                </c:pt>
                <c:pt idx="153">
                  <c:v>-33.458044304266487</c:v>
                </c:pt>
                <c:pt idx="154">
                  <c:v>-34.721482888327479</c:v>
                </c:pt>
                <c:pt idx="155">
                  <c:v>-36.273055671801394</c:v>
                </c:pt>
                <c:pt idx="156">
                  <c:v>-37.99223739273701</c:v>
                </c:pt>
                <c:pt idx="157">
                  <c:v>-39.836418420791198</c:v>
                </c:pt>
                <c:pt idx="158">
                  <c:v>-40.987345508554718</c:v>
                </c:pt>
                <c:pt idx="159">
                  <c:v>-41.250142586494782</c:v>
                </c:pt>
                <c:pt idx="160">
                  <c:v>-41.087977128650344</c:v>
                </c:pt>
                <c:pt idx="161">
                  <c:v>-41.136018000732925</c:v>
                </c:pt>
                <c:pt idx="162">
                  <c:v>-41.388399490746423</c:v>
                </c:pt>
                <c:pt idx="163">
                  <c:v>-42.217882427727972</c:v>
                </c:pt>
                <c:pt idx="164">
                  <c:v>-43.165324757151915</c:v>
                </c:pt>
                <c:pt idx="165">
                  <c:v>-44.172565287661705</c:v>
                </c:pt>
                <c:pt idx="166">
                  <c:v>-45.550515521247867</c:v>
                </c:pt>
                <c:pt idx="167">
                  <c:v>-47.061367040277432</c:v>
                </c:pt>
                <c:pt idx="168">
                  <c:v>-48.125943129030141</c:v>
                </c:pt>
                <c:pt idx="169">
                  <c:v>-48.315282579463897</c:v>
                </c:pt>
                <c:pt idx="170">
                  <c:v>-48.06915979103443</c:v>
                </c:pt>
                <c:pt idx="171">
                  <c:v>-47.608741706022094</c:v>
                </c:pt>
                <c:pt idx="172">
                  <c:v>-47.578053805730192</c:v>
                </c:pt>
                <c:pt idx="173">
                  <c:v>-47.909053238999007</c:v>
                </c:pt>
                <c:pt idx="174">
                  <c:v>-48.411574691262928</c:v>
                </c:pt>
                <c:pt idx="175">
                  <c:v>-49.238727876038787</c:v>
                </c:pt>
                <c:pt idx="176">
                  <c:v>-50.108244580745357</c:v>
                </c:pt>
                <c:pt idx="177">
                  <c:v>-50.837019033735082</c:v>
                </c:pt>
                <c:pt idx="178">
                  <c:v>-51.008509095107378</c:v>
                </c:pt>
                <c:pt idx="179">
                  <c:v>-51.979835110600881</c:v>
                </c:pt>
                <c:pt idx="180">
                  <c:v>-53.581900744236165</c:v>
                </c:pt>
                <c:pt idx="181">
                  <c:v>-54.965770729688202</c:v>
                </c:pt>
                <c:pt idx="182">
                  <c:v>-56.129209149457033</c:v>
                </c:pt>
                <c:pt idx="183">
                  <c:v>-56.977557871864619</c:v>
                </c:pt>
                <c:pt idx="184">
                  <c:v>-56.897400787539588</c:v>
                </c:pt>
                <c:pt idx="185">
                  <c:v>-57.031150743620834</c:v>
                </c:pt>
                <c:pt idx="186">
                  <c:v>-55.775998853919269</c:v>
                </c:pt>
                <c:pt idx="187">
                  <c:v>-54.96488623679673</c:v>
                </c:pt>
                <c:pt idx="188">
                  <c:v>-54.410579480069956</c:v>
                </c:pt>
                <c:pt idx="189">
                  <c:v>-53.818372127810449</c:v>
                </c:pt>
                <c:pt idx="190">
                  <c:v>-53.457065353144976</c:v>
                </c:pt>
                <c:pt idx="191">
                  <c:v>-54.822158867166671</c:v>
                </c:pt>
                <c:pt idx="192">
                  <c:v>-56.054542173642531</c:v>
                </c:pt>
                <c:pt idx="193">
                  <c:v>-55.676035995028556</c:v>
                </c:pt>
                <c:pt idx="194">
                  <c:v>-56.797985969211119</c:v>
                </c:pt>
                <c:pt idx="195">
                  <c:v>-56.021957872796584</c:v>
                </c:pt>
                <c:pt idx="196">
                  <c:v>-56.579705992035144</c:v>
                </c:pt>
                <c:pt idx="197">
                  <c:v>-57.990623467270254</c:v>
                </c:pt>
                <c:pt idx="198">
                  <c:v>-58.709095961524561</c:v>
                </c:pt>
                <c:pt idx="199">
                  <c:v>-59.666593090063444</c:v>
                </c:pt>
                <c:pt idx="200">
                  <c:v>-58.697932811907698</c:v>
                </c:pt>
                <c:pt idx="201">
                  <c:v>-58.846877102386003</c:v>
                </c:pt>
                <c:pt idx="202">
                  <c:v>-60.00471947714987</c:v>
                </c:pt>
                <c:pt idx="203">
                  <c:v>-61.016962478124903</c:v>
                </c:pt>
                <c:pt idx="204">
                  <c:v>-63.024386332182893</c:v>
                </c:pt>
                <c:pt idx="205">
                  <c:v>-63.808891366774766</c:v>
                </c:pt>
                <c:pt idx="206">
                  <c:v>-63.679476246558686</c:v>
                </c:pt>
                <c:pt idx="207">
                  <c:v>-63.156030716164928</c:v>
                </c:pt>
                <c:pt idx="208">
                  <c:v>-62.199372615860291</c:v>
                </c:pt>
                <c:pt idx="209">
                  <c:v>-64.007754412837301</c:v>
                </c:pt>
                <c:pt idx="210">
                  <c:v>-66.612251028192716</c:v>
                </c:pt>
                <c:pt idx="211">
                  <c:v>-68.40426607616017</c:v>
                </c:pt>
                <c:pt idx="212">
                  <c:v>-66.009614620333423</c:v>
                </c:pt>
                <c:pt idx="213">
                  <c:v>-64.402583116051858</c:v>
                </c:pt>
                <c:pt idx="214">
                  <c:v>-62.872699081900116</c:v>
                </c:pt>
                <c:pt idx="215">
                  <c:v>-66.316378195600549</c:v>
                </c:pt>
                <c:pt idx="216">
                  <c:v>-65.305233276858914</c:v>
                </c:pt>
                <c:pt idx="217">
                  <c:v>-68.146588241617678</c:v>
                </c:pt>
                <c:pt idx="218">
                  <c:v>-69.478329071991311</c:v>
                </c:pt>
                <c:pt idx="219">
                  <c:v>-70.045442615844394</c:v>
                </c:pt>
                <c:pt idx="220">
                  <c:v>-67.972948764941336</c:v>
                </c:pt>
                <c:pt idx="221">
                  <c:v>-67.325375430137782</c:v>
                </c:pt>
                <c:pt idx="222">
                  <c:v>-65.13577252066132</c:v>
                </c:pt>
                <c:pt idx="223">
                  <c:v>-71.109283937259576</c:v>
                </c:pt>
                <c:pt idx="224">
                  <c:v>-78.654872964527939</c:v>
                </c:pt>
                <c:pt idx="225">
                  <c:v>-74.233820637189538</c:v>
                </c:pt>
                <c:pt idx="226">
                  <c:v>-71.022175895023878</c:v>
                </c:pt>
                <c:pt idx="227">
                  <c:v>-70.326501975737401</c:v>
                </c:pt>
                <c:pt idx="228">
                  <c:v>-69.697473511869177</c:v>
                </c:pt>
                <c:pt idx="229">
                  <c:v>-70.440129591904991</c:v>
                </c:pt>
                <c:pt idx="230">
                  <c:v>-74.341074642410916</c:v>
                </c:pt>
                <c:pt idx="231">
                  <c:v>-66.962277813774861</c:v>
                </c:pt>
                <c:pt idx="232">
                  <c:v>-64.074947493226475</c:v>
                </c:pt>
                <c:pt idx="233">
                  <c:v>-63.676507317791383</c:v>
                </c:pt>
                <c:pt idx="234">
                  <c:v>-70.246705033602524</c:v>
                </c:pt>
                <c:pt idx="235">
                  <c:v>-75.386681215162213</c:v>
                </c:pt>
                <c:pt idx="236">
                  <c:v>-67.449601982896027</c:v>
                </c:pt>
                <c:pt idx="237">
                  <c:v>-65.236987900754499</c:v>
                </c:pt>
                <c:pt idx="238">
                  <c:v>-66.186741470947666</c:v>
                </c:pt>
                <c:pt idx="239">
                  <c:v>-64.167801232714254</c:v>
                </c:pt>
                <c:pt idx="240">
                  <c:v>-72.687696695517246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1D-4E9A-9122-1D2EDECC7B83}"/>
            </c:ext>
          </c:extLst>
        </c:ser>
        <c:ser>
          <c:idx val="6"/>
          <c:order val="2"/>
          <c:tx>
            <c:v>12</c:v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[summary1.xlsx]Sheet1!$Z$6:$Z$246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[summary1.xlsx]Sheet1!$AB$6:$AB$246</c:f>
              <c:numCache>
                <c:formatCode>General</c:formatCode>
                <c:ptCount val="241"/>
                <c:pt idx="0">
                  <c:v>-84.240803479759379</c:v>
                </c:pt>
                <c:pt idx="1">
                  <c:v>-78.690444290741453</c:v>
                </c:pt>
                <c:pt idx="2">
                  <c:v>-71.995252300387364</c:v>
                </c:pt>
                <c:pt idx="3">
                  <c:v>-70.321178935835434</c:v>
                </c:pt>
                <c:pt idx="4">
                  <c:v>-71.175871062888746</c:v>
                </c:pt>
                <c:pt idx="5">
                  <c:v>-71.639728251427982</c:v>
                </c:pt>
                <c:pt idx="6">
                  <c:v>-78.045238133946071</c:v>
                </c:pt>
                <c:pt idx="7">
                  <c:v>-69.882493883197554</c:v>
                </c:pt>
                <c:pt idx="8">
                  <c:v>-69.815703330929338</c:v>
                </c:pt>
                <c:pt idx="9">
                  <c:v>-68.837421765999693</c:v>
                </c:pt>
                <c:pt idx="10">
                  <c:v>-73.823081009299983</c:v>
                </c:pt>
                <c:pt idx="11">
                  <c:v>-71.948732831251093</c:v>
                </c:pt>
                <c:pt idx="12">
                  <c:v>-73.515549293085826</c:v>
                </c:pt>
                <c:pt idx="13">
                  <c:v>-69.236439893296961</c:v>
                </c:pt>
                <c:pt idx="14">
                  <c:v>-66.601840835430082</c:v>
                </c:pt>
                <c:pt idx="15">
                  <c:v>-70.883800591953516</c:v>
                </c:pt>
                <c:pt idx="16">
                  <c:v>-71.13869790664782</c:v>
                </c:pt>
                <c:pt idx="17">
                  <c:v>-71.820026067207209</c:v>
                </c:pt>
                <c:pt idx="18">
                  <c:v>-65.432631875292927</c:v>
                </c:pt>
                <c:pt idx="19">
                  <c:v>-64.023089067926747</c:v>
                </c:pt>
                <c:pt idx="20">
                  <c:v>-64.866987565104836</c:v>
                </c:pt>
                <c:pt idx="21">
                  <c:v>-66.543909760109898</c:v>
                </c:pt>
                <c:pt idx="22">
                  <c:v>-67.579541383277004</c:v>
                </c:pt>
                <c:pt idx="23">
                  <c:v>-63.484510779561965</c:v>
                </c:pt>
                <c:pt idx="24">
                  <c:v>-61.783304715780183</c:v>
                </c:pt>
                <c:pt idx="25">
                  <c:v>-62.216857596780379</c:v>
                </c:pt>
                <c:pt idx="26">
                  <c:v>-65.650397758981242</c:v>
                </c:pt>
                <c:pt idx="27">
                  <c:v>-64.132522970843908</c:v>
                </c:pt>
                <c:pt idx="28">
                  <c:v>-60.594222863789625</c:v>
                </c:pt>
                <c:pt idx="29">
                  <c:v>-59.142620065803087</c:v>
                </c:pt>
                <c:pt idx="30">
                  <c:v>-59.402478864989526</c:v>
                </c:pt>
                <c:pt idx="31">
                  <c:v>-61.271313998831772</c:v>
                </c:pt>
                <c:pt idx="32">
                  <c:v>-61.258639354074084</c:v>
                </c:pt>
                <c:pt idx="33">
                  <c:v>-58.992675167155689</c:v>
                </c:pt>
                <c:pt idx="34">
                  <c:v>-57.027244187978397</c:v>
                </c:pt>
                <c:pt idx="35">
                  <c:v>-56.527255836670427</c:v>
                </c:pt>
                <c:pt idx="36">
                  <c:v>-57.665569655184747</c:v>
                </c:pt>
                <c:pt idx="37">
                  <c:v>-58.239099404028799</c:v>
                </c:pt>
                <c:pt idx="38">
                  <c:v>-57.309334594375976</c:v>
                </c:pt>
                <c:pt idx="39">
                  <c:v>-55.05660430470936</c:v>
                </c:pt>
                <c:pt idx="40">
                  <c:v>-54.71942074336625</c:v>
                </c:pt>
                <c:pt idx="41">
                  <c:v>-54.720270134082163</c:v>
                </c:pt>
                <c:pt idx="42">
                  <c:v>-55.988319114292047</c:v>
                </c:pt>
                <c:pt idx="43">
                  <c:v>-56.217091993195801</c:v>
                </c:pt>
                <c:pt idx="44">
                  <c:v>-54.833944982136792</c:v>
                </c:pt>
                <c:pt idx="45">
                  <c:v>-53.668918884017863</c:v>
                </c:pt>
                <c:pt idx="46">
                  <c:v>-53.798509095432529</c:v>
                </c:pt>
                <c:pt idx="47">
                  <c:v>-53.836591074979104</c:v>
                </c:pt>
                <c:pt idx="48">
                  <c:v>-53.964394581079574</c:v>
                </c:pt>
                <c:pt idx="49">
                  <c:v>-54.449791251001962</c:v>
                </c:pt>
                <c:pt idx="50">
                  <c:v>-54.32534741359823</c:v>
                </c:pt>
                <c:pt idx="51">
                  <c:v>-54.399879165944945</c:v>
                </c:pt>
                <c:pt idx="52">
                  <c:v>-53.983364366052669</c:v>
                </c:pt>
                <c:pt idx="53">
                  <c:v>-54.226809049248651</c:v>
                </c:pt>
                <c:pt idx="54">
                  <c:v>-54.848645980389939</c:v>
                </c:pt>
                <c:pt idx="55">
                  <c:v>-55.018666198303144</c:v>
                </c:pt>
                <c:pt idx="56">
                  <c:v>-54.807973137610055</c:v>
                </c:pt>
                <c:pt idx="57">
                  <c:v>-53.824826186828524</c:v>
                </c:pt>
                <c:pt idx="58">
                  <c:v>-52.63744638928938</c:v>
                </c:pt>
                <c:pt idx="59">
                  <c:v>-50.910927778102227</c:v>
                </c:pt>
                <c:pt idx="60">
                  <c:v>-50.61570590979025</c:v>
                </c:pt>
                <c:pt idx="61">
                  <c:v>-50.099207691922125</c:v>
                </c:pt>
                <c:pt idx="62">
                  <c:v>-49.985094322118798</c:v>
                </c:pt>
                <c:pt idx="63">
                  <c:v>-49.726803201802149</c:v>
                </c:pt>
                <c:pt idx="64">
                  <c:v>-49.654107975850927</c:v>
                </c:pt>
                <c:pt idx="65">
                  <c:v>-50.115203249640722</c:v>
                </c:pt>
                <c:pt idx="66">
                  <c:v>-50.347855154246453</c:v>
                </c:pt>
                <c:pt idx="67">
                  <c:v>-51.119615138722708</c:v>
                </c:pt>
                <c:pt idx="68">
                  <c:v>-51.71345421674382</c:v>
                </c:pt>
                <c:pt idx="69">
                  <c:v>-50.90627585220647</c:v>
                </c:pt>
                <c:pt idx="70">
                  <c:v>-49.292971059000642</c:v>
                </c:pt>
                <c:pt idx="71">
                  <c:v>-47.335150409045163</c:v>
                </c:pt>
                <c:pt idx="72">
                  <c:v>-45.692955596548913</c:v>
                </c:pt>
                <c:pt idx="73">
                  <c:v>-44.151284915698518</c:v>
                </c:pt>
                <c:pt idx="74">
                  <c:v>-43.239033657672103</c:v>
                </c:pt>
                <c:pt idx="75">
                  <c:v>-43.060688367762481</c:v>
                </c:pt>
                <c:pt idx="76">
                  <c:v>-43.293502059828462</c:v>
                </c:pt>
                <c:pt idx="77">
                  <c:v>-43.649297640466642</c:v>
                </c:pt>
                <c:pt idx="78">
                  <c:v>-43.75839379345134</c:v>
                </c:pt>
                <c:pt idx="79">
                  <c:v>-42.995015150756409</c:v>
                </c:pt>
                <c:pt idx="80">
                  <c:v>-41.577033834957291</c:v>
                </c:pt>
                <c:pt idx="81">
                  <c:v>-40.027718803838695</c:v>
                </c:pt>
                <c:pt idx="82">
                  <c:v>-38.633828686678811</c:v>
                </c:pt>
                <c:pt idx="83">
                  <c:v>-37.51326334602264</c:v>
                </c:pt>
                <c:pt idx="84">
                  <c:v>-36.869332368727491</c:v>
                </c:pt>
                <c:pt idx="85">
                  <c:v>-36.523237507944131</c:v>
                </c:pt>
                <c:pt idx="86">
                  <c:v>-36.295745904056886</c:v>
                </c:pt>
                <c:pt idx="87">
                  <c:v>-35.948515559819008</c:v>
                </c:pt>
                <c:pt idx="88">
                  <c:v>-35.098097325664824</c:v>
                </c:pt>
                <c:pt idx="89">
                  <c:v>-33.890970042646885</c:v>
                </c:pt>
                <c:pt idx="90">
                  <c:v>-32.7315858197748</c:v>
                </c:pt>
                <c:pt idx="91">
                  <c:v>-31.757698157602963</c:v>
                </c:pt>
                <c:pt idx="92">
                  <c:v>-30.982976872412433</c:v>
                </c:pt>
                <c:pt idx="93">
                  <c:v>-30.397711244609294</c:v>
                </c:pt>
                <c:pt idx="94">
                  <c:v>-29.706820660907027</c:v>
                </c:pt>
                <c:pt idx="95">
                  <c:v>-28.648438846212759</c:v>
                </c:pt>
                <c:pt idx="96">
                  <c:v>-27.010654447778712</c:v>
                </c:pt>
                <c:pt idx="97">
                  <c:v>-25.000031061864107</c:v>
                </c:pt>
                <c:pt idx="98">
                  <c:v>-23.157933856975983</c:v>
                </c:pt>
                <c:pt idx="99">
                  <c:v>-21.575784923489639</c:v>
                </c:pt>
                <c:pt idx="100">
                  <c:v>-20.230120179248377</c:v>
                </c:pt>
                <c:pt idx="101">
                  <c:v>-19.059976851071355</c:v>
                </c:pt>
                <c:pt idx="102">
                  <c:v>-17.898891319576531</c:v>
                </c:pt>
                <c:pt idx="103">
                  <c:v>-16.690832363181741</c:v>
                </c:pt>
                <c:pt idx="104">
                  <c:v>-15.312540177951268</c:v>
                </c:pt>
                <c:pt idx="105">
                  <c:v>-13.762323689637418</c:v>
                </c:pt>
                <c:pt idx="106">
                  <c:v>-12.207347177304198</c:v>
                </c:pt>
                <c:pt idx="107">
                  <c:v>-10.71289415573297</c:v>
                </c:pt>
                <c:pt idx="108">
                  <c:v>-9.3432646560375527</c:v>
                </c:pt>
                <c:pt idx="109">
                  <c:v>-8.1721951374934445</c:v>
                </c:pt>
                <c:pt idx="110">
                  <c:v>-7.1270793740522347</c:v>
                </c:pt>
                <c:pt idx="111">
                  <c:v>-6.2137130096377096</c:v>
                </c:pt>
                <c:pt idx="112">
                  <c:v>-5.3817362338141415</c:v>
                </c:pt>
                <c:pt idx="113">
                  <c:v>-4.5052075862974927</c:v>
                </c:pt>
                <c:pt idx="114">
                  <c:v>-3.6148126727626066</c:v>
                </c:pt>
                <c:pt idx="115">
                  <c:v>-2.7046492915929261</c:v>
                </c:pt>
                <c:pt idx="116">
                  <c:v>-1.8523394943243612</c:v>
                </c:pt>
                <c:pt idx="117">
                  <c:v>-1.1348632693854821</c:v>
                </c:pt>
                <c:pt idx="118">
                  <c:v>-0.57778673290240912</c:v>
                </c:pt>
                <c:pt idx="119">
                  <c:v>-0.18181296770318545</c:v>
                </c:pt>
                <c:pt idx="120">
                  <c:v>4.9081876083434395E-6</c:v>
                </c:pt>
                <c:pt idx="121">
                  <c:v>-2.8735100307928807E-2</c:v>
                </c:pt>
                <c:pt idx="122">
                  <c:v>-0.29799346187422904</c:v>
                </c:pt>
                <c:pt idx="123">
                  <c:v>-0.74201080327658087</c:v>
                </c:pt>
                <c:pt idx="124">
                  <c:v>-1.3891500546157434</c:v>
                </c:pt>
                <c:pt idx="125">
                  <c:v>-2.1553512471234781</c:v>
                </c:pt>
                <c:pt idx="126">
                  <c:v>-2.9954389762199045</c:v>
                </c:pt>
                <c:pt idx="127">
                  <c:v>-3.8967788374752046</c:v>
                </c:pt>
                <c:pt idx="128">
                  <c:v>-4.767441240543004</c:v>
                </c:pt>
                <c:pt idx="129">
                  <c:v>-5.6433806893319449</c:v>
                </c:pt>
                <c:pt idx="130">
                  <c:v>-6.5576358230642793</c:v>
                </c:pt>
                <c:pt idx="131">
                  <c:v>-7.5280490143873813</c:v>
                </c:pt>
                <c:pt idx="132">
                  <c:v>-8.612678909506112</c:v>
                </c:pt>
                <c:pt idx="133">
                  <c:v>-9.8405554136377393</c:v>
                </c:pt>
                <c:pt idx="134">
                  <c:v>-11.214176151416829</c:v>
                </c:pt>
                <c:pt idx="135">
                  <c:v>-12.783971550769662</c:v>
                </c:pt>
                <c:pt idx="136">
                  <c:v>-14.348941842271534</c:v>
                </c:pt>
                <c:pt idx="137">
                  <c:v>-15.876527219013115</c:v>
                </c:pt>
                <c:pt idx="138">
                  <c:v>-17.21564909417787</c:v>
                </c:pt>
                <c:pt idx="139">
                  <c:v>-18.410322900205632</c:v>
                </c:pt>
                <c:pt idx="140">
                  <c:v>-19.585724323796523</c:v>
                </c:pt>
                <c:pt idx="141">
                  <c:v>-20.850339624382652</c:v>
                </c:pt>
                <c:pt idx="142">
                  <c:v>-22.275733106855935</c:v>
                </c:pt>
                <c:pt idx="143">
                  <c:v>-23.979013836767543</c:v>
                </c:pt>
                <c:pt idx="144">
                  <c:v>-25.925509482186559</c:v>
                </c:pt>
                <c:pt idx="145">
                  <c:v>-27.844523868623483</c:v>
                </c:pt>
                <c:pt idx="146">
                  <c:v>-29.384608520418897</c:v>
                </c:pt>
                <c:pt idx="147">
                  <c:v>-30.338126370734106</c:v>
                </c:pt>
                <c:pt idx="148">
                  <c:v>-30.863028300453603</c:v>
                </c:pt>
                <c:pt idx="149">
                  <c:v>-31.557338156038046</c:v>
                </c:pt>
                <c:pt idx="150">
                  <c:v>-32.392870801350078</c:v>
                </c:pt>
                <c:pt idx="151">
                  <c:v>-33.583242621171777</c:v>
                </c:pt>
                <c:pt idx="152">
                  <c:v>-34.973251152881183</c:v>
                </c:pt>
                <c:pt idx="153">
                  <c:v>-36.158112423326685</c:v>
                </c:pt>
                <c:pt idx="154">
                  <c:v>-36.917471852451897</c:v>
                </c:pt>
                <c:pt idx="155">
                  <c:v>-37.148137069649408</c:v>
                </c:pt>
                <c:pt idx="156">
                  <c:v>-37.277766370057385</c:v>
                </c:pt>
                <c:pt idx="157">
                  <c:v>-37.485677438589022</c:v>
                </c:pt>
                <c:pt idx="158">
                  <c:v>-38.011807681520551</c:v>
                </c:pt>
                <c:pt idx="159">
                  <c:v>-38.979874583610943</c:v>
                </c:pt>
                <c:pt idx="160">
                  <c:v>-40.28738010590321</c:v>
                </c:pt>
                <c:pt idx="161">
                  <c:v>-41.735945587537024</c:v>
                </c:pt>
                <c:pt idx="162">
                  <c:v>-43.002422437612601</c:v>
                </c:pt>
                <c:pt idx="163">
                  <c:v>-43.625236521658131</c:v>
                </c:pt>
                <c:pt idx="164">
                  <c:v>-43.911115741997655</c:v>
                </c:pt>
                <c:pt idx="165">
                  <c:v>-43.809402872046419</c:v>
                </c:pt>
                <c:pt idx="166">
                  <c:v>-43.964581499431667</c:v>
                </c:pt>
                <c:pt idx="167">
                  <c:v>-44.089961722971445</c:v>
                </c:pt>
                <c:pt idx="168">
                  <c:v>-44.783331820725245</c:v>
                </c:pt>
                <c:pt idx="169">
                  <c:v>-45.604097551543539</c:v>
                </c:pt>
                <c:pt idx="170">
                  <c:v>-47.163991477484238</c:v>
                </c:pt>
                <c:pt idx="171">
                  <c:v>-49.135322687916251</c:v>
                </c:pt>
                <c:pt idx="172">
                  <c:v>-50.836666464453536</c:v>
                </c:pt>
                <c:pt idx="173">
                  <c:v>-51.740072265125214</c:v>
                </c:pt>
                <c:pt idx="174">
                  <c:v>-51.769567498749716</c:v>
                </c:pt>
                <c:pt idx="175">
                  <c:v>-50.99615496892693</c:v>
                </c:pt>
                <c:pt idx="176">
                  <c:v>-50.348491794463037</c:v>
                </c:pt>
                <c:pt idx="177">
                  <c:v>-49.647274083085286</c:v>
                </c:pt>
                <c:pt idx="178">
                  <c:v>-49.372372861441654</c:v>
                </c:pt>
                <c:pt idx="179">
                  <c:v>-49.574444311223665</c:v>
                </c:pt>
                <c:pt idx="180">
                  <c:v>-50.227628447631055</c:v>
                </c:pt>
                <c:pt idx="181">
                  <c:v>-51.244082780542435</c:v>
                </c:pt>
                <c:pt idx="182">
                  <c:v>-52.708852856795708</c:v>
                </c:pt>
                <c:pt idx="183">
                  <c:v>-53.450071071621608</c:v>
                </c:pt>
                <c:pt idx="184">
                  <c:v>-54.502996386077783</c:v>
                </c:pt>
                <c:pt idx="185">
                  <c:v>-54.986376557235197</c:v>
                </c:pt>
                <c:pt idx="186">
                  <c:v>-54.977607651985892</c:v>
                </c:pt>
                <c:pt idx="187">
                  <c:v>-54.8556296113847</c:v>
                </c:pt>
                <c:pt idx="188">
                  <c:v>-54.748179940282107</c:v>
                </c:pt>
                <c:pt idx="189">
                  <c:v>-55.18122818104343</c:v>
                </c:pt>
                <c:pt idx="190">
                  <c:v>-54.833577637533622</c:v>
                </c:pt>
                <c:pt idx="191">
                  <c:v>-55.204651086441807</c:v>
                </c:pt>
                <c:pt idx="192">
                  <c:v>-54.625719011074523</c:v>
                </c:pt>
                <c:pt idx="193">
                  <c:v>-53.896384439063333</c:v>
                </c:pt>
                <c:pt idx="194">
                  <c:v>-54.727953559048586</c:v>
                </c:pt>
                <c:pt idx="195">
                  <c:v>-54.721604910233232</c:v>
                </c:pt>
                <c:pt idx="196">
                  <c:v>-55.707608108349355</c:v>
                </c:pt>
                <c:pt idx="197">
                  <c:v>-55.694130372431033</c:v>
                </c:pt>
                <c:pt idx="198">
                  <c:v>-55.657726436952125</c:v>
                </c:pt>
                <c:pt idx="199">
                  <c:v>-55.595472998809988</c:v>
                </c:pt>
                <c:pt idx="200">
                  <c:v>-56.475811627475494</c:v>
                </c:pt>
                <c:pt idx="201">
                  <c:v>-57.135464650993704</c:v>
                </c:pt>
                <c:pt idx="202">
                  <c:v>-57.468996610019765</c:v>
                </c:pt>
                <c:pt idx="203">
                  <c:v>-57.211378950919929</c:v>
                </c:pt>
                <c:pt idx="204">
                  <c:v>-58.134411339571891</c:v>
                </c:pt>
                <c:pt idx="205">
                  <c:v>-58.711932845007809</c:v>
                </c:pt>
                <c:pt idx="206">
                  <c:v>-60.059254919254748</c:v>
                </c:pt>
                <c:pt idx="207">
                  <c:v>-60.970737051837425</c:v>
                </c:pt>
                <c:pt idx="208">
                  <c:v>-59.628479696569457</c:v>
                </c:pt>
                <c:pt idx="209">
                  <c:v>-59.198056182371559</c:v>
                </c:pt>
                <c:pt idx="210">
                  <c:v>-60.33987536627594</c:v>
                </c:pt>
                <c:pt idx="211">
                  <c:v>-62.649986483418637</c:v>
                </c:pt>
                <c:pt idx="212">
                  <c:v>-63.236269967578146</c:v>
                </c:pt>
                <c:pt idx="213">
                  <c:v>-62.134440919870734</c:v>
                </c:pt>
                <c:pt idx="214">
                  <c:v>-60.965841306520495</c:v>
                </c:pt>
                <c:pt idx="215">
                  <c:v>-63.636482512802083</c:v>
                </c:pt>
                <c:pt idx="216">
                  <c:v>-65.732968631630698</c:v>
                </c:pt>
                <c:pt idx="217">
                  <c:v>-65.505210400688583</c:v>
                </c:pt>
                <c:pt idx="218">
                  <c:v>-62.179419851861816</c:v>
                </c:pt>
                <c:pt idx="219">
                  <c:v>-61.822706784052002</c:v>
                </c:pt>
                <c:pt idx="220">
                  <c:v>-64.350656160474358</c:v>
                </c:pt>
                <c:pt idx="221">
                  <c:v>-65.873032550292706</c:v>
                </c:pt>
                <c:pt idx="222">
                  <c:v>-67.039741145698258</c:v>
                </c:pt>
                <c:pt idx="223">
                  <c:v>-62.310206995072512</c:v>
                </c:pt>
                <c:pt idx="224">
                  <c:v>-63.16984930479159</c:v>
                </c:pt>
                <c:pt idx="225">
                  <c:v>-64.809096699561124</c:v>
                </c:pt>
                <c:pt idx="226">
                  <c:v>-66.767061372944994</c:v>
                </c:pt>
                <c:pt idx="227">
                  <c:v>-64.911573260904589</c:v>
                </c:pt>
                <c:pt idx="228">
                  <c:v>-64.998187617525645</c:v>
                </c:pt>
                <c:pt idx="229">
                  <c:v>-67.813710517729618</c:v>
                </c:pt>
                <c:pt idx="230">
                  <c:v>-71.496107619359194</c:v>
                </c:pt>
                <c:pt idx="231">
                  <c:v>-66.363185583664574</c:v>
                </c:pt>
                <c:pt idx="232">
                  <c:v>-65.642330105836407</c:v>
                </c:pt>
                <c:pt idx="233">
                  <c:v>-67.930017837189311</c:v>
                </c:pt>
                <c:pt idx="234">
                  <c:v>-75.441089511763579</c:v>
                </c:pt>
                <c:pt idx="235">
                  <c:v>-72.103844646767044</c:v>
                </c:pt>
                <c:pt idx="236">
                  <c:v>-67.291617695683541</c:v>
                </c:pt>
                <c:pt idx="237">
                  <c:v>-64.845501355668446</c:v>
                </c:pt>
                <c:pt idx="238">
                  <c:v>-67.402035307813833</c:v>
                </c:pt>
                <c:pt idx="239">
                  <c:v>-76.718784937916197</c:v>
                </c:pt>
                <c:pt idx="240">
                  <c:v>-68.359625513128094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1D-4E9A-9122-1D2EDECC7B83}"/>
            </c:ext>
          </c:extLst>
        </c:ser>
        <c:ser>
          <c:idx val="2"/>
          <c:order val="3"/>
          <c:tx>
            <c:v>13</c:v>
          </c:tx>
          <c:spPr>
            <a:ln w="22225"/>
          </c:spPr>
          <c:marker>
            <c:symbol val="none"/>
          </c:marker>
          <c:xVal>
            <c:numRef>
              <c:f>[summary1.xlsx]Sheet1!$AH$6:$AH$246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[summary1.xlsx]Sheet1!$AJ$6:$AJ$246</c:f>
              <c:numCache>
                <c:formatCode>General</c:formatCode>
                <c:ptCount val="241"/>
                <c:pt idx="0">
                  <c:v>-74.091379449867958</c:v>
                </c:pt>
                <c:pt idx="1">
                  <c:v>-81.456916678536729</c:v>
                </c:pt>
                <c:pt idx="2">
                  <c:v>-75.021075138888008</c:v>
                </c:pt>
                <c:pt idx="3">
                  <c:v>-70.229339156487995</c:v>
                </c:pt>
                <c:pt idx="4">
                  <c:v>-67.286125062923617</c:v>
                </c:pt>
                <c:pt idx="5">
                  <c:v>-69.339947185569883</c:v>
                </c:pt>
                <c:pt idx="6">
                  <c:v>-76.778166133811183</c:v>
                </c:pt>
                <c:pt idx="7">
                  <c:v>-72.1462736557027</c:v>
                </c:pt>
                <c:pt idx="8">
                  <c:v>-67.029131745210108</c:v>
                </c:pt>
                <c:pt idx="9">
                  <c:v>-64.887770613581665</c:v>
                </c:pt>
                <c:pt idx="10">
                  <c:v>-66.480994612912923</c:v>
                </c:pt>
                <c:pt idx="11">
                  <c:v>-75.068477596162509</c:v>
                </c:pt>
                <c:pt idx="12">
                  <c:v>-71.960684119745068</c:v>
                </c:pt>
                <c:pt idx="13">
                  <c:v>-67.842747019926549</c:v>
                </c:pt>
                <c:pt idx="14">
                  <c:v>-66.163199404078739</c:v>
                </c:pt>
                <c:pt idx="15">
                  <c:v>-70.525855377005627</c:v>
                </c:pt>
                <c:pt idx="16">
                  <c:v>-83.062822037240579</c:v>
                </c:pt>
                <c:pt idx="17">
                  <c:v>-68.926240208101973</c:v>
                </c:pt>
                <c:pt idx="18">
                  <c:v>-67.56701712218036</c:v>
                </c:pt>
                <c:pt idx="19">
                  <c:v>-66.931640230124458</c:v>
                </c:pt>
                <c:pt idx="20">
                  <c:v>-70.716104835328295</c:v>
                </c:pt>
                <c:pt idx="21">
                  <c:v>-86.514093989813162</c:v>
                </c:pt>
                <c:pt idx="22">
                  <c:v>-70.566847043730903</c:v>
                </c:pt>
                <c:pt idx="23">
                  <c:v>-68.724299443788269</c:v>
                </c:pt>
                <c:pt idx="24">
                  <c:v>-66.080757916877204</c:v>
                </c:pt>
                <c:pt idx="25">
                  <c:v>-71.412766623056143</c:v>
                </c:pt>
                <c:pt idx="26">
                  <c:v>-70.715620510557372</c:v>
                </c:pt>
                <c:pt idx="27">
                  <c:v>-68.739041951586415</c:v>
                </c:pt>
                <c:pt idx="28">
                  <c:v>-66.637900165615065</c:v>
                </c:pt>
                <c:pt idx="29">
                  <c:v>-67.259527467573406</c:v>
                </c:pt>
                <c:pt idx="30">
                  <c:v>-69.334245815588218</c:v>
                </c:pt>
                <c:pt idx="31">
                  <c:v>-70.984022727731116</c:v>
                </c:pt>
                <c:pt idx="32">
                  <c:v>-66.882951979979239</c:v>
                </c:pt>
                <c:pt idx="33">
                  <c:v>-65.980722037982744</c:v>
                </c:pt>
                <c:pt idx="34">
                  <c:v>-65.983086057857093</c:v>
                </c:pt>
                <c:pt idx="35">
                  <c:v>-67.606831158131016</c:v>
                </c:pt>
                <c:pt idx="36">
                  <c:v>-66.151134835574865</c:v>
                </c:pt>
                <c:pt idx="37">
                  <c:v>-65.69971026740437</c:v>
                </c:pt>
                <c:pt idx="38">
                  <c:v>-64.159440374918404</c:v>
                </c:pt>
                <c:pt idx="39">
                  <c:v>-64.144931280077287</c:v>
                </c:pt>
                <c:pt idx="40">
                  <c:v>-64.564845832650704</c:v>
                </c:pt>
                <c:pt idx="41">
                  <c:v>-65.613578792186118</c:v>
                </c:pt>
                <c:pt idx="42">
                  <c:v>-64.980489772436769</c:v>
                </c:pt>
                <c:pt idx="43">
                  <c:v>-64.509350433120119</c:v>
                </c:pt>
                <c:pt idx="44">
                  <c:v>-64.147689883490727</c:v>
                </c:pt>
                <c:pt idx="45">
                  <c:v>-66.626940288538819</c:v>
                </c:pt>
                <c:pt idx="46">
                  <c:v>-64.646967680077694</c:v>
                </c:pt>
                <c:pt idx="47">
                  <c:v>-66.276905721199427</c:v>
                </c:pt>
                <c:pt idx="48">
                  <c:v>-65.527506815470389</c:v>
                </c:pt>
                <c:pt idx="49">
                  <c:v>-63.713928261621447</c:v>
                </c:pt>
                <c:pt idx="50">
                  <c:v>-63.350475915735245</c:v>
                </c:pt>
                <c:pt idx="51">
                  <c:v>-62.604055750800924</c:v>
                </c:pt>
                <c:pt idx="52">
                  <c:v>-60.27289502656582</c:v>
                </c:pt>
                <c:pt idx="53">
                  <c:v>-59.075962673640376</c:v>
                </c:pt>
                <c:pt idx="54">
                  <c:v>-57.563304283395766</c:v>
                </c:pt>
                <c:pt idx="55">
                  <c:v>-57.17483505316676</c:v>
                </c:pt>
                <c:pt idx="56">
                  <c:v>-56.870691693946199</c:v>
                </c:pt>
                <c:pt idx="57">
                  <c:v>-55.623395877510745</c:v>
                </c:pt>
                <c:pt idx="58">
                  <c:v>-55.105400266650079</c:v>
                </c:pt>
                <c:pt idx="59">
                  <c:v>-55.138833896213839</c:v>
                </c:pt>
                <c:pt idx="60">
                  <c:v>-55.343830980281865</c:v>
                </c:pt>
                <c:pt idx="61">
                  <c:v>-56.149710454603607</c:v>
                </c:pt>
                <c:pt idx="62">
                  <c:v>-57.471586914717378</c:v>
                </c:pt>
                <c:pt idx="63">
                  <c:v>-56.961997824066515</c:v>
                </c:pt>
                <c:pt idx="64">
                  <c:v>-57.067522215851611</c:v>
                </c:pt>
                <c:pt idx="65">
                  <c:v>-56.356066409157776</c:v>
                </c:pt>
                <c:pt idx="66">
                  <c:v>-54.906508491213444</c:v>
                </c:pt>
                <c:pt idx="67">
                  <c:v>-54.274158460502576</c:v>
                </c:pt>
                <c:pt idx="68">
                  <c:v>-53.218886025048789</c:v>
                </c:pt>
                <c:pt idx="69">
                  <c:v>-52.775363514893698</c:v>
                </c:pt>
                <c:pt idx="70">
                  <c:v>-52.627535645194371</c:v>
                </c:pt>
                <c:pt idx="71">
                  <c:v>-52.127092179057712</c:v>
                </c:pt>
                <c:pt idx="72">
                  <c:v>-52.345300090299816</c:v>
                </c:pt>
                <c:pt idx="73">
                  <c:v>-52.379987054046296</c:v>
                </c:pt>
                <c:pt idx="74">
                  <c:v>-51.965422688439475</c:v>
                </c:pt>
                <c:pt idx="75">
                  <c:v>-50.651181982537835</c:v>
                </c:pt>
                <c:pt idx="76">
                  <c:v>-48.925746613589439</c:v>
                </c:pt>
                <c:pt idx="77">
                  <c:v>-47.454741902473344</c:v>
                </c:pt>
                <c:pt idx="78">
                  <c:v>-46.227425330133826</c:v>
                </c:pt>
                <c:pt idx="79">
                  <c:v>-45.385880840483438</c:v>
                </c:pt>
                <c:pt idx="80">
                  <c:v>-45.519872559370242</c:v>
                </c:pt>
                <c:pt idx="81">
                  <c:v>-45.504823823509682</c:v>
                </c:pt>
                <c:pt idx="82">
                  <c:v>-45.53089345716954</c:v>
                </c:pt>
                <c:pt idx="83">
                  <c:v>-44.166476929771804</c:v>
                </c:pt>
                <c:pt idx="84">
                  <c:v>-42.406243757145035</c:v>
                </c:pt>
                <c:pt idx="85">
                  <c:v>-40.508629394970924</c:v>
                </c:pt>
                <c:pt idx="86">
                  <c:v>-38.908686960632508</c:v>
                </c:pt>
                <c:pt idx="87">
                  <c:v>-37.750177081260929</c:v>
                </c:pt>
                <c:pt idx="88">
                  <c:v>-36.758548529853613</c:v>
                </c:pt>
                <c:pt idx="89">
                  <c:v>-35.781558363906697</c:v>
                </c:pt>
                <c:pt idx="90">
                  <c:v>-34.543422510683754</c:v>
                </c:pt>
                <c:pt idx="91">
                  <c:v>-32.862901563761284</c:v>
                </c:pt>
                <c:pt idx="92">
                  <c:v>-31.204890313623185</c:v>
                </c:pt>
                <c:pt idx="93">
                  <c:v>-29.708770298730169</c:v>
                </c:pt>
                <c:pt idx="94">
                  <c:v>-28.514495770682206</c:v>
                </c:pt>
                <c:pt idx="95">
                  <c:v>-27.593002738815635</c:v>
                </c:pt>
                <c:pt idx="96">
                  <c:v>-26.793084232158286</c:v>
                </c:pt>
                <c:pt idx="97">
                  <c:v>-26.087015060474531</c:v>
                </c:pt>
                <c:pt idx="98">
                  <c:v>-25.107835392395671</c:v>
                </c:pt>
                <c:pt idx="99">
                  <c:v>-23.757486197845797</c:v>
                </c:pt>
                <c:pt idx="100">
                  <c:v>-22.108546569645387</c:v>
                </c:pt>
                <c:pt idx="101">
                  <c:v>-20.485503146242216</c:v>
                </c:pt>
                <c:pt idx="102">
                  <c:v>-19.025952083154561</c:v>
                </c:pt>
                <c:pt idx="103">
                  <c:v>-17.666850388544752</c:v>
                </c:pt>
                <c:pt idx="104">
                  <c:v>-16.363499908785716</c:v>
                </c:pt>
                <c:pt idx="105">
                  <c:v>-15.050936622459272</c:v>
                </c:pt>
                <c:pt idx="106">
                  <c:v>-13.686046189459523</c:v>
                </c:pt>
                <c:pt idx="107">
                  <c:v>-12.258470646763625</c:v>
                </c:pt>
                <c:pt idx="108">
                  <c:v>-10.788646408834913</c:v>
                </c:pt>
                <c:pt idx="109">
                  <c:v>-9.4141473977701153</c:v>
                </c:pt>
                <c:pt idx="110">
                  <c:v>-8.0846822242781222</c:v>
                </c:pt>
                <c:pt idx="111">
                  <c:v>-6.8546508443150813</c:v>
                </c:pt>
                <c:pt idx="112">
                  <c:v>-5.7489681678258222</c:v>
                </c:pt>
                <c:pt idx="113">
                  <c:v>-4.7042513110251019</c:v>
                </c:pt>
                <c:pt idx="114">
                  <c:v>-3.7334812397263555</c:v>
                </c:pt>
                <c:pt idx="115">
                  <c:v>-2.8284562424877961</c:v>
                </c:pt>
                <c:pt idx="116">
                  <c:v>-1.9470455749285498</c:v>
                </c:pt>
                <c:pt idx="117">
                  <c:v>-1.2160322016593081</c:v>
                </c:pt>
                <c:pt idx="118">
                  <c:v>-0.62299245872435272</c:v>
                </c:pt>
                <c:pt idx="119">
                  <c:v>-0.21002602142478088</c:v>
                </c:pt>
                <c:pt idx="120">
                  <c:v>-1.2819603953273528E-5</c:v>
                </c:pt>
                <c:pt idx="121">
                  <c:v>-1.6951274719616549E-2</c:v>
                </c:pt>
                <c:pt idx="122">
                  <c:v>-0.28680253903341635</c:v>
                </c:pt>
                <c:pt idx="123">
                  <c:v>-0.74488992036287316</c:v>
                </c:pt>
                <c:pt idx="124">
                  <c:v>-1.3953870984743175</c:v>
                </c:pt>
                <c:pt idx="125">
                  <c:v>-2.1644442186833932</c:v>
                </c:pt>
                <c:pt idx="126">
                  <c:v>-3.0278207584927719</c:v>
                </c:pt>
                <c:pt idx="127">
                  <c:v>-3.9745880497375907</c:v>
                </c:pt>
                <c:pt idx="128">
                  <c:v>-4.9626415251850275</c:v>
                </c:pt>
                <c:pt idx="129">
                  <c:v>-6.0075652053962543</c:v>
                </c:pt>
                <c:pt idx="130">
                  <c:v>-7.1572738599717045</c:v>
                </c:pt>
                <c:pt idx="131">
                  <c:v>-8.378885837557517</c:v>
                </c:pt>
                <c:pt idx="132">
                  <c:v>-9.7449422958249379</c:v>
                </c:pt>
                <c:pt idx="133">
                  <c:v>-11.176743082397625</c:v>
                </c:pt>
                <c:pt idx="134">
                  <c:v>-12.649564546808366</c:v>
                </c:pt>
                <c:pt idx="135">
                  <c:v>-14.111692101028273</c:v>
                </c:pt>
                <c:pt idx="136">
                  <c:v>-15.462250026429093</c:v>
                </c:pt>
                <c:pt idx="137">
                  <c:v>-16.722834516833284</c:v>
                </c:pt>
                <c:pt idx="138">
                  <c:v>-18.013839421896613</c:v>
                </c:pt>
                <c:pt idx="139">
                  <c:v>-19.414909229409901</c:v>
                </c:pt>
                <c:pt idx="140">
                  <c:v>-20.966969473721704</c:v>
                </c:pt>
                <c:pt idx="141">
                  <c:v>-22.567365290783616</c:v>
                </c:pt>
                <c:pt idx="142">
                  <c:v>-24.146360403858214</c:v>
                </c:pt>
                <c:pt idx="143">
                  <c:v>-25.502688416575584</c:v>
                </c:pt>
                <c:pt idx="144">
                  <c:v>-26.438699717791636</c:v>
                </c:pt>
                <c:pt idx="145">
                  <c:v>-27.155885422241102</c:v>
                </c:pt>
                <c:pt idx="146">
                  <c:v>-27.924854003132562</c:v>
                </c:pt>
                <c:pt idx="147">
                  <c:v>-28.876586188993802</c:v>
                </c:pt>
                <c:pt idx="148">
                  <c:v>-30.126648229596057</c:v>
                </c:pt>
                <c:pt idx="149">
                  <c:v>-31.711619539407248</c:v>
                </c:pt>
                <c:pt idx="150">
                  <c:v>-33.320931096785387</c:v>
                </c:pt>
                <c:pt idx="151">
                  <c:v>-34.829596825717189</c:v>
                </c:pt>
                <c:pt idx="152">
                  <c:v>-35.962316592873336</c:v>
                </c:pt>
                <c:pt idx="153">
                  <c:v>-36.914516680401206</c:v>
                </c:pt>
                <c:pt idx="154">
                  <c:v>-37.97206930463922</c:v>
                </c:pt>
                <c:pt idx="155">
                  <c:v>-39.44877900361341</c:v>
                </c:pt>
                <c:pt idx="156">
                  <c:v>-41.076463666632421</c:v>
                </c:pt>
                <c:pt idx="157">
                  <c:v>-43.013176001016532</c:v>
                </c:pt>
                <c:pt idx="158">
                  <c:v>-45.026204023101201</c:v>
                </c:pt>
                <c:pt idx="159">
                  <c:v>-46.044471812546831</c:v>
                </c:pt>
                <c:pt idx="160">
                  <c:v>-45.76766209070928</c:v>
                </c:pt>
                <c:pt idx="161">
                  <c:v>-45.623738588722304</c:v>
                </c:pt>
                <c:pt idx="162">
                  <c:v>-45.972205113359777</c:v>
                </c:pt>
                <c:pt idx="163">
                  <c:v>-46.361348558648004</c:v>
                </c:pt>
                <c:pt idx="164">
                  <c:v>-47.448020011231151</c:v>
                </c:pt>
                <c:pt idx="165">
                  <c:v>-49.05210212340684</c:v>
                </c:pt>
                <c:pt idx="166">
                  <c:v>-50.867904151245313</c:v>
                </c:pt>
                <c:pt idx="167">
                  <c:v>-52.630421454879027</c:v>
                </c:pt>
                <c:pt idx="168">
                  <c:v>-53.420061169712753</c:v>
                </c:pt>
                <c:pt idx="169">
                  <c:v>-52.922036764858817</c:v>
                </c:pt>
                <c:pt idx="170">
                  <c:v>-53.120231074126067</c:v>
                </c:pt>
                <c:pt idx="171">
                  <c:v>-52.728177963765262</c:v>
                </c:pt>
                <c:pt idx="172">
                  <c:v>-52.40464979515103</c:v>
                </c:pt>
                <c:pt idx="173">
                  <c:v>-52.965588484077472</c:v>
                </c:pt>
                <c:pt idx="174">
                  <c:v>-54.142591433020527</c:v>
                </c:pt>
                <c:pt idx="175">
                  <c:v>-55.26382164124783</c:v>
                </c:pt>
                <c:pt idx="176">
                  <c:v>-56.162077827908163</c:v>
                </c:pt>
                <c:pt idx="177">
                  <c:v>-57.085938121511575</c:v>
                </c:pt>
                <c:pt idx="178">
                  <c:v>-56.943590645047365</c:v>
                </c:pt>
                <c:pt idx="179">
                  <c:v>-56.904945407373759</c:v>
                </c:pt>
                <c:pt idx="180">
                  <c:v>-55.797859675508931</c:v>
                </c:pt>
                <c:pt idx="181">
                  <c:v>-55.863258646223201</c:v>
                </c:pt>
                <c:pt idx="182">
                  <c:v>-55.911015248313234</c:v>
                </c:pt>
                <c:pt idx="183">
                  <c:v>-55.327458634738477</c:v>
                </c:pt>
                <c:pt idx="184">
                  <c:v>-56.054386320908122</c:v>
                </c:pt>
                <c:pt idx="185">
                  <c:v>-56.293609073626584</c:v>
                </c:pt>
                <c:pt idx="186">
                  <c:v>-57.885407973119641</c:v>
                </c:pt>
                <c:pt idx="187">
                  <c:v>-58.094361607194685</c:v>
                </c:pt>
                <c:pt idx="188">
                  <c:v>-60.341984413971545</c:v>
                </c:pt>
                <c:pt idx="189">
                  <c:v>-59.80569523470885</c:v>
                </c:pt>
                <c:pt idx="190">
                  <c:v>-60.874039670427251</c:v>
                </c:pt>
                <c:pt idx="191">
                  <c:v>-62.706285589541295</c:v>
                </c:pt>
                <c:pt idx="192">
                  <c:v>-66.023938655019933</c:v>
                </c:pt>
                <c:pt idx="193">
                  <c:v>-65.359840280064773</c:v>
                </c:pt>
                <c:pt idx="194">
                  <c:v>-66.433714411413618</c:v>
                </c:pt>
                <c:pt idx="195">
                  <c:v>-66.043261225743265</c:v>
                </c:pt>
                <c:pt idx="196">
                  <c:v>-64.522856371685165</c:v>
                </c:pt>
                <c:pt idx="197">
                  <c:v>-65.022858314296741</c:v>
                </c:pt>
                <c:pt idx="198">
                  <c:v>-64.605310238898468</c:v>
                </c:pt>
                <c:pt idx="199">
                  <c:v>-64.517973459596575</c:v>
                </c:pt>
                <c:pt idx="200">
                  <c:v>-67.391827450020941</c:v>
                </c:pt>
                <c:pt idx="201">
                  <c:v>-66.594039259145219</c:v>
                </c:pt>
                <c:pt idx="202">
                  <c:v>-65.167804742915763</c:v>
                </c:pt>
                <c:pt idx="203">
                  <c:v>-65.104002638183047</c:v>
                </c:pt>
                <c:pt idx="204">
                  <c:v>-65.392694210043302</c:v>
                </c:pt>
                <c:pt idx="205">
                  <c:v>-64.329370462265629</c:v>
                </c:pt>
                <c:pt idx="206">
                  <c:v>-67.634042901447486</c:v>
                </c:pt>
                <c:pt idx="207">
                  <c:v>-66.054359009759679</c:v>
                </c:pt>
                <c:pt idx="208">
                  <c:v>-64.135590083225111</c:v>
                </c:pt>
                <c:pt idx="209">
                  <c:v>-63.431618694019775</c:v>
                </c:pt>
                <c:pt idx="210">
                  <c:v>-67.133863785655706</c:v>
                </c:pt>
                <c:pt idx="211">
                  <c:v>-68.094614715162919</c:v>
                </c:pt>
                <c:pt idx="212">
                  <c:v>-68.583437009135721</c:v>
                </c:pt>
                <c:pt idx="213">
                  <c:v>-65.904550483299147</c:v>
                </c:pt>
                <c:pt idx="214">
                  <c:v>-66.564424154821467</c:v>
                </c:pt>
                <c:pt idx="215">
                  <c:v>-70.91339504400905</c:v>
                </c:pt>
                <c:pt idx="216">
                  <c:v>-72.691155582119137</c:v>
                </c:pt>
                <c:pt idx="217">
                  <c:v>-69.501750408109473</c:v>
                </c:pt>
                <c:pt idx="218">
                  <c:v>-67.333796704864866</c:v>
                </c:pt>
                <c:pt idx="219">
                  <c:v>-68.824780422727201</c:v>
                </c:pt>
                <c:pt idx="220">
                  <c:v>-78.508341809272139</c:v>
                </c:pt>
                <c:pt idx="221">
                  <c:v>-77.696590688309257</c:v>
                </c:pt>
                <c:pt idx="222">
                  <c:v>-68.131389460406453</c:v>
                </c:pt>
                <c:pt idx="223">
                  <c:v>-69.743273870709842</c:v>
                </c:pt>
                <c:pt idx="224">
                  <c:v>-74.262914445548276</c:v>
                </c:pt>
                <c:pt idx="225">
                  <c:v>-81.878123308161619</c:v>
                </c:pt>
                <c:pt idx="226">
                  <c:v>-69.060444444256262</c:v>
                </c:pt>
                <c:pt idx="227">
                  <c:v>-67.408753874574771</c:v>
                </c:pt>
                <c:pt idx="228">
                  <c:v>-69.609790098202211</c:v>
                </c:pt>
                <c:pt idx="229">
                  <c:v>-103.42086386780987</c:v>
                </c:pt>
                <c:pt idx="230">
                  <c:v>-71.752054394144125</c:v>
                </c:pt>
                <c:pt idx="231">
                  <c:v>-66.566297158253008</c:v>
                </c:pt>
                <c:pt idx="232">
                  <c:v>-67.080209137119027</c:v>
                </c:pt>
                <c:pt idx="233">
                  <c:v>-71.942656726790901</c:v>
                </c:pt>
                <c:pt idx="234">
                  <c:v>-79.687681144139901</c:v>
                </c:pt>
                <c:pt idx="235">
                  <c:v>-70.978830061899231</c:v>
                </c:pt>
                <c:pt idx="236">
                  <c:v>-66.592499176279475</c:v>
                </c:pt>
                <c:pt idx="237">
                  <c:v>-67.978619033402865</c:v>
                </c:pt>
                <c:pt idx="238">
                  <c:v>-74.049584762745724</c:v>
                </c:pt>
                <c:pt idx="239">
                  <c:v>-87.532733219592103</c:v>
                </c:pt>
                <c:pt idx="240">
                  <c:v>-70.068075072931805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D1D-4E9A-9122-1D2EDECC7B83}"/>
            </c:ext>
          </c:extLst>
        </c:ser>
        <c:ser>
          <c:idx val="3"/>
          <c:order val="4"/>
          <c:tx>
            <c:v>15</c:v>
          </c:tx>
          <c:spPr>
            <a:ln w="22225"/>
          </c:spPr>
          <c:marker>
            <c:symbol val="none"/>
          </c:marker>
          <c:xVal>
            <c:numRef>
              <c:f>[summary1.xlsx]Sheet1!$AQ$6:$AQ$246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[summary1.xlsx]Sheet1!$AS$6:$AS$246</c:f>
              <c:numCache>
                <c:formatCode>General</c:formatCode>
                <c:ptCount val="241"/>
                <c:pt idx="0">
                  <c:v>-67.538342914471087</c:v>
                </c:pt>
                <c:pt idx="1">
                  <c:v>-68.830649856358008</c:v>
                </c:pt>
                <c:pt idx="2">
                  <c:v>-82.21745666334445</c:v>
                </c:pt>
                <c:pt idx="3">
                  <c:v>-73.911645271439994</c:v>
                </c:pt>
                <c:pt idx="4">
                  <c:v>-72.518981050113808</c:v>
                </c:pt>
                <c:pt idx="5">
                  <c:v>-72.097612641659083</c:v>
                </c:pt>
                <c:pt idx="6">
                  <c:v>-76.524990917023715</c:v>
                </c:pt>
                <c:pt idx="7">
                  <c:v>-70.257178676994414</c:v>
                </c:pt>
                <c:pt idx="8">
                  <c:v>-69.702511442891321</c:v>
                </c:pt>
                <c:pt idx="9">
                  <c:v>-72.190175378104755</c:v>
                </c:pt>
                <c:pt idx="10">
                  <c:v>-76.017116594907378</c:v>
                </c:pt>
                <c:pt idx="11">
                  <c:v>-68.474826646037343</c:v>
                </c:pt>
                <c:pt idx="12">
                  <c:v>-68.471958984832</c:v>
                </c:pt>
                <c:pt idx="13">
                  <c:v>-81.054782713714857</c:v>
                </c:pt>
                <c:pt idx="14">
                  <c:v>-69.781687733512129</c:v>
                </c:pt>
                <c:pt idx="15">
                  <c:v>-72.294415316042787</c:v>
                </c:pt>
                <c:pt idx="16">
                  <c:v>-69.655808821757262</c:v>
                </c:pt>
                <c:pt idx="17">
                  <c:v>-75.093405189084876</c:v>
                </c:pt>
                <c:pt idx="18">
                  <c:v>-72.985883620946581</c:v>
                </c:pt>
                <c:pt idx="19">
                  <c:v>-68.72806898607837</c:v>
                </c:pt>
                <c:pt idx="20">
                  <c:v>-70.180613666879552</c:v>
                </c:pt>
                <c:pt idx="21">
                  <c:v>-68.00337726724868</c:v>
                </c:pt>
                <c:pt idx="22">
                  <c:v>-71.208520198745148</c:v>
                </c:pt>
                <c:pt idx="23">
                  <c:v>-67.732537804724714</c:v>
                </c:pt>
                <c:pt idx="24">
                  <c:v>-69.776626913853562</c:v>
                </c:pt>
                <c:pt idx="25">
                  <c:v>-70.198180043903847</c:v>
                </c:pt>
                <c:pt idx="26">
                  <c:v>-71.416235380686061</c:v>
                </c:pt>
                <c:pt idx="27">
                  <c:v>-65.365760004658057</c:v>
                </c:pt>
                <c:pt idx="28">
                  <c:v>-65.591501587740225</c:v>
                </c:pt>
                <c:pt idx="29">
                  <c:v>-66.975246067143814</c:v>
                </c:pt>
                <c:pt idx="30">
                  <c:v>-66.940663204481069</c:v>
                </c:pt>
                <c:pt idx="31">
                  <c:v>-66.757584735084166</c:v>
                </c:pt>
                <c:pt idx="32">
                  <c:v>-69.397940175836084</c:v>
                </c:pt>
                <c:pt idx="33">
                  <c:v>-67.797668413991659</c:v>
                </c:pt>
                <c:pt idx="34">
                  <c:v>-68.628039974549864</c:v>
                </c:pt>
                <c:pt idx="35">
                  <c:v>-63.308451591123585</c:v>
                </c:pt>
                <c:pt idx="36">
                  <c:v>-64.206172321155691</c:v>
                </c:pt>
                <c:pt idx="37">
                  <c:v>-65.252922439781997</c:v>
                </c:pt>
                <c:pt idx="38">
                  <c:v>-62.918552591757944</c:v>
                </c:pt>
                <c:pt idx="39">
                  <c:v>-62.009974581811576</c:v>
                </c:pt>
                <c:pt idx="40">
                  <c:v>-61.697229833144206</c:v>
                </c:pt>
                <c:pt idx="41">
                  <c:v>-63.495465440133245</c:v>
                </c:pt>
                <c:pt idx="42">
                  <c:v>-60.783394800252637</c:v>
                </c:pt>
                <c:pt idx="43">
                  <c:v>-60.722545132039755</c:v>
                </c:pt>
                <c:pt idx="44">
                  <c:v>-60.445620830998436</c:v>
                </c:pt>
                <c:pt idx="45">
                  <c:v>-59.296966424511737</c:v>
                </c:pt>
                <c:pt idx="46">
                  <c:v>-58.218497723405854</c:v>
                </c:pt>
                <c:pt idx="47">
                  <c:v>-60.010984757793295</c:v>
                </c:pt>
                <c:pt idx="48">
                  <c:v>-59.88514664496509</c:v>
                </c:pt>
                <c:pt idx="49">
                  <c:v>-61.544313917596853</c:v>
                </c:pt>
                <c:pt idx="50">
                  <c:v>-60.660323742559797</c:v>
                </c:pt>
                <c:pt idx="51">
                  <c:v>-61.321131829595245</c:v>
                </c:pt>
                <c:pt idx="52">
                  <c:v>-64.149176917829024</c:v>
                </c:pt>
                <c:pt idx="53">
                  <c:v>-62.864951198484988</c:v>
                </c:pt>
                <c:pt idx="54">
                  <c:v>-66.014601637843342</c:v>
                </c:pt>
                <c:pt idx="55">
                  <c:v>-62.840399835790635</c:v>
                </c:pt>
                <c:pt idx="56">
                  <c:v>-60.403078453626193</c:v>
                </c:pt>
                <c:pt idx="57">
                  <c:v>-58.840049568254997</c:v>
                </c:pt>
                <c:pt idx="58">
                  <c:v>-56.548671750453472</c:v>
                </c:pt>
                <c:pt idx="59">
                  <c:v>-54.661142706193075</c:v>
                </c:pt>
                <c:pt idx="60">
                  <c:v>-53.880702752315869</c:v>
                </c:pt>
                <c:pt idx="61">
                  <c:v>-53.38565992290809</c:v>
                </c:pt>
                <c:pt idx="62">
                  <c:v>-53.990837389835548</c:v>
                </c:pt>
                <c:pt idx="63">
                  <c:v>-55.141073524449425</c:v>
                </c:pt>
                <c:pt idx="64">
                  <c:v>-55.819485980240849</c:v>
                </c:pt>
                <c:pt idx="65">
                  <c:v>-57.377396127937288</c:v>
                </c:pt>
                <c:pt idx="66">
                  <c:v>-57.739222599058252</c:v>
                </c:pt>
                <c:pt idx="67">
                  <c:v>-57.443328574417009</c:v>
                </c:pt>
                <c:pt idx="68">
                  <c:v>-54.477094293731597</c:v>
                </c:pt>
                <c:pt idx="69">
                  <c:v>-52.294322896166051</c:v>
                </c:pt>
                <c:pt idx="70">
                  <c:v>-51.414762864497483</c:v>
                </c:pt>
                <c:pt idx="71">
                  <c:v>-50.280888131410805</c:v>
                </c:pt>
                <c:pt idx="72">
                  <c:v>-50.885264483105438</c:v>
                </c:pt>
                <c:pt idx="73">
                  <c:v>-51.933153866137168</c:v>
                </c:pt>
                <c:pt idx="74">
                  <c:v>-52.62928221806844</c:v>
                </c:pt>
                <c:pt idx="75">
                  <c:v>-50.608207695401866</c:v>
                </c:pt>
                <c:pt idx="76">
                  <c:v>-47.744338687387163</c:v>
                </c:pt>
                <c:pt idx="77">
                  <c:v>-45.198065191117713</c:v>
                </c:pt>
                <c:pt idx="78">
                  <c:v>-43.725737958236273</c:v>
                </c:pt>
                <c:pt idx="79">
                  <c:v>-43.63902268877127</c:v>
                </c:pt>
                <c:pt idx="80">
                  <c:v>-43.767719466915509</c:v>
                </c:pt>
                <c:pt idx="81">
                  <c:v>-44.072146185601753</c:v>
                </c:pt>
                <c:pt idx="82">
                  <c:v>-43.011846895791805</c:v>
                </c:pt>
                <c:pt idx="83">
                  <c:v>-40.593663217940247</c:v>
                </c:pt>
                <c:pt idx="84">
                  <c:v>-38.261218926697069</c:v>
                </c:pt>
                <c:pt idx="85">
                  <c:v>-36.753152638459426</c:v>
                </c:pt>
                <c:pt idx="86">
                  <c:v>-35.999951225699647</c:v>
                </c:pt>
                <c:pt idx="87">
                  <c:v>-35.392025310014795</c:v>
                </c:pt>
                <c:pt idx="88">
                  <c:v>-34.606114550770634</c:v>
                </c:pt>
                <c:pt idx="89">
                  <c:v>-33.338698275485399</c:v>
                </c:pt>
                <c:pt idx="90">
                  <c:v>-31.734379211615767</c:v>
                </c:pt>
                <c:pt idx="91">
                  <c:v>-30.331898105449909</c:v>
                </c:pt>
                <c:pt idx="92">
                  <c:v>-29.542647931607078</c:v>
                </c:pt>
                <c:pt idx="93">
                  <c:v>-29.208690752238887</c:v>
                </c:pt>
                <c:pt idx="94">
                  <c:v>-29.004809622852399</c:v>
                </c:pt>
                <c:pt idx="95">
                  <c:v>-28.17728022679524</c:v>
                </c:pt>
                <c:pt idx="96">
                  <c:v>-26.463249776764698</c:v>
                </c:pt>
                <c:pt idx="97">
                  <c:v>-24.460173186779656</c:v>
                </c:pt>
                <c:pt idx="98">
                  <c:v>-22.747054775671675</c:v>
                </c:pt>
                <c:pt idx="99">
                  <c:v>-21.291889891314518</c:v>
                </c:pt>
                <c:pt idx="100">
                  <c:v>-19.914365915553645</c:v>
                </c:pt>
                <c:pt idx="101">
                  <c:v>-18.562889698223021</c:v>
                </c:pt>
                <c:pt idx="102">
                  <c:v>-17.015107324435334</c:v>
                </c:pt>
                <c:pt idx="103">
                  <c:v>-15.371391798830143</c:v>
                </c:pt>
                <c:pt idx="104">
                  <c:v>-13.791326454431236</c:v>
                </c:pt>
                <c:pt idx="105">
                  <c:v>-12.393164339960556</c:v>
                </c:pt>
                <c:pt idx="106">
                  <c:v>-11.168447054684705</c:v>
                </c:pt>
                <c:pt idx="107">
                  <c:v>-9.9527411708780491</c:v>
                </c:pt>
                <c:pt idx="108">
                  <c:v>-8.6502725578508262</c:v>
                </c:pt>
                <c:pt idx="109">
                  <c:v>-7.332677415980414</c:v>
                </c:pt>
                <c:pt idx="110">
                  <c:v>-6.0688073544910965</c:v>
                </c:pt>
                <c:pt idx="111">
                  <c:v>-4.9046172575457314</c:v>
                </c:pt>
                <c:pt idx="112">
                  <c:v>-3.9029907209082042</c:v>
                </c:pt>
                <c:pt idx="113">
                  <c:v>-3.0614573323844505</c:v>
                </c:pt>
                <c:pt idx="114">
                  <c:v>-2.3811834687854487</c:v>
                </c:pt>
                <c:pt idx="115">
                  <c:v>-1.7519232118519321</c:v>
                </c:pt>
                <c:pt idx="116">
                  <c:v>-1.1375560204571666</c:v>
                </c:pt>
                <c:pt idx="117">
                  <c:v>-0.59241668322152741</c:v>
                </c:pt>
                <c:pt idx="118">
                  <c:v>-0.2088114017542777</c:v>
                </c:pt>
                <c:pt idx="119">
                  <c:v>-1.0600738304339608E-2</c:v>
                </c:pt>
                <c:pt idx="120">
                  <c:v>4.9946476528006656E-6</c:v>
                </c:pt>
                <c:pt idx="121">
                  <c:v>-0.16475963289326057</c:v>
                </c:pt>
                <c:pt idx="122">
                  <c:v>-0.5288205347676378</c:v>
                </c:pt>
                <c:pt idx="123">
                  <c:v>-1.0452909020653589</c:v>
                </c:pt>
                <c:pt idx="124">
                  <c:v>-1.6819158183083323</c:v>
                </c:pt>
                <c:pt idx="125">
                  <c:v>-2.3263631652238725</c:v>
                </c:pt>
                <c:pt idx="126">
                  <c:v>-2.9879847477393637</c:v>
                </c:pt>
                <c:pt idx="127">
                  <c:v>-3.8008325576416757</c:v>
                </c:pt>
                <c:pt idx="128">
                  <c:v>-4.8081094706590166</c:v>
                </c:pt>
                <c:pt idx="129">
                  <c:v>-5.9356968021185059</c:v>
                </c:pt>
                <c:pt idx="130">
                  <c:v>-7.2011823451037769</c:v>
                </c:pt>
                <c:pt idx="131">
                  <c:v>-8.4887526419831083</c:v>
                </c:pt>
                <c:pt idx="132">
                  <c:v>-9.7511515168279743</c:v>
                </c:pt>
                <c:pt idx="133">
                  <c:v>-10.985199111748226</c:v>
                </c:pt>
                <c:pt idx="134">
                  <c:v>-12.269835834971992</c:v>
                </c:pt>
                <c:pt idx="135">
                  <c:v>-13.697311539391709</c:v>
                </c:pt>
                <c:pt idx="136">
                  <c:v>-15.256971754084994</c:v>
                </c:pt>
                <c:pt idx="137">
                  <c:v>-16.869905006751303</c:v>
                </c:pt>
                <c:pt idx="138">
                  <c:v>-18.384540674761318</c:v>
                </c:pt>
                <c:pt idx="139">
                  <c:v>-19.707460924396536</c:v>
                </c:pt>
                <c:pt idx="140">
                  <c:v>-20.999264660886158</c:v>
                </c:pt>
                <c:pt idx="141">
                  <c:v>-22.484624019677277</c:v>
                </c:pt>
                <c:pt idx="142">
                  <c:v>-24.286604980593335</c:v>
                </c:pt>
                <c:pt idx="143">
                  <c:v>-26.367593834855427</c:v>
                </c:pt>
                <c:pt idx="144">
                  <c:v>-28.217068444939066</c:v>
                </c:pt>
                <c:pt idx="145">
                  <c:v>-29.178691909061257</c:v>
                </c:pt>
                <c:pt idx="146">
                  <c:v>-29.290678668280613</c:v>
                </c:pt>
                <c:pt idx="147">
                  <c:v>-29.537369153405898</c:v>
                </c:pt>
                <c:pt idx="148">
                  <c:v>-30.320685563655971</c:v>
                </c:pt>
                <c:pt idx="149">
                  <c:v>-31.610811141717228</c:v>
                </c:pt>
                <c:pt idx="150">
                  <c:v>-33.103273615097855</c:v>
                </c:pt>
                <c:pt idx="151">
                  <c:v>-34.566104387391491</c:v>
                </c:pt>
                <c:pt idx="152">
                  <c:v>-35.325275179206386</c:v>
                </c:pt>
                <c:pt idx="153">
                  <c:v>-35.994944279346541</c:v>
                </c:pt>
                <c:pt idx="154">
                  <c:v>-36.96135983627623</c:v>
                </c:pt>
                <c:pt idx="155">
                  <c:v>-38.427181577725932</c:v>
                </c:pt>
                <c:pt idx="156">
                  <c:v>-40.349257551706856</c:v>
                </c:pt>
                <c:pt idx="157">
                  <c:v>-42.448989637365045</c:v>
                </c:pt>
                <c:pt idx="158">
                  <c:v>-43.77495383342233</c:v>
                </c:pt>
                <c:pt idx="159">
                  <c:v>-43.377153956286932</c:v>
                </c:pt>
                <c:pt idx="160">
                  <c:v>-43.520358506624419</c:v>
                </c:pt>
                <c:pt idx="161">
                  <c:v>-43.925803838091937</c:v>
                </c:pt>
                <c:pt idx="162">
                  <c:v>-45.422945051340811</c:v>
                </c:pt>
                <c:pt idx="163">
                  <c:v>-48.162965275333754</c:v>
                </c:pt>
                <c:pt idx="164">
                  <c:v>-50.979993610331945</c:v>
                </c:pt>
                <c:pt idx="165">
                  <c:v>-53.142060247727336</c:v>
                </c:pt>
                <c:pt idx="166">
                  <c:v>-52.078023427914729</c:v>
                </c:pt>
                <c:pt idx="167">
                  <c:v>-50.514596080647927</c:v>
                </c:pt>
                <c:pt idx="168">
                  <c:v>-50.344444840447991</c:v>
                </c:pt>
                <c:pt idx="169">
                  <c:v>-50.982099729016127</c:v>
                </c:pt>
                <c:pt idx="170">
                  <c:v>-52.966360614054722</c:v>
                </c:pt>
                <c:pt idx="171">
                  <c:v>-54.996539566602856</c:v>
                </c:pt>
                <c:pt idx="172">
                  <c:v>-58.3430034811078</c:v>
                </c:pt>
                <c:pt idx="173">
                  <c:v>-59.069288763648878</c:v>
                </c:pt>
                <c:pt idx="174">
                  <c:v>-56.840955468155514</c:v>
                </c:pt>
                <c:pt idx="175">
                  <c:v>-56.039465218579309</c:v>
                </c:pt>
                <c:pt idx="176">
                  <c:v>-54.584035746718349</c:v>
                </c:pt>
                <c:pt idx="177">
                  <c:v>-53.603781174399742</c:v>
                </c:pt>
                <c:pt idx="178">
                  <c:v>-54.22314578862828</c:v>
                </c:pt>
                <c:pt idx="179">
                  <c:v>-55.192889414684359</c:v>
                </c:pt>
                <c:pt idx="180">
                  <c:v>-55.770299460227392</c:v>
                </c:pt>
                <c:pt idx="181">
                  <c:v>-56.563302837753298</c:v>
                </c:pt>
                <c:pt idx="182">
                  <c:v>-57.937758057599197</c:v>
                </c:pt>
                <c:pt idx="183">
                  <c:v>-60.812685856714083</c:v>
                </c:pt>
                <c:pt idx="184">
                  <c:v>-64.073845914068286</c:v>
                </c:pt>
                <c:pt idx="185">
                  <c:v>-65.491611254871344</c:v>
                </c:pt>
                <c:pt idx="186">
                  <c:v>-65.347033572542472</c:v>
                </c:pt>
                <c:pt idx="187">
                  <c:v>-62.351805096967837</c:v>
                </c:pt>
                <c:pt idx="188">
                  <c:v>-63.513785400046814</c:v>
                </c:pt>
                <c:pt idx="189">
                  <c:v>-62.849588816353133</c:v>
                </c:pt>
                <c:pt idx="190">
                  <c:v>-60.186878379077683</c:v>
                </c:pt>
                <c:pt idx="191">
                  <c:v>-59.886563412251363</c:v>
                </c:pt>
                <c:pt idx="192">
                  <c:v>-59.373331358919643</c:v>
                </c:pt>
                <c:pt idx="193">
                  <c:v>-60.294810320294403</c:v>
                </c:pt>
                <c:pt idx="194">
                  <c:v>-61.271826907898145</c:v>
                </c:pt>
                <c:pt idx="195">
                  <c:v>-60.349764899716348</c:v>
                </c:pt>
                <c:pt idx="196">
                  <c:v>-62.916386262275466</c:v>
                </c:pt>
                <c:pt idx="197">
                  <c:v>-62.885723791907992</c:v>
                </c:pt>
                <c:pt idx="198">
                  <c:v>-61.819509400776298</c:v>
                </c:pt>
                <c:pt idx="199">
                  <c:v>-63.937789236711396</c:v>
                </c:pt>
                <c:pt idx="200">
                  <c:v>-63.588471506762943</c:v>
                </c:pt>
                <c:pt idx="201">
                  <c:v>-64.680965052275909</c:v>
                </c:pt>
                <c:pt idx="202">
                  <c:v>-65.316926926966943</c:v>
                </c:pt>
                <c:pt idx="203">
                  <c:v>-64.541767699007991</c:v>
                </c:pt>
                <c:pt idx="204">
                  <c:v>-68.570593076968592</c:v>
                </c:pt>
                <c:pt idx="205">
                  <c:v>-63.619819318009178</c:v>
                </c:pt>
                <c:pt idx="206">
                  <c:v>-72.39239133246906</c:v>
                </c:pt>
                <c:pt idx="207">
                  <c:v>-66.749182434590466</c:v>
                </c:pt>
                <c:pt idx="208">
                  <c:v>-65.454522980369219</c:v>
                </c:pt>
                <c:pt idx="209">
                  <c:v>-72.505413501000206</c:v>
                </c:pt>
                <c:pt idx="210">
                  <c:v>-70.793481175319499</c:v>
                </c:pt>
                <c:pt idx="211">
                  <c:v>-69.806178737625743</c:v>
                </c:pt>
                <c:pt idx="212">
                  <c:v>-66.931647551729768</c:v>
                </c:pt>
                <c:pt idx="213">
                  <c:v>-69.572187628903905</c:v>
                </c:pt>
                <c:pt idx="214">
                  <c:v>-64.37819759985743</c:v>
                </c:pt>
                <c:pt idx="215">
                  <c:v>-69.047983570368473</c:v>
                </c:pt>
                <c:pt idx="216">
                  <c:v>-70.285277338621398</c:v>
                </c:pt>
                <c:pt idx="217">
                  <c:v>-66.529210638336252</c:v>
                </c:pt>
                <c:pt idx="218">
                  <c:v>-67.908295620936897</c:v>
                </c:pt>
                <c:pt idx="219">
                  <c:v>-80.573008209357738</c:v>
                </c:pt>
                <c:pt idx="220">
                  <c:v>-74.889314160837728</c:v>
                </c:pt>
                <c:pt idx="221">
                  <c:v>-76.000977405083887</c:v>
                </c:pt>
                <c:pt idx="222">
                  <c:v>-74.454861283397832</c:v>
                </c:pt>
                <c:pt idx="223">
                  <c:v>-70.639756082989123</c:v>
                </c:pt>
                <c:pt idx="224">
                  <c:v>-79.665582145741297</c:v>
                </c:pt>
                <c:pt idx="225">
                  <c:v>-73.341182213826798</c:v>
                </c:pt>
                <c:pt idx="226">
                  <c:v>-80.700480419868228</c:v>
                </c:pt>
                <c:pt idx="227">
                  <c:v>-69.748565400928882</c:v>
                </c:pt>
                <c:pt idx="228">
                  <c:v>-71.297385433291439</c:v>
                </c:pt>
                <c:pt idx="229">
                  <c:v>-71.861008948871856</c:v>
                </c:pt>
                <c:pt idx="230">
                  <c:v>-83.128075269493166</c:v>
                </c:pt>
                <c:pt idx="231">
                  <c:v>-83.319901803475588</c:v>
                </c:pt>
                <c:pt idx="232">
                  <c:v>-78.484030064802155</c:v>
                </c:pt>
                <c:pt idx="233">
                  <c:v>-74.98341917674199</c:v>
                </c:pt>
                <c:pt idx="234">
                  <c:v>-76.674693139151813</c:v>
                </c:pt>
                <c:pt idx="235">
                  <c:v>-82.429359392371978</c:v>
                </c:pt>
                <c:pt idx="236">
                  <c:v>-79.165406188206305</c:v>
                </c:pt>
                <c:pt idx="237">
                  <c:v>-77.709122817695345</c:v>
                </c:pt>
                <c:pt idx="238">
                  <c:v>-78.142219330245752</c:v>
                </c:pt>
                <c:pt idx="239">
                  <c:v>-75.701615144697342</c:v>
                </c:pt>
                <c:pt idx="240">
                  <c:v>-74.370814225803159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D1D-4E9A-9122-1D2EDECC7B83}"/>
            </c:ext>
          </c:extLst>
        </c:ser>
        <c:ser>
          <c:idx val="4"/>
          <c:order val="5"/>
          <c:tx>
            <c:v>16</c:v>
          </c:tx>
          <c:spPr>
            <a:ln w="2222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[summary1.xlsx]Sheet1!$AY$6:$AY$246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[summary1.xlsx]Sheet1!$BA$6:$BA$246</c:f>
              <c:numCache>
                <c:formatCode>General</c:formatCode>
                <c:ptCount val="241"/>
                <c:pt idx="0">
                  <c:v>-76.146455755191823</c:v>
                </c:pt>
                <c:pt idx="1">
                  <c:v>-70.229447423190166</c:v>
                </c:pt>
                <c:pt idx="2">
                  <c:v>-65.906407722723443</c:v>
                </c:pt>
                <c:pt idx="3">
                  <c:v>-77.53945284090797</c:v>
                </c:pt>
                <c:pt idx="4">
                  <c:v>-69.144398410447039</c:v>
                </c:pt>
                <c:pt idx="5">
                  <c:v>-64.324789942517029</c:v>
                </c:pt>
                <c:pt idx="6">
                  <c:v>-68.744994673567575</c:v>
                </c:pt>
                <c:pt idx="7">
                  <c:v>-72.062850765402416</c:v>
                </c:pt>
                <c:pt idx="8">
                  <c:v>-64.319112918657495</c:v>
                </c:pt>
                <c:pt idx="9">
                  <c:v>-66.948856714446507</c:v>
                </c:pt>
                <c:pt idx="10">
                  <c:v>-77.566902676592306</c:v>
                </c:pt>
                <c:pt idx="11">
                  <c:v>-63.893128447714844</c:v>
                </c:pt>
                <c:pt idx="12">
                  <c:v>-67.598911685078278</c:v>
                </c:pt>
                <c:pt idx="13">
                  <c:v>-76.700629143865115</c:v>
                </c:pt>
                <c:pt idx="14">
                  <c:v>-69.570237572002569</c:v>
                </c:pt>
                <c:pt idx="15">
                  <c:v>-67.299118377024911</c:v>
                </c:pt>
                <c:pt idx="16">
                  <c:v>-72.097300823401781</c:v>
                </c:pt>
                <c:pt idx="17">
                  <c:v>-68.866448106022105</c:v>
                </c:pt>
                <c:pt idx="18">
                  <c:v>-65.361588372574488</c:v>
                </c:pt>
                <c:pt idx="19">
                  <c:v>-68.143631847490681</c:v>
                </c:pt>
                <c:pt idx="20">
                  <c:v>-69.76408127394518</c:v>
                </c:pt>
                <c:pt idx="21">
                  <c:v>-66.613500644585585</c:v>
                </c:pt>
                <c:pt idx="22">
                  <c:v>-65.848630032051275</c:v>
                </c:pt>
                <c:pt idx="23">
                  <c:v>-66.901215593853536</c:v>
                </c:pt>
                <c:pt idx="24">
                  <c:v>-67.905193045798555</c:v>
                </c:pt>
                <c:pt idx="25">
                  <c:v>-65.74319404623995</c:v>
                </c:pt>
                <c:pt idx="26">
                  <c:v>-68.707504416207996</c:v>
                </c:pt>
                <c:pt idx="27">
                  <c:v>-65.222009189878833</c:v>
                </c:pt>
                <c:pt idx="28">
                  <c:v>-66.521585038276243</c:v>
                </c:pt>
                <c:pt idx="29">
                  <c:v>-64.861856175815987</c:v>
                </c:pt>
                <c:pt idx="30">
                  <c:v>-66.043762944031826</c:v>
                </c:pt>
                <c:pt idx="31">
                  <c:v>-65.955157213255973</c:v>
                </c:pt>
                <c:pt idx="32">
                  <c:v>-64.016838002168654</c:v>
                </c:pt>
                <c:pt idx="33">
                  <c:v>-62.83727817650292</c:v>
                </c:pt>
                <c:pt idx="34">
                  <c:v>-62.486864763506802</c:v>
                </c:pt>
                <c:pt idx="35">
                  <c:v>-62.689929137046107</c:v>
                </c:pt>
                <c:pt idx="36">
                  <c:v>-62.873075905169642</c:v>
                </c:pt>
                <c:pt idx="37">
                  <c:v>-61.717544005763429</c:v>
                </c:pt>
                <c:pt idx="38">
                  <c:v>-61.285745727932863</c:v>
                </c:pt>
                <c:pt idx="39">
                  <c:v>-60.51921127751605</c:v>
                </c:pt>
                <c:pt idx="40">
                  <c:v>-61.195138072942058</c:v>
                </c:pt>
                <c:pt idx="41">
                  <c:v>-60.447672726663924</c:v>
                </c:pt>
                <c:pt idx="42">
                  <c:v>-60.92816327022976</c:v>
                </c:pt>
                <c:pt idx="43">
                  <c:v>-59.864849493272331</c:v>
                </c:pt>
                <c:pt idx="44">
                  <c:v>-61.465982362472033</c:v>
                </c:pt>
                <c:pt idx="45">
                  <c:v>-61.804362686986011</c:v>
                </c:pt>
                <c:pt idx="46">
                  <c:v>-61.56525395222144</c:v>
                </c:pt>
                <c:pt idx="47">
                  <c:v>-62.538343161552888</c:v>
                </c:pt>
                <c:pt idx="48">
                  <c:v>-62.397602070779513</c:v>
                </c:pt>
                <c:pt idx="49">
                  <c:v>-63.182173119827496</c:v>
                </c:pt>
                <c:pt idx="50">
                  <c:v>-65.659516627440226</c:v>
                </c:pt>
                <c:pt idx="51">
                  <c:v>-65.062275941183657</c:v>
                </c:pt>
                <c:pt idx="52">
                  <c:v>-67.577763316366514</c:v>
                </c:pt>
                <c:pt idx="53">
                  <c:v>-63.661932676481015</c:v>
                </c:pt>
                <c:pt idx="54">
                  <c:v>-61.364429459270298</c:v>
                </c:pt>
                <c:pt idx="55">
                  <c:v>-59.926957162844445</c:v>
                </c:pt>
                <c:pt idx="56">
                  <c:v>-57.637771401888983</c:v>
                </c:pt>
                <c:pt idx="57">
                  <c:v>-57.656175091955788</c:v>
                </c:pt>
                <c:pt idx="58">
                  <c:v>-58.652406561768018</c:v>
                </c:pt>
                <c:pt idx="59">
                  <c:v>-58.049636356558437</c:v>
                </c:pt>
                <c:pt idx="60">
                  <c:v>-58.466120702005995</c:v>
                </c:pt>
                <c:pt idx="61">
                  <c:v>-59.179842277793973</c:v>
                </c:pt>
                <c:pt idx="62">
                  <c:v>-61.504485612340929</c:v>
                </c:pt>
                <c:pt idx="63">
                  <c:v>-60.994158051185408</c:v>
                </c:pt>
                <c:pt idx="64">
                  <c:v>-57.984284276216947</c:v>
                </c:pt>
                <c:pt idx="65">
                  <c:v>-54.928754637533075</c:v>
                </c:pt>
                <c:pt idx="66">
                  <c:v>-53.218805358434416</c:v>
                </c:pt>
                <c:pt idx="67">
                  <c:v>-52.629839207147171</c:v>
                </c:pt>
                <c:pt idx="68">
                  <c:v>-52.612632799728281</c:v>
                </c:pt>
                <c:pt idx="69">
                  <c:v>-54.063956403953704</c:v>
                </c:pt>
                <c:pt idx="70">
                  <c:v>-55.933213724907333</c:v>
                </c:pt>
                <c:pt idx="71">
                  <c:v>-57.531027905701833</c:v>
                </c:pt>
                <c:pt idx="72">
                  <c:v>-55.544048747719522</c:v>
                </c:pt>
                <c:pt idx="73">
                  <c:v>-51.767874379753671</c:v>
                </c:pt>
                <c:pt idx="74">
                  <c:v>-49.735416682164683</c:v>
                </c:pt>
                <c:pt idx="75">
                  <c:v>-48.966663914427457</c:v>
                </c:pt>
                <c:pt idx="76">
                  <c:v>-49.256409043385482</c:v>
                </c:pt>
                <c:pt idx="77">
                  <c:v>-49.940588514887779</c:v>
                </c:pt>
                <c:pt idx="78">
                  <c:v>-50.954895111959189</c:v>
                </c:pt>
                <c:pt idx="79">
                  <c:v>-49.500172891883501</c:v>
                </c:pt>
                <c:pt idx="80">
                  <c:v>-46.936681761529542</c:v>
                </c:pt>
                <c:pt idx="81">
                  <c:v>-44.751642384649756</c:v>
                </c:pt>
                <c:pt idx="82">
                  <c:v>-44.024965153328097</c:v>
                </c:pt>
                <c:pt idx="83">
                  <c:v>-44.615962097797649</c:v>
                </c:pt>
                <c:pt idx="84">
                  <c:v>-46.311128935562039</c:v>
                </c:pt>
                <c:pt idx="85">
                  <c:v>-47.080661586785382</c:v>
                </c:pt>
                <c:pt idx="86">
                  <c:v>-45.170450423425933</c:v>
                </c:pt>
                <c:pt idx="87">
                  <c:v>-42.695363125233882</c:v>
                </c:pt>
                <c:pt idx="88">
                  <c:v>-41.660472681372113</c:v>
                </c:pt>
                <c:pt idx="89">
                  <c:v>-40.883570365647053</c:v>
                </c:pt>
                <c:pt idx="90">
                  <c:v>-38.987703108119099</c:v>
                </c:pt>
                <c:pt idx="91">
                  <c:v>-35.716842200541493</c:v>
                </c:pt>
                <c:pt idx="92">
                  <c:v>-32.773329454421237</c:v>
                </c:pt>
                <c:pt idx="93">
                  <c:v>-30.551401857176852</c:v>
                </c:pt>
                <c:pt idx="94">
                  <c:v>-29.182843537159602</c:v>
                </c:pt>
                <c:pt idx="95">
                  <c:v>-28.439953919432096</c:v>
                </c:pt>
                <c:pt idx="96">
                  <c:v>-27.618924266272909</c:v>
                </c:pt>
                <c:pt idx="97">
                  <c:v>-26.263924082888639</c:v>
                </c:pt>
                <c:pt idx="98">
                  <c:v>-24.48550603803297</c:v>
                </c:pt>
                <c:pt idx="99">
                  <c:v>-22.700931929838724</c:v>
                </c:pt>
                <c:pt idx="100">
                  <c:v>-21.134412101908783</c:v>
                </c:pt>
                <c:pt idx="101">
                  <c:v>-19.749358516583527</c:v>
                </c:pt>
                <c:pt idx="102">
                  <c:v>-18.214217814554608</c:v>
                </c:pt>
                <c:pt idx="103">
                  <c:v>-16.48586108342354</c:v>
                </c:pt>
                <c:pt idx="104">
                  <c:v>-14.651294727064986</c:v>
                </c:pt>
                <c:pt idx="105">
                  <c:v>-12.913859255647946</c:v>
                </c:pt>
                <c:pt idx="106">
                  <c:v>-11.425353826743603</c:v>
                </c:pt>
                <c:pt idx="107">
                  <c:v>-10.023387899376843</c:v>
                </c:pt>
                <c:pt idx="108">
                  <c:v>-8.5882989051536747</c:v>
                </c:pt>
                <c:pt idx="109">
                  <c:v>-7.138613497277329</c:v>
                </c:pt>
                <c:pt idx="110">
                  <c:v>-5.7102895904908015</c:v>
                </c:pt>
                <c:pt idx="111">
                  <c:v>-4.4276403603243724</c:v>
                </c:pt>
                <c:pt idx="112">
                  <c:v>-3.4033575095580391</c:v>
                </c:pt>
                <c:pt idx="113">
                  <c:v>-2.5953751063436155</c:v>
                </c:pt>
                <c:pt idx="114">
                  <c:v>-1.9508772316436742</c:v>
                </c:pt>
                <c:pt idx="115">
                  <c:v>-1.4302919542540611</c:v>
                </c:pt>
                <c:pt idx="116">
                  <c:v>-0.98071281091210327</c:v>
                </c:pt>
                <c:pt idx="117">
                  <c:v>-0.55405417606891483</c:v>
                </c:pt>
                <c:pt idx="118">
                  <c:v>-0.1661114235003236</c:v>
                </c:pt>
                <c:pt idx="119">
                  <c:v>4.604674435420808E-2</c:v>
                </c:pt>
                <c:pt idx="120">
                  <c:v>1.8325130223484365E-5</c:v>
                </c:pt>
                <c:pt idx="121">
                  <c:v>-0.3047397158551659</c:v>
                </c:pt>
                <c:pt idx="122">
                  <c:v>-0.7477730625220369</c:v>
                </c:pt>
                <c:pt idx="123">
                  <c:v>-1.1891238448446693</c:v>
                </c:pt>
                <c:pt idx="124">
                  <c:v>-1.6822411923326301</c:v>
                </c:pt>
                <c:pt idx="125">
                  <c:v>-2.2501255142038774</c:v>
                </c:pt>
                <c:pt idx="126">
                  <c:v>-2.9532682242293093</c:v>
                </c:pt>
                <c:pt idx="127">
                  <c:v>-3.8409721663472327</c:v>
                </c:pt>
                <c:pt idx="128">
                  <c:v>-4.9691528430653085</c:v>
                </c:pt>
                <c:pt idx="129">
                  <c:v>-6.2733389409786779</c:v>
                </c:pt>
                <c:pt idx="130">
                  <c:v>-7.7365367824443707</c:v>
                </c:pt>
                <c:pt idx="131">
                  <c:v>-9.1850575453139243</c:v>
                </c:pt>
                <c:pt idx="132">
                  <c:v>-10.614152679358025</c:v>
                </c:pt>
                <c:pt idx="133">
                  <c:v>-12.046611055311534</c:v>
                </c:pt>
                <c:pt idx="134">
                  <c:v>-13.597111546725191</c:v>
                </c:pt>
                <c:pt idx="135">
                  <c:v>-15.380813243511579</c:v>
                </c:pt>
                <c:pt idx="136">
                  <c:v>-17.20260227961791</c:v>
                </c:pt>
                <c:pt idx="137">
                  <c:v>-18.931748764080581</c:v>
                </c:pt>
                <c:pt idx="138">
                  <c:v>-20.418319424850136</c:v>
                </c:pt>
                <c:pt idx="139">
                  <c:v>-21.743044586553843</c:v>
                </c:pt>
                <c:pt idx="140">
                  <c:v>-23.392615735094541</c:v>
                </c:pt>
                <c:pt idx="141">
                  <c:v>-25.299120556321398</c:v>
                </c:pt>
                <c:pt idx="142">
                  <c:v>-27.017724337229613</c:v>
                </c:pt>
                <c:pt idx="143">
                  <c:v>-28.173711666122902</c:v>
                </c:pt>
                <c:pt idx="144">
                  <c:v>-28.943600419061038</c:v>
                </c:pt>
                <c:pt idx="145">
                  <c:v>-29.874685019681639</c:v>
                </c:pt>
                <c:pt idx="146">
                  <c:v>-31.406195931672283</c:v>
                </c:pt>
                <c:pt idx="147">
                  <c:v>-33.643382846485537</c:v>
                </c:pt>
                <c:pt idx="148">
                  <c:v>-36.496663472999387</c:v>
                </c:pt>
                <c:pt idx="149">
                  <c:v>-39.133389397081359</c:v>
                </c:pt>
                <c:pt idx="150">
                  <c:v>-40.691849118511144</c:v>
                </c:pt>
                <c:pt idx="151">
                  <c:v>-41.868261570883085</c:v>
                </c:pt>
                <c:pt idx="152">
                  <c:v>-43.650861452769945</c:v>
                </c:pt>
                <c:pt idx="153">
                  <c:v>-46.460611423032688</c:v>
                </c:pt>
                <c:pt idx="154">
                  <c:v>-47.958859014759561</c:v>
                </c:pt>
                <c:pt idx="155">
                  <c:v>-46.751667860722293</c:v>
                </c:pt>
                <c:pt idx="156">
                  <c:v>-45.503642079206642</c:v>
                </c:pt>
                <c:pt idx="157">
                  <c:v>-45.137050236742354</c:v>
                </c:pt>
                <c:pt idx="158">
                  <c:v>-46.116204091386891</c:v>
                </c:pt>
                <c:pt idx="159">
                  <c:v>-47.808258465741972</c:v>
                </c:pt>
                <c:pt idx="160">
                  <c:v>-49.657720855990561</c:v>
                </c:pt>
                <c:pt idx="161">
                  <c:v>-50.840010064033905</c:v>
                </c:pt>
                <c:pt idx="162">
                  <c:v>-49.946987464801154</c:v>
                </c:pt>
                <c:pt idx="163">
                  <c:v>-49.572223305057797</c:v>
                </c:pt>
                <c:pt idx="164">
                  <c:v>-50.080363454544887</c:v>
                </c:pt>
                <c:pt idx="165">
                  <c:v>-51.371724882498675</c:v>
                </c:pt>
                <c:pt idx="166">
                  <c:v>-53.526534884708973</c:v>
                </c:pt>
                <c:pt idx="167">
                  <c:v>-56.815584987320008</c:v>
                </c:pt>
                <c:pt idx="168">
                  <c:v>-56.732169711408638</c:v>
                </c:pt>
                <c:pt idx="169">
                  <c:v>-55.307281123654818</c:v>
                </c:pt>
                <c:pt idx="170">
                  <c:v>-54.448362620978486</c:v>
                </c:pt>
                <c:pt idx="171">
                  <c:v>-52.97471138430258</c:v>
                </c:pt>
                <c:pt idx="172">
                  <c:v>-52.728196933034766</c:v>
                </c:pt>
                <c:pt idx="173">
                  <c:v>-53.718199070030551</c:v>
                </c:pt>
                <c:pt idx="174">
                  <c:v>-55.802211502212785</c:v>
                </c:pt>
                <c:pt idx="175">
                  <c:v>-59.232925817281426</c:v>
                </c:pt>
                <c:pt idx="176">
                  <c:v>-62.721292798364942</c:v>
                </c:pt>
                <c:pt idx="177">
                  <c:v>-63.138095430748834</c:v>
                </c:pt>
                <c:pt idx="178">
                  <c:v>-58.479685099526939</c:v>
                </c:pt>
                <c:pt idx="179">
                  <c:v>-57.316418427675735</c:v>
                </c:pt>
                <c:pt idx="180">
                  <c:v>-58.197892303680646</c:v>
                </c:pt>
                <c:pt idx="181">
                  <c:v>-58.477826623302732</c:v>
                </c:pt>
                <c:pt idx="182">
                  <c:v>-58.188282457419696</c:v>
                </c:pt>
                <c:pt idx="183">
                  <c:v>-59.100721288200241</c:v>
                </c:pt>
                <c:pt idx="184">
                  <c:v>-61.886009473861336</c:v>
                </c:pt>
                <c:pt idx="185">
                  <c:v>-62.329367459291873</c:v>
                </c:pt>
                <c:pt idx="186">
                  <c:v>-62.809568028693192</c:v>
                </c:pt>
                <c:pt idx="187">
                  <c:v>-64.086957579600707</c:v>
                </c:pt>
                <c:pt idx="188">
                  <c:v>-65.588092862222354</c:v>
                </c:pt>
                <c:pt idx="189">
                  <c:v>-65.030073845769351</c:v>
                </c:pt>
                <c:pt idx="190">
                  <c:v>-63.787639200621257</c:v>
                </c:pt>
                <c:pt idx="191">
                  <c:v>-62.10244358611466</c:v>
                </c:pt>
                <c:pt idx="192">
                  <c:v>-60.460588566136707</c:v>
                </c:pt>
                <c:pt idx="193">
                  <c:v>-62.682825481156939</c:v>
                </c:pt>
                <c:pt idx="194">
                  <c:v>-61.274609076910892</c:v>
                </c:pt>
                <c:pt idx="195">
                  <c:v>-59.761543591668016</c:v>
                </c:pt>
                <c:pt idx="196">
                  <c:v>-62.516003073084391</c:v>
                </c:pt>
                <c:pt idx="197">
                  <c:v>-63.14621107686429</c:v>
                </c:pt>
                <c:pt idx="198">
                  <c:v>-60.088097685028671</c:v>
                </c:pt>
                <c:pt idx="199">
                  <c:v>-60.357867067129931</c:v>
                </c:pt>
                <c:pt idx="200">
                  <c:v>-63.135229820890672</c:v>
                </c:pt>
                <c:pt idx="201">
                  <c:v>-63.319466101149004</c:v>
                </c:pt>
                <c:pt idx="202">
                  <c:v>-62.428567004840147</c:v>
                </c:pt>
                <c:pt idx="203">
                  <c:v>-64.088294942750181</c:v>
                </c:pt>
                <c:pt idx="204">
                  <c:v>-66.846272018263548</c:v>
                </c:pt>
                <c:pt idx="205">
                  <c:v>-63.412500706813077</c:v>
                </c:pt>
                <c:pt idx="206">
                  <c:v>-61.044090344017036</c:v>
                </c:pt>
                <c:pt idx="207">
                  <c:v>-67.5386937859342</c:v>
                </c:pt>
                <c:pt idx="208">
                  <c:v>-66.872689812143165</c:v>
                </c:pt>
                <c:pt idx="209">
                  <c:v>-63.299056669327385</c:v>
                </c:pt>
                <c:pt idx="210">
                  <c:v>-65.641145407551875</c:v>
                </c:pt>
                <c:pt idx="211">
                  <c:v>-69.888209126233349</c:v>
                </c:pt>
                <c:pt idx="212">
                  <c:v>-63.228987436191218</c:v>
                </c:pt>
                <c:pt idx="213">
                  <c:v>-64.97685118583226</c:v>
                </c:pt>
                <c:pt idx="214">
                  <c:v>-71.83256179990812</c:v>
                </c:pt>
                <c:pt idx="215">
                  <c:v>-63.284522102441684</c:v>
                </c:pt>
                <c:pt idx="216">
                  <c:v>-61.826799036546802</c:v>
                </c:pt>
                <c:pt idx="217">
                  <c:v>-70.894919415722825</c:v>
                </c:pt>
                <c:pt idx="218">
                  <c:v>-67.144356613330331</c:v>
                </c:pt>
                <c:pt idx="219">
                  <c:v>-64.530222077454297</c:v>
                </c:pt>
                <c:pt idx="220">
                  <c:v>-67.877151343638744</c:v>
                </c:pt>
                <c:pt idx="221">
                  <c:v>-73.422417075252298</c:v>
                </c:pt>
                <c:pt idx="222">
                  <c:v>-63.186269128624232</c:v>
                </c:pt>
                <c:pt idx="223">
                  <c:v>-65.080076769902277</c:v>
                </c:pt>
                <c:pt idx="224">
                  <c:v>-79.7650177863338</c:v>
                </c:pt>
                <c:pt idx="225">
                  <c:v>-67.217134131536042</c:v>
                </c:pt>
                <c:pt idx="226">
                  <c:v>-66.793177989531827</c:v>
                </c:pt>
                <c:pt idx="227">
                  <c:v>-79.965551679759471</c:v>
                </c:pt>
                <c:pt idx="228">
                  <c:v>-68.181461182120231</c:v>
                </c:pt>
                <c:pt idx="229">
                  <c:v>-67.755285009192022</c:v>
                </c:pt>
                <c:pt idx="230">
                  <c:v>-75.649372359646549</c:v>
                </c:pt>
                <c:pt idx="231">
                  <c:v>-72.095435998668435</c:v>
                </c:pt>
                <c:pt idx="232">
                  <c:v>-70.474926710642492</c:v>
                </c:pt>
                <c:pt idx="233">
                  <c:v>-71.547201797314941</c:v>
                </c:pt>
                <c:pt idx="234">
                  <c:v>-88.277969827461845</c:v>
                </c:pt>
                <c:pt idx="235">
                  <c:v>-79.825615261714717</c:v>
                </c:pt>
                <c:pt idx="236">
                  <c:v>-71.857646638833202</c:v>
                </c:pt>
                <c:pt idx="237">
                  <c:v>-91.666172965347002</c:v>
                </c:pt>
                <c:pt idx="238">
                  <c:v>-96.345175517771494</c:v>
                </c:pt>
                <c:pt idx="239">
                  <c:v>-76.681212302773716</c:v>
                </c:pt>
                <c:pt idx="240">
                  <c:v>-79.380564154222284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D1D-4E9A-9122-1D2EDECC7B83}"/>
            </c:ext>
          </c:extLst>
        </c:ser>
        <c:ser>
          <c:idx val="5"/>
          <c:order val="6"/>
          <c:tx>
            <c:v>18</c:v>
          </c:tx>
          <c:spPr>
            <a:ln w="22225"/>
          </c:spPr>
          <c:marker>
            <c:symbol val="none"/>
          </c:marker>
          <c:xVal>
            <c:numRef>
              <c:f>[summary1.xlsx]Sheet1!$BH$6:$BH$246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[summary1.xlsx]Sheet1!$BJ$6:$BJ$246</c:f>
              <c:numCache>
                <c:formatCode>General</c:formatCode>
                <c:ptCount val="241"/>
                <c:pt idx="0">
                  <c:v>-68.026873040145489</c:v>
                </c:pt>
                <c:pt idx="1">
                  <c:v>-67.079080640733196</c:v>
                </c:pt>
                <c:pt idx="2">
                  <c:v>-71.583701120065058</c:v>
                </c:pt>
                <c:pt idx="3">
                  <c:v>-66.133900697376845</c:v>
                </c:pt>
                <c:pt idx="4">
                  <c:v>-73.60933267272668</c:v>
                </c:pt>
                <c:pt idx="5">
                  <c:v>-68.041410052226837</c:v>
                </c:pt>
                <c:pt idx="6">
                  <c:v>-68.353504912496149</c:v>
                </c:pt>
                <c:pt idx="7">
                  <c:v>-70.563742541800949</c:v>
                </c:pt>
                <c:pt idx="8">
                  <c:v>-67.130315148398594</c:v>
                </c:pt>
                <c:pt idx="9">
                  <c:v>-66.535475054360759</c:v>
                </c:pt>
                <c:pt idx="10">
                  <c:v>-65.729423301516164</c:v>
                </c:pt>
                <c:pt idx="11">
                  <c:v>-67.31202408843447</c:v>
                </c:pt>
                <c:pt idx="12">
                  <c:v>-66.055176134245329</c:v>
                </c:pt>
                <c:pt idx="13">
                  <c:v>-68.031695898263152</c:v>
                </c:pt>
                <c:pt idx="14">
                  <c:v>-66.773295779452624</c:v>
                </c:pt>
                <c:pt idx="15">
                  <c:v>-67.306832093399976</c:v>
                </c:pt>
                <c:pt idx="16">
                  <c:v>-64.604085375513492</c:v>
                </c:pt>
                <c:pt idx="17">
                  <c:v>-65.028368705716986</c:v>
                </c:pt>
                <c:pt idx="18">
                  <c:v>-66.550659268738912</c:v>
                </c:pt>
                <c:pt idx="19">
                  <c:v>-65.433610766429766</c:v>
                </c:pt>
                <c:pt idx="20">
                  <c:v>-67.476568923539546</c:v>
                </c:pt>
                <c:pt idx="21">
                  <c:v>-65.379586631941791</c:v>
                </c:pt>
                <c:pt idx="22">
                  <c:v>-63.629284573430709</c:v>
                </c:pt>
                <c:pt idx="23">
                  <c:v>-64.572307287193382</c:v>
                </c:pt>
                <c:pt idx="24">
                  <c:v>-67.853929879429245</c:v>
                </c:pt>
                <c:pt idx="25">
                  <c:v>-62.931595411070504</c:v>
                </c:pt>
                <c:pt idx="26">
                  <c:v>-65.011272991355185</c:v>
                </c:pt>
                <c:pt idx="27">
                  <c:v>-63.530683237615875</c:v>
                </c:pt>
                <c:pt idx="28">
                  <c:v>-63.201419064288672</c:v>
                </c:pt>
                <c:pt idx="29">
                  <c:v>-64.214169117033819</c:v>
                </c:pt>
                <c:pt idx="30">
                  <c:v>-62.019371977271575</c:v>
                </c:pt>
                <c:pt idx="31">
                  <c:v>-64.351133116579305</c:v>
                </c:pt>
                <c:pt idx="32">
                  <c:v>-65.397806935724105</c:v>
                </c:pt>
                <c:pt idx="33">
                  <c:v>-61.827999287314952</c:v>
                </c:pt>
                <c:pt idx="34">
                  <c:v>-64.085332620546723</c:v>
                </c:pt>
                <c:pt idx="35">
                  <c:v>-64.332415724319119</c:v>
                </c:pt>
                <c:pt idx="36">
                  <c:v>-61.932140013758044</c:v>
                </c:pt>
                <c:pt idx="37">
                  <c:v>-66.06228781161839</c:v>
                </c:pt>
                <c:pt idx="38">
                  <c:v>-63.857736346991175</c:v>
                </c:pt>
                <c:pt idx="39">
                  <c:v>-62.688944135434866</c:v>
                </c:pt>
                <c:pt idx="40">
                  <c:v>-67.407287762955264</c:v>
                </c:pt>
                <c:pt idx="41">
                  <c:v>-64.311497518408984</c:v>
                </c:pt>
                <c:pt idx="42">
                  <c:v>-65.057853146852125</c:v>
                </c:pt>
                <c:pt idx="43">
                  <c:v>-62.096058985142321</c:v>
                </c:pt>
                <c:pt idx="44">
                  <c:v>-62.181168123119789</c:v>
                </c:pt>
                <c:pt idx="45">
                  <c:v>-61.609689516384805</c:v>
                </c:pt>
                <c:pt idx="46">
                  <c:v>-59.658237727763407</c:v>
                </c:pt>
                <c:pt idx="47">
                  <c:v>-59.0089529406292</c:v>
                </c:pt>
                <c:pt idx="48">
                  <c:v>-57.78711897623441</c:v>
                </c:pt>
                <c:pt idx="49">
                  <c:v>-57.722632739882243</c:v>
                </c:pt>
                <c:pt idx="50">
                  <c:v>-57.707243758952586</c:v>
                </c:pt>
                <c:pt idx="51">
                  <c:v>-57.181405216019172</c:v>
                </c:pt>
                <c:pt idx="52">
                  <c:v>-58.533990823680604</c:v>
                </c:pt>
                <c:pt idx="53">
                  <c:v>-59.704027734606399</c:v>
                </c:pt>
                <c:pt idx="54">
                  <c:v>-60.446921168688789</c:v>
                </c:pt>
                <c:pt idx="55">
                  <c:v>-61.896455536605998</c:v>
                </c:pt>
                <c:pt idx="56">
                  <c:v>-66.4429391309707</c:v>
                </c:pt>
                <c:pt idx="57">
                  <c:v>-63.870163227420363</c:v>
                </c:pt>
                <c:pt idx="58">
                  <c:v>-59.817454682494485</c:v>
                </c:pt>
                <c:pt idx="59">
                  <c:v>-56.699304704650636</c:v>
                </c:pt>
                <c:pt idx="60">
                  <c:v>-54.979646289996786</c:v>
                </c:pt>
                <c:pt idx="61">
                  <c:v>-54.129550954722937</c:v>
                </c:pt>
                <c:pt idx="62">
                  <c:v>-52.942198095115458</c:v>
                </c:pt>
                <c:pt idx="63">
                  <c:v>-54.04735348485886</c:v>
                </c:pt>
                <c:pt idx="64">
                  <c:v>-55.844787816570587</c:v>
                </c:pt>
                <c:pt idx="65">
                  <c:v>-57.406169824250277</c:v>
                </c:pt>
                <c:pt idx="66">
                  <c:v>-57.375852011222783</c:v>
                </c:pt>
                <c:pt idx="67">
                  <c:v>-54.542994846195825</c:v>
                </c:pt>
                <c:pt idx="68">
                  <c:v>-52.223808672296052</c:v>
                </c:pt>
                <c:pt idx="69">
                  <c:v>-52.167650148703757</c:v>
                </c:pt>
                <c:pt idx="70">
                  <c:v>-51.994926125189274</c:v>
                </c:pt>
                <c:pt idx="71">
                  <c:v>-53.192190494218266</c:v>
                </c:pt>
                <c:pt idx="72">
                  <c:v>-56.628545566636674</c:v>
                </c:pt>
                <c:pt idx="73">
                  <c:v>-57.195860474275491</c:v>
                </c:pt>
                <c:pt idx="74">
                  <c:v>-53.054993416107358</c:v>
                </c:pt>
                <c:pt idx="75">
                  <c:v>-50.710751749478646</c:v>
                </c:pt>
                <c:pt idx="76">
                  <c:v>-49.573164872025465</c:v>
                </c:pt>
                <c:pt idx="77">
                  <c:v>-49.455527923982501</c:v>
                </c:pt>
                <c:pt idx="78">
                  <c:v>-49.399869710359866</c:v>
                </c:pt>
                <c:pt idx="79">
                  <c:v>-47.646768299364219</c:v>
                </c:pt>
                <c:pt idx="80">
                  <c:v>-45.122719411891616</c:v>
                </c:pt>
                <c:pt idx="81">
                  <c:v>-43.078078889498734</c:v>
                </c:pt>
                <c:pt idx="82">
                  <c:v>-42.348195202631153</c:v>
                </c:pt>
                <c:pt idx="83">
                  <c:v>-42.085491182976554</c:v>
                </c:pt>
                <c:pt idx="84">
                  <c:v>-41.456399261673432</c:v>
                </c:pt>
                <c:pt idx="85">
                  <c:v>-39.029393665556917</c:v>
                </c:pt>
                <c:pt idx="86">
                  <c:v>-36.353203733312505</c:v>
                </c:pt>
                <c:pt idx="87">
                  <c:v>-34.582526993675309</c:v>
                </c:pt>
                <c:pt idx="88">
                  <c:v>-33.413366993421121</c:v>
                </c:pt>
                <c:pt idx="89">
                  <c:v>-32.498926221408695</c:v>
                </c:pt>
                <c:pt idx="90">
                  <c:v>-31.01326653582975</c:v>
                </c:pt>
                <c:pt idx="91">
                  <c:v>-29.568898872949191</c:v>
                </c:pt>
                <c:pt idx="92">
                  <c:v>-28.490925551449891</c:v>
                </c:pt>
                <c:pt idx="93">
                  <c:v>-28.1100295723313</c:v>
                </c:pt>
                <c:pt idx="94">
                  <c:v>-28.298167689188261</c:v>
                </c:pt>
                <c:pt idx="95">
                  <c:v>-27.929165912694472</c:v>
                </c:pt>
                <c:pt idx="96">
                  <c:v>-26.202646960943149</c:v>
                </c:pt>
                <c:pt idx="97">
                  <c:v>-24.063987629005709</c:v>
                </c:pt>
                <c:pt idx="98">
                  <c:v>-22.299372010774896</c:v>
                </c:pt>
                <c:pt idx="99">
                  <c:v>-20.776748607872221</c:v>
                </c:pt>
                <c:pt idx="100">
                  <c:v>-19.162056155464498</c:v>
                </c:pt>
                <c:pt idx="101">
                  <c:v>-17.444048724032356</c:v>
                </c:pt>
                <c:pt idx="102">
                  <c:v>-15.660941990430141</c:v>
                </c:pt>
                <c:pt idx="103">
                  <c:v>-14.018355777939602</c:v>
                </c:pt>
                <c:pt idx="104">
                  <c:v>-12.501138743351442</c:v>
                </c:pt>
                <c:pt idx="105">
                  <c:v>-10.945509566600743</c:v>
                </c:pt>
                <c:pt idx="106">
                  <c:v>-9.3068693542412309</c:v>
                </c:pt>
                <c:pt idx="107">
                  <c:v>-7.715389608527067</c:v>
                </c:pt>
                <c:pt idx="108">
                  <c:v>-6.3361324178073168</c:v>
                </c:pt>
                <c:pt idx="109">
                  <c:v>-5.1952289952691633</c:v>
                </c:pt>
                <c:pt idx="110">
                  <c:v>-4.1848126620806418</c:v>
                </c:pt>
                <c:pt idx="111">
                  <c:v>-3.3039633824994681</c:v>
                </c:pt>
                <c:pt idx="112">
                  <c:v>-2.4581471854382482</c:v>
                </c:pt>
                <c:pt idx="113">
                  <c:v>-1.6778832832826698</c:v>
                </c:pt>
                <c:pt idx="114">
                  <c:v>-1.0806114411602668</c:v>
                </c:pt>
                <c:pt idx="115">
                  <c:v>-0.66741996478230003</c:v>
                </c:pt>
                <c:pt idx="116">
                  <c:v>-0.38904594689263128</c:v>
                </c:pt>
                <c:pt idx="117">
                  <c:v>-0.19710707385455173</c:v>
                </c:pt>
                <c:pt idx="118">
                  <c:v>-4.53340585788089E-2</c:v>
                </c:pt>
                <c:pt idx="119">
                  <c:v>2.9629355668253865E-2</c:v>
                </c:pt>
                <c:pt idx="120">
                  <c:v>8.6054953749581387E-6</c:v>
                </c:pt>
                <c:pt idx="121">
                  <c:v>-0.11474697459268945</c:v>
                </c:pt>
                <c:pt idx="122">
                  <c:v>-0.28507271770101728</c:v>
                </c:pt>
                <c:pt idx="123">
                  <c:v>-0.51989886367534766</c:v>
                </c:pt>
                <c:pt idx="124">
                  <c:v>-0.88828811124848972</c:v>
                </c:pt>
                <c:pt idx="125">
                  <c:v>-1.3855372751549968</c:v>
                </c:pt>
                <c:pt idx="126">
                  <c:v>-2.0904137288618729</c:v>
                </c:pt>
                <c:pt idx="127">
                  <c:v>-2.9068653137887974</c:v>
                </c:pt>
                <c:pt idx="128">
                  <c:v>-3.7597689512724735</c:v>
                </c:pt>
                <c:pt idx="129">
                  <c:v>-4.6710223957337167</c:v>
                </c:pt>
                <c:pt idx="130">
                  <c:v>-5.7791561633411295</c:v>
                </c:pt>
                <c:pt idx="131">
                  <c:v>-7.0556588562878222</c:v>
                </c:pt>
                <c:pt idx="132">
                  <c:v>-8.5553258342993157</c:v>
                </c:pt>
                <c:pt idx="133">
                  <c:v>-10.207200808305521</c:v>
                </c:pt>
                <c:pt idx="134">
                  <c:v>-11.795309525935226</c:v>
                </c:pt>
                <c:pt idx="135">
                  <c:v>-13.336505352039337</c:v>
                </c:pt>
                <c:pt idx="136">
                  <c:v>-14.891987486541451</c:v>
                </c:pt>
                <c:pt idx="137">
                  <c:v>-16.673551727967912</c:v>
                </c:pt>
                <c:pt idx="138">
                  <c:v>-18.49233485168164</c:v>
                </c:pt>
                <c:pt idx="139">
                  <c:v>-20.054711777358854</c:v>
                </c:pt>
                <c:pt idx="140">
                  <c:v>-21.481713438869171</c:v>
                </c:pt>
                <c:pt idx="141">
                  <c:v>-23.163491328342552</c:v>
                </c:pt>
                <c:pt idx="142">
                  <c:v>-25.221647659934852</c:v>
                </c:pt>
                <c:pt idx="143">
                  <c:v>-27.320852794817505</c:v>
                </c:pt>
                <c:pt idx="144">
                  <c:v>-28.313108619823012</c:v>
                </c:pt>
                <c:pt idx="145">
                  <c:v>-28.292013353200183</c:v>
                </c:pt>
                <c:pt idx="146">
                  <c:v>-28.318860577495037</c:v>
                </c:pt>
                <c:pt idx="147">
                  <c:v>-29.079598540379692</c:v>
                </c:pt>
                <c:pt idx="148">
                  <c:v>-30.448003288467206</c:v>
                </c:pt>
                <c:pt idx="149">
                  <c:v>-31.9198488996742</c:v>
                </c:pt>
                <c:pt idx="150">
                  <c:v>-33.093890429005732</c:v>
                </c:pt>
                <c:pt idx="151">
                  <c:v>-34.218887296290561</c:v>
                </c:pt>
                <c:pt idx="152">
                  <c:v>-35.805528396731816</c:v>
                </c:pt>
                <c:pt idx="153">
                  <c:v>-37.906955296434383</c:v>
                </c:pt>
                <c:pt idx="154">
                  <c:v>-40.350643783347735</c:v>
                </c:pt>
                <c:pt idx="155">
                  <c:v>-41.468451270910649</c:v>
                </c:pt>
                <c:pt idx="156">
                  <c:v>-41.792948009712312</c:v>
                </c:pt>
                <c:pt idx="157">
                  <c:v>-42.610555177245821</c:v>
                </c:pt>
                <c:pt idx="158">
                  <c:v>-44.260786684955434</c:v>
                </c:pt>
                <c:pt idx="159">
                  <c:v>-46.725853388063065</c:v>
                </c:pt>
                <c:pt idx="160">
                  <c:v>-48.868664623776105</c:v>
                </c:pt>
                <c:pt idx="161">
                  <c:v>-49.388810553943088</c:v>
                </c:pt>
                <c:pt idx="162">
                  <c:v>-48.998902029247972</c:v>
                </c:pt>
                <c:pt idx="163">
                  <c:v>-49.857592923032541</c:v>
                </c:pt>
                <c:pt idx="164">
                  <c:v>-52.031737124444078</c:v>
                </c:pt>
                <c:pt idx="165">
                  <c:v>-56.385726766175878</c:v>
                </c:pt>
                <c:pt idx="166">
                  <c:v>-59.456195391256117</c:v>
                </c:pt>
                <c:pt idx="167">
                  <c:v>-55.424188205299835</c:v>
                </c:pt>
                <c:pt idx="168">
                  <c:v>-52.448413635683153</c:v>
                </c:pt>
                <c:pt idx="169">
                  <c:v>-51.921887204179306</c:v>
                </c:pt>
                <c:pt idx="170">
                  <c:v>-52.172090231577847</c:v>
                </c:pt>
                <c:pt idx="171">
                  <c:v>-54.298331214789307</c:v>
                </c:pt>
                <c:pt idx="172">
                  <c:v>-56.22602598656303</c:v>
                </c:pt>
                <c:pt idx="173">
                  <c:v>-57.597500979536868</c:v>
                </c:pt>
                <c:pt idx="174">
                  <c:v>-57.321074438679702</c:v>
                </c:pt>
                <c:pt idx="175">
                  <c:v>-55.465018449137979</c:v>
                </c:pt>
                <c:pt idx="176">
                  <c:v>-54.524410737067299</c:v>
                </c:pt>
                <c:pt idx="177">
                  <c:v>-54.262970382899255</c:v>
                </c:pt>
                <c:pt idx="178">
                  <c:v>-54.973413138346871</c:v>
                </c:pt>
                <c:pt idx="179">
                  <c:v>-56.629403232470054</c:v>
                </c:pt>
                <c:pt idx="180">
                  <c:v>-58.78966373469828</c:v>
                </c:pt>
                <c:pt idx="181">
                  <c:v>-60.123881255932986</c:v>
                </c:pt>
                <c:pt idx="182">
                  <c:v>-67.185650512516119</c:v>
                </c:pt>
                <c:pt idx="183">
                  <c:v>-65.028118022316505</c:v>
                </c:pt>
                <c:pt idx="184">
                  <c:v>-60.782404386503487</c:v>
                </c:pt>
                <c:pt idx="185">
                  <c:v>-58.359644979584679</c:v>
                </c:pt>
                <c:pt idx="186">
                  <c:v>-57.189084926744727</c:v>
                </c:pt>
                <c:pt idx="187">
                  <c:v>-59.025380389146051</c:v>
                </c:pt>
                <c:pt idx="188">
                  <c:v>-59.226696805697514</c:v>
                </c:pt>
                <c:pt idx="189">
                  <c:v>-58.532745185909789</c:v>
                </c:pt>
                <c:pt idx="190">
                  <c:v>-58.659101284258796</c:v>
                </c:pt>
                <c:pt idx="191">
                  <c:v>-59.472033804654615</c:v>
                </c:pt>
                <c:pt idx="192">
                  <c:v>-61.119169134349377</c:v>
                </c:pt>
                <c:pt idx="193">
                  <c:v>-63.875070139786359</c:v>
                </c:pt>
                <c:pt idx="194">
                  <c:v>-63.849403012397573</c:v>
                </c:pt>
                <c:pt idx="195">
                  <c:v>-63.180757124038863</c:v>
                </c:pt>
                <c:pt idx="196">
                  <c:v>-63.704317527111087</c:v>
                </c:pt>
                <c:pt idx="197">
                  <c:v>-62.958629008175507</c:v>
                </c:pt>
                <c:pt idx="198">
                  <c:v>-65.814379958883222</c:v>
                </c:pt>
                <c:pt idx="199">
                  <c:v>-69.639806529447355</c:v>
                </c:pt>
                <c:pt idx="200">
                  <c:v>-64.499065591097732</c:v>
                </c:pt>
                <c:pt idx="201">
                  <c:v>-69.059697910837855</c:v>
                </c:pt>
                <c:pt idx="202">
                  <c:v>-64.671783025982762</c:v>
                </c:pt>
                <c:pt idx="203">
                  <c:v>-66.428368120111884</c:v>
                </c:pt>
                <c:pt idx="204">
                  <c:v>-66.716886991075555</c:v>
                </c:pt>
                <c:pt idx="205">
                  <c:v>-65.589345341728063</c:v>
                </c:pt>
                <c:pt idx="206">
                  <c:v>-63.760169701425582</c:v>
                </c:pt>
                <c:pt idx="207">
                  <c:v>-69.259074594780728</c:v>
                </c:pt>
                <c:pt idx="208">
                  <c:v>-68.034995487542943</c:v>
                </c:pt>
                <c:pt idx="209">
                  <c:v>-64.632779173806853</c:v>
                </c:pt>
                <c:pt idx="210">
                  <c:v>-68.121663392908616</c:v>
                </c:pt>
                <c:pt idx="211">
                  <c:v>-64.793753094214139</c:v>
                </c:pt>
                <c:pt idx="212">
                  <c:v>-64.329053028290204</c:v>
                </c:pt>
                <c:pt idx="213">
                  <c:v>-71.776166705751152</c:v>
                </c:pt>
                <c:pt idx="214">
                  <c:v>-65.229335275047177</c:v>
                </c:pt>
                <c:pt idx="215">
                  <c:v>-64.863798442084203</c:v>
                </c:pt>
                <c:pt idx="216">
                  <c:v>-66.207479688803033</c:v>
                </c:pt>
                <c:pt idx="217">
                  <c:v>-64.531372109968302</c:v>
                </c:pt>
                <c:pt idx="218">
                  <c:v>-72.140577478837542</c:v>
                </c:pt>
                <c:pt idx="219">
                  <c:v>-70.031949165175917</c:v>
                </c:pt>
                <c:pt idx="220">
                  <c:v>-71.505280913315289</c:v>
                </c:pt>
                <c:pt idx="221">
                  <c:v>-66.921858595060584</c:v>
                </c:pt>
                <c:pt idx="222">
                  <c:v>-63.345100947774441</c:v>
                </c:pt>
                <c:pt idx="223">
                  <c:v>-65.48418385932554</c:v>
                </c:pt>
                <c:pt idx="224">
                  <c:v>-68.831971810697269</c:v>
                </c:pt>
                <c:pt idx="225">
                  <c:v>-66.303611116647161</c:v>
                </c:pt>
                <c:pt idx="226">
                  <c:v>-68.643489456599852</c:v>
                </c:pt>
                <c:pt idx="227">
                  <c:v>-69.730852786578282</c:v>
                </c:pt>
                <c:pt idx="228">
                  <c:v>-68.448222998911248</c:v>
                </c:pt>
                <c:pt idx="229">
                  <c:v>-70.271899764938624</c:v>
                </c:pt>
                <c:pt idx="230">
                  <c:v>-68.574261217886615</c:v>
                </c:pt>
                <c:pt idx="231">
                  <c:v>-67.894011546783602</c:v>
                </c:pt>
                <c:pt idx="232">
                  <c:v>-76.213105226065579</c:v>
                </c:pt>
                <c:pt idx="233">
                  <c:v>-69.875627051551461</c:v>
                </c:pt>
                <c:pt idx="234">
                  <c:v>-74.630760277511285</c:v>
                </c:pt>
                <c:pt idx="235">
                  <c:v>-73.30159692111782</c:v>
                </c:pt>
                <c:pt idx="236">
                  <c:v>-71.288830790834552</c:v>
                </c:pt>
                <c:pt idx="237">
                  <c:v>-73.378218816909822</c:v>
                </c:pt>
                <c:pt idx="238">
                  <c:v>-76.338646805210672</c:v>
                </c:pt>
                <c:pt idx="239">
                  <c:v>-68.757101670377381</c:v>
                </c:pt>
                <c:pt idx="240">
                  <c:v>-82.20483203358971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D1D-4E9A-9122-1D2EDECC7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35072"/>
        <c:axId val="142607872"/>
      </c:scatterChart>
      <c:valAx>
        <c:axId val="142835072"/>
        <c:scaling>
          <c:orientation val="minMax"/>
          <c:max val="120"/>
          <c:min val="-12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607872"/>
        <c:crossesAt val="-90"/>
        <c:crossBetween val="midCat"/>
        <c:majorUnit val="30"/>
        <c:minorUnit val="10"/>
      </c:valAx>
      <c:valAx>
        <c:axId val="142607872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835072"/>
        <c:crosses val="autoZero"/>
        <c:crossBetween val="midCat"/>
        <c:majorUnit val="2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baseline="0"/>
              <a:t>GBT C- Band</a:t>
            </a:r>
            <a:endParaRPr lang="en-US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4030147273257509"/>
          <c:w val="0.82814129483814525"/>
          <c:h val="0.65412766112569276"/>
        </c:manualLayout>
      </c:layout>
      <c:scatterChart>
        <c:scatterStyle val="smoothMarker"/>
        <c:varyColors val="0"/>
        <c:ser>
          <c:idx val="0"/>
          <c:order val="0"/>
          <c:tx>
            <c:v>Tsys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'EVLA C-band'!$Q$6:$Q$10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'EVLA C-band'!$S$6:$S$10</c:f>
              <c:numCache>
                <c:formatCode>General</c:formatCode>
                <c:ptCount val="5"/>
                <c:pt idx="0">
                  <c:v>20</c:v>
                </c:pt>
                <c:pt idx="1">
                  <c:v>17.7</c:v>
                </c:pt>
                <c:pt idx="2">
                  <c:v>20</c:v>
                </c:pt>
                <c:pt idx="3">
                  <c:v>23</c:v>
                </c:pt>
                <c:pt idx="4">
                  <c:v>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024-4DD8-B5DA-8376CD2F24C5}"/>
            </c:ext>
          </c:extLst>
        </c:ser>
        <c:ser>
          <c:idx val="1"/>
          <c:order val="1"/>
          <c:tx>
            <c:v>Trx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'EVLA C-band'!$Q$6:$Q$10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'EVLA C-band'!$R$6:$R$10</c:f>
              <c:numCache>
                <c:formatCode>General</c:formatCode>
                <c:ptCount val="5"/>
                <c:pt idx="0">
                  <c:v>15</c:v>
                </c:pt>
                <c:pt idx="1">
                  <c:v>9</c:v>
                </c:pt>
                <c:pt idx="2">
                  <c:v>10</c:v>
                </c:pt>
                <c:pt idx="3">
                  <c:v>13</c:v>
                </c:pt>
                <c:pt idx="4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024-4DD8-B5DA-8376CD2F2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22304"/>
        <c:axId val="208522632"/>
      </c:scatterChart>
      <c:valAx>
        <c:axId val="208522304"/>
        <c:scaling>
          <c:orientation val="minMax"/>
          <c:max val="8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(GHz)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632"/>
        <c:crosses val="autoZero"/>
        <c:crossBetween val="midCat"/>
        <c:minorUnit val="0.1"/>
      </c:valAx>
      <c:valAx>
        <c:axId val="208522632"/>
        <c:scaling>
          <c:orientation val="minMax"/>
          <c:max val="45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System</a:t>
                </a:r>
                <a:r>
                  <a:rPr lang="en-US" baseline="0"/>
                  <a:t> Temperature (K)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304"/>
        <c:crosses val="autoZero"/>
        <c:crossBetween val="midCat"/>
        <c:majorUnit val="5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668328958880145"/>
          <c:y val="0.1672448235637212"/>
          <c:w val="0.24975021872265968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E-Plane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4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'E-plane'!$E$4:$E$244</c:f>
              <c:numCache>
                <c:formatCode>General</c:formatCode>
                <c:ptCount val="241"/>
                <c:pt idx="0">
                  <c:v>-48.478000000000002</c:v>
                </c:pt>
                <c:pt idx="1">
                  <c:v>-49.32</c:v>
                </c:pt>
                <c:pt idx="2">
                  <c:v>-50.231999999999999</c:v>
                </c:pt>
                <c:pt idx="3">
                  <c:v>-49.917999999999999</c:v>
                </c:pt>
                <c:pt idx="4">
                  <c:v>-50.906999999999996</c:v>
                </c:pt>
                <c:pt idx="5">
                  <c:v>-48.821999999999996</c:v>
                </c:pt>
                <c:pt idx="6">
                  <c:v>-50.497999999999998</c:v>
                </c:pt>
                <c:pt idx="7">
                  <c:v>-59.323999999999998</c:v>
                </c:pt>
                <c:pt idx="8">
                  <c:v>-56.106999999999999</c:v>
                </c:pt>
                <c:pt idx="9">
                  <c:v>-53.851999999999997</c:v>
                </c:pt>
                <c:pt idx="10">
                  <c:v>-57.025999999999996</c:v>
                </c:pt>
                <c:pt idx="11">
                  <c:v>-58.066000000000003</c:v>
                </c:pt>
                <c:pt idx="12">
                  <c:v>-63.735999999999997</c:v>
                </c:pt>
                <c:pt idx="13">
                  <c:v>-55.286000000000001</c:v>
                </c:pt>
                <c:pt idx="14">
                  <c:v>-54.363999999999997</c:v>
                </c:pt>
                <c:pt idx="15">
                  <c:v>-51.615000000000002</c:v>
                </c:pt>
                <c:pt idx="16">
                  <c:v>-50.411999999999999</c:v>
                </c:pt>
                <c:pt idx="17">
                  <c:v>-50.311999999999998</c:v>
                </c:pt>
                <c:pt idx="18">
                  <c:v>-48.133000000000003</c:v>
                </c:pt>
                <c:pt idx="19">
                  <c:v>-48.89</c:v>
                </c:pt>
                <c:pt idx="20">
                  <c:v>-49.173000000000002</c:v>
                </c:pt>
                <c:pt idx="21">
                  <c:v>-53.170999999999999</c:v>
                </c:pt>
                <c:pt idx="22">
                  <c:v>-54.374000000000002</c:v>
                </c:pt>
                <c:pt idx="23">
                  <c:v>-52.594000000000001</c:v>
                </c:pt>
                <c:pt idx="24">
                  <c:v>-54.528999999999996</c:v>
                </c:pt>
                <c:pt idx="25">
                  <c:v>-51.972000000000001</c:v>
                </c:pt>
                <c:pt idx="26">
                  <c:v>-49.86</c:v>
                </c:pt>
                <c:pt idx="27">
                  <c:v>-51.583999999999996</c:v>
                </c:pt>
                <c:pt idx="28">
                  <c:v>-50.808999999999997</c:v>
                </c:pt>
                <c:pt idx="29">
                  <c:v>-48.092999999999996</c:v>
                </c:pt>
                <c:pt idx="30">
                  <c:v>-46.207000000000001</c:v>
                </c:pt>
                <c:pt idx="31">
                  <c:v>-45.342999999999996</c:v>
                </c:pt>
                <c:pt idx="32">
                  <c:v>-46.707999999999998</c:v>
                </c:pt>
                <c:pt idx="33">
                  <c:v>-47.976999999999997</c:v>
                </c:pt>
                <c:pt idx="34">
                  <c:v>-48.452999999999996</c:v>
                </c:pt>
                <c:pt idx="35">
                  <c:v>-46.402000000000001</c:v>
                </c:pt>
                <c:pt idx="36">
                  <c:v>-46.042000000000002</c:v>
                </c:pt>
                <c:pt idx="37">
                  <c:v>-46.545999999999999</c:v>
                </c:pt>
                <c:pt idx="38">
                  <c:v>-45.981000000000002</c:v>
                </c:pt>
                <c:pt idx="39">
                  <c:v>-44.610999999999997</c:v>
                </c:pt>
                <c:pt idx="40">
                  <c:v>-43.18</c:v>
                </c:pt>
                <c:pt idx="41">
                  <c:v>-43.506</c:v>
                </c:pt>
                <c:pt idx="42">
                  <c:v>-43.555</c:v>
                </c:pt>
                <c:pt idx="43">
                  <c:v>-42.324999999999996</c:v>
                </c:pt>
                <c:pt idx="44">
                  <c:v>-42.228000000000002</c:v>
                </c:pt>
                <c:pt idx="45">
                  <c:v>-41.833999999999996</c:v>
                </c:pt>
                <c:pt idx="46">
                  <c:v>-40.375</c:v>
                </c:pt>
                <c:pt idx="47">
                  <c:v>-39.826000000000001</c:v>
                </c:pt>
                <c:pt idx="48">
                  <c:v>-39.551000000000002</c:v>
                </c:pt>
                <c:pt idx="49">
                  <c:v>-39.829000000000001</c:v>
                </c:pt>
                <c:pt idx="50">
                  <c:v>-39.255000000000003</c:v>
                </c:pt>
                <c:pt idx="51">
                  <c:v>-38.08</c:v>
                </c:pt>
                <c:pt idx="52">
                  <c:v>-38.104999999999997</c:v>
                </c:pt>
                <c:pt idx="53">
                  <c:v>-38.865000000000002</c:v>
                </c:pt>
                <c:pt idx="54">
                  <c:v>-39.396000000000001</c:v>
                </c:pt>
                <c:pt idx="55">
                  <c:v>-39.054000000000002</c:v>
                </c:pt>
                <c:pt idx="56">
                  <c:v>-37.515999999999998</c:v>
                </c:pt>
                <c:pt idx="57">
                  <c:v>-37.323</c:v>
                </c:pt>
                <c:pt idx="58">
                  <c:v>-39.141999999999996</c:v>
                </c:pt>
                <c:pt idx="59">
                  <c:v>-39.884</c:v>
                </c:pt>
                <c:pt idx="60">
                  <c:v>-40.012</c:v>
                </c:pt>
                <c:pt idx="61">
                  <c:v>-40.378</c:v>
                </c:pt>
                <c:pt idx="62">
                  <c:v>-44.08</c:v>
                </c:pt>
                <c:pt idx="63">
                  <c:v>-47.405999999999999</c:v>
                </c:pt>
                <c:pt idx="64">
                  <c:v>-50.302999999999997</c:v>
                </c:pt>
                <c:pt idx="65">
                  <c:v>-50.332999999999998</c:v>
                </c:pt>
                <c:pt idx="66">
                  <c:v>-46.335000000000001</c:v>
                </c:pt>
                <c:pt idx="67">
                  <c:v>-42.682000000000002</c:v>
                </c:pt>
                <c:pt idx="68">
                  <c:v>-41.177999999999997</c:v>
                </c:pt>
                <c:pt idx="69">
                  <c:v>-40.564</c:v>
                </c:pt>
                <c:pt idx="70">
                  <c:v>-38.702999999999996</c:v>
                </c:pt>
                <c:pt idx="71">
                  <c:v>-35.839999999999996</c:v>
                </c:pt>
                <c:pt idx="72">
                  <c:v>-33.307000000000002</c:v>
                </c:pt>
                <c:pt idx="73">
                  <c:v>-31.852</c:v>
                </c:pt>
                <c:pt idx="74">
                  <c:v>-31.65</c:v>
                </c:pt>
                <c:pt idx="75">
                  <c:v>-31.695999999999998</c:v>
                </c:pt>
                <c:pt idx="76">
                  <c:v>-30.86</c:v>
                </c:pt>
                <c:pt idx="77">
                  <c:v>-29.943999999999999</c:v>
                </c:pt>
                <c:pt idx="78">
                  <c:v>-30.010999999999999</c:v>
                </c:pt>
                <c:pt idx="79">
                  <c:v>-30.422999999999998</c:v>
                </c:pt>
                <c:pt idx="80">
                  <c:v>-31.012</c:v>
                </c:pt>
                <c:pt idx="81">
                  <c:v>-32.052999999999997</c:v>
                </c:pt>
                <c:pt idx="82">
                  <c:v>-33.673999999999999</c:v>
                </c:pt>
                <c:pt idx="83">
                  <c:v>-36.451000000000001</c:v>
                </c:pt>
                <c:pt idx="84">
                  <c:v>-40.933999999999997</c:v>
                </c:pt>
                <c:pt idx="85">
                  <c:v>-47.100999999999999</c:v>
                </c:pt>
                <c:pt idx="86">
                  <c:v>-38.729999999999997</c:v>
                </c:pt>
                <c:pt idx="87">
                  <c:v>-33.399000000000001</c:v>
                </c:pt>
                <c:pt idx="88">
                  <c:v>-29.797999999999998</c:v>
                </c:pt>
                <c:pt idx="89">
                  <c:v>-27.305</c:v>
                </c:pt>
                <c:pt idx="90">
                  <c:v>-25.167999999999999</c:v>
                </c:pt>
                <c:pt idx="91">
                  <c:v>-23.331</c:v>
                </c:pt>
                <c:pt idx="92">
                  <c:v>-22.006999999999998</c:v>
                </c:pt>
                <c:pt idx="93">
                  <c:v>-20.965999999999998</c:v>
                </c:pt>
                <c:pt idx="94">
                  <c:v>-20.395</c:v>
                </c:pt>
                <c:pt idx="95">
                  <c:v>-19.928000000000001</c:v>
                </c:pt>
                <c:pt idx="96">
                  <c:v>-19.561999999999998</c:v>
                </c:pt>
                <c:pt idx="97">
                  <c:v>-19.605</c:v>
                </c:pt>
                <c:pt idx="98">
                  <c:v>-19.827999999999999</c:v>
                </c:pt>
                <c:pt idx="99">
                  <c:v>-20.276</c:v>
                </c:pt>
                <c:pt idx="100">
                  <c:v>-20.945</c:v>
                </c:pt>
                <c:pt idx="101">
                  <c:v>-21.07</c:v>
                </c:pt>
                <c:pt idx="102">
                  <c:v>-20.428999999999998</c:v>
                </c:pt>
                <c:pt idx="103">
                  <c:v>-18.917999999999999</c:v>
                </c:pt>
                <c:pt idx="104">
                  <c:v>-16.547000000000001</c:v>
                </c:pt>
                <c:pt idx="105">
                  <c:v>-14.484</c:v>
                </c:pt>
                <c:pt idx="106">
                  <c:v>-12.298999999999999</c:v>
                </c:pt>
                <c:pt idx="107">
                  <c:v>-10.52</c:v>
                </c:pt>
                <c:pt idx="108">
                  <c:v>-8.9699999999999989</c:v>
                </c:pt>
                <c:pt idx="109">
                  <c:v>-7.3520000000000003</c:v>
                </c:pt>
                <c:pt idx="110">
                  <c:v>-6.1710000000000003</c:v>
                </c:pt>
                <c:pt idx="111">
                  <c:v>-4.8950000000000005</c:v>
                </c:pt>
                <c:pt idx="112">
                  <c:v>-3.992</c:v>
                </c:pt>
                <c:pt idx="113">
                  <c:v>-3.0609999999999999</c:v>
                </c:pt>
                <c:pt idx="114">
                  <c:v>-2.4540000000000002</c:v>
                </c:pt>
                <c:pt idx="115">
                  <c:v>-1.825</c:v>
                </c:pt>
                <c:pt idx="116">
                  <c:v>-1.1600000000000001</c:v>
                </c:pt>
                <c:pt idx="117">
                  <c:v>-0.85200000000000009</c:v>
                </c:pt>
                <c:pt idx="118">
                  <c:v>-0.40599999999999997</c:v>
                </c:pt>
                <c:pt idx="119">
                  <c:v>-7.3999999999999996E-2</c:v>
                </c:pt>
                <c:pt idx="120">
                  <c:v>0</c:v>
                </c:pt>
                <c:pt idx="121">
                  <c:v>0.1</c:v>
                </c:pt>
                <c:pt idx="122">
                  <c:v>-0.113</c:v>
                </c:pt>
                <c:pt idx="123">
                  <c:v>-0.25999999999999995</c:v>
                </c:pt>
                <c:pt idx="124">
                  <c:v>-0.55000000000000004</c:v>
                </c:pt>
                <c:pt idx="125">
                  <c:v>-0.94</c:v>
                </c:pt>
                <c:pt idx="126">
                  <c:v>-1.4159999999999999</c:v>
                </c:pt>
                <c:pt idx="127">
                  <c:v>-1.8800000000000001</c:v>
                </c:pt>
                <c:pt idx="128">
                  <c:v>-2.7320000000000002</c:v>
                </c:pt>
                <c:pt idx="129">
                  <c:v>-3.403</c:v>
                </c:pt>
                <c:pt idx="130">
                  <c:v>-4.2759999999999998</c:v>
                </c:pt>
                <c:pt idx="131">
                  <c:v>-5.39</c:v>
                </c:pt>
                <c:pt idx="132">
                  <c:v>-6.4</c:v>
                </c:pt>
                <c:pt idx="133">
                  <c:v>-7.8650000000000002</c:v>
                </c:pt>
                <c:pt idx="134">
                  <c:v>-9.3389999999999986</c:v>
                </c:pt>
                <c:pt idx="135">
                  <c:v>-11.071999999999999</c:v>
                </c:pt>
                <c:pt idx="136">
                  <c:v>-12.780999999999999</c:v>
                </c:pt>
                <c:pt idx="137">
                  <c:v>-15.055</c:v>
                </c:pt>
                <c:pt idx="138">
                  <c:v>-17.263999999999999</c:v>
                </c:pt>
                <c:pt idx="139">
                  <c:v>-19.422000000000001</c:v>
                </c:pt>
                <c:pt idx="140">
                  <c:v>-20.823</c:v>
                </c:pt>
                <c:pt idx="141">
                  <c:v>-21.224999999999998</c:v>
                </c:pt>
                <c:pt idx="142">
                  <c:v>-20.843999999999998</c:v>
                </c:pt>
                <c:pt idx="143">
                  <c:v>-20.163</c:v>
                </c:pt>
                <c:pt idx="144">
                  <c:v>-19.779</c:v>
                </c:pt>
                <c:pt idx="145">
                  <c:v>-19.564999999999998</c:v>
                </c:pt>
                <c:pt idx="146">
                  <c:v>-19.815999999999999</c:v>
                </c:pt>
                <c:pt idx="147">
                  <c:v>-20.05</c:v>
                </c:pt>
                <c:pt idx="148">
                  <c:v>-20.547999999999998</c:v>
                </c:pt>
                <c:pt idx="149">
                  <c:v>-21.527999999999999</c:v>
                </c:pt>
                <c:pt idx="150">
                  <c:v>-22.622999999999998</c:v>
                </c:pt>
                <c:pt idx="151">
                  <c:v>-23.620999999999999</c:v>
                </c:pt>
                <c:pt idx="152">
                  <c:v>-25.100999999999999</c:v>
                </c:pt>
                <c:pt idx="153">
                  <c:v>-27.25</c:v>
                </c:pt>
                <c:pt idx="154">
                  <c:v>-29.681999999999999</c:v>
                </c:pt>
                <c:pt idx="155">
                  <c:v>-32.789000000000001</c:v>
                </c:pt>
                <c:pt idx="156">
                  <c:v>-38.107999999999997</c:v>
                </c:pt>
                <c:pt idx="157">
                  <c:v>-45.446999999999996</c:v>
                </c:pt>
                <c:pt idx="158">
                  <c:v>-41.993000000000002</c:v>
                </c:pt>
                <c:pt idx="159">
                  <c:v>-36.606000000000002</c:v>
                </c:pt>
                <c:pt idx="160">
                  <c:v>-33.213000000000001</c:v>
                </c:pt>
                <c:pt idx="161">
                  <c:v>-31.585999999999999</c:v>
                </c:pt>
                <c:pt idx="162">
                  <c:v>-30.454000000000001</c:v>
                </c:pt>
                <c:pt idx="163">
                  <c:v>-29.742999999999999</c:v>
                </c:pt>
                <c:pt idx="164">
                  <c:v>-29.712</c:v>
                </c:pt>
                <c:pt idx="165">
                  <c:v>-29.834</c:v>
                </c:pt>
                <c:pt idx="166">
                  <c:v>-29.88</c:v>
                </c:pt>
                <c:pt idx="167">
                  <c:v>-29.831</c:v>
                </c:pt>
                <c:pt idx="168">
                  <c:v>-30.024000000000001</c:v>
                </c:pt>
                <c:pt idx="169">
                  <c:v>-31.07</c:v>
                </c:pt>
                <c:pt idx="170">
                  <c:v>-32.147999999999996</c:v>
                </c:pt>
                <c:pt idx="171">
                  <c:v>-33.515000000000001</c:v>
                </c:pt>
                <c:pt idx="172">
                  <c:v>-35.180999999999997</c:v>
                </c:pt>
                <c:pt idx="173">
                  <c:v>-37.238</c:v>
                </c:pt>
                <c:pt idx="174">
                  <c:v>-39.722000000000001</c:v>
                </c:pt>
                <c:pt idx="175">
                  <c:v>-42.208999999999996</c:v>
                </c:pt>
                <c:pt idx="176">
                  <c:v>-44.073999999999998</c:v>
                </c:pt>
                <c:pt idx="177">
                  <c:v>-44.287999999999997</c:v>
                </c:pt>
                <c:pt idx="178">
                  <c:v>-44.955999999999996</c:v>
                </c:pt>
                <c:pt idx="179">
                  <c:v>-43.113</c:v>
                </c:pt>
                <c:pt idx="180">
                  <c:v>-41.694000000000003</c:v>
                </c:pt>
                <c:pt idx="181">
                  <c:v>-39.814</c:v>
                </c:pt>
                <c:pt idx="182">
                  <c:v>-39.42</c:v>
                </c:pt>
                <c:pt idx="183">
                  <c:v>-38.244999999999997</c:v>
                </c:pt>
                <c:pt idx="184">
                  <c:v>-37.826999999999998</c:v>
                </c:pt>
                <c:pt idx="185">
                  <c:v>-37.908999999999999</c:v>
                </c:pt>
                <c:pt idx="186">
                  <c:v>-37.863999999999997</c:v>
                </c:pt>
                <c:pt idx="187">
                  <c:v>-37.533999999999999</c:v>
                </c:pt>
                <c:pt idx="188">
                  <c:v>-38.095999999999997</c:v>
                </c:pt>
                <c:pt idx="189">
                  <c:v>-39.603000000000002</c:v>
                </c:pt>
                <c:pt idx="190">
                  <c:v>-40.768999999999998</c:v>
                </c:pt>
                <c:pt idx="191">
                  <c:v>-41.192999999999998</c:v>
                </c:pt>
                <c:pt idx="192">
                  <c:v>-41.378999999999998</c:v>
                </c:pt>
                <c:pt idx="193">
                  <c:v>-41.390999999999998</c:v>
                </c:pt>
                <c:pt idx="194">
                  <c:v>-41.537999999999997</c:v>
                </c:pt>
                <c:pt idx="195">
                  <c:v>-40.54</c:v>
                </c:pt>
                <c:pt idx="196">
                  <c:v>-40.042999999999999</c:v>
                </c:pt>
                <c:pt idx="197">
                  <c:v>-41.088999999999999</c:v>
                </c:pt>
                <c:pt idx="198">
                  <c:v>-41.125999999999998</c:v>
                </c:pt>
                <c:pt idx="199">
                  <c:v>-40.003</c:v>
                </c:pt>
                <c:pt idx="200">
                  <c:v>-40.58</c:v>
                </c:pt>
                <c:pt idx="201">
                  <c:v>-40.881999999999998</c:v>
                </c:pt>
                <c:pt idx="202">
                  <c:v>-41.168999999999997</c:v>
                </c:pt>
                <c:pt idx="203">
                  <c:v>-41.708999999999996</c:v>
                </c:pt>
                <c:pt idx="204">
                  <c:v>-43.052</c:v>
                </c:pt>
                <c:pt idx="205">
                  <c:v>-47.250999999999998</c:v>
                </c:pt>
                <c:pt idx="206">
                  <c:v>-49.86</c:v>
                </c:pt>
                <c:pt idx="207">
                  <c:v>-47.714999999999996</c:v>
                </c:pt>
                <c:pt idx="208">
                  <c:v>-52.161000000000001</c:v>
                </c:pt>
                <c:pt idx="209">
                  <c:v>-53.732999999999997</c:v>
                </c:pt>
                <c:pt idx="210">
                  <c:v>-52.585000000000001</c:v>
                </c:pt>
                <c:pt idx="211">
                  <c:v>-51.749000000000002</c:v>
                </c:pt>
                <c:pt idx="212">
                  <c:v>-51.566000000000003</c:v>
                </c:pt>
                <c:pt idx="213">
                  <c:v>-51.685000000000002</c:v>
                </c:pt>
                <c:pt idx="214">
                  <c:v>-49.454000000000001</c:v>
                </c:pt>
                <c:pt idx="215">
                  <c:v>-46.963999999999999</c:v>
                </c:pt>
                <c:pt idx="216">
                  <c:v>-46.661999999999999</c:v>
                </c:pt>
                <c:pt idx="217">
                  <c:v>-49.039000000000001</c:v>
                </c:pt>
                <c:pt idx="218">
                  <c:v>-51.871000000000002</c:v>
                </c:pt>
                <c:pt idx="219">
                  <c:v>-46.448</c:v>
                </c:pt>
                <c:pt idx="220">
                  <c:v>-43.454000000000001</c:v>
                </c:pt>
                <c:pt idx="221">
                  <c:v>-46.283000000000001</c:v>
                </c:pt>
                <c:pt idx="222">
                  <c:v>-44.204999999999998</c:v>
                </c:pt>
                <c:pt idx="223">
                  <c:v>-43.241</c:v>
                </c:pt>
                <c:pt idx="224">
                  <c:v>-44.854999999999997</c:v>
                </c:pt>
                <c:pt idx="225">
                  <c:v>-49.442</c:v>
                </c:pt>
                <c:pt idx="226">
                  <c:v>-49.936</c:v>
                </c:pt>
                <c:pt idx="227">
                  <c:v>-52.378</c:v>
                </c:pt>
                <c:pt idx="228">
                  <c:v>-55.071999999999996</c:v>
                </c:pt>
                <c:pt idx="229">
                  <c:v>-52.759</c:v>
                </c:pt>
                <c:pt idx="230">
                  <c:v>-54.883000000000003</c:v>
                </c:pt>
                <c:pt idx="231">
                  <c:v>-49.887999999999998</c:v>
                </c:pt>
                <c:pt idx="232">
                  <c:v>-47.976999999999997</c:v>
                </c:pt>
                <c:pt idx="233">
                  <c:v>-44.883000000000003</c:v>
                </c:pt>
                <c:pt idx="234">
                  <c:v>-44.903999999999996</c:v>
                </c:pt>
                <c:pt idx="235">
                  <c:v>-44.451999999999998</c:v>
                </c:pt>
                <c:pt idx="236">
                  <c:v>-44.778999999999996</c:v>
                </c:pt>
                <c:pt idx="237">
                  <c:v>-42.16</c:v>
                </c:pt>
                <c:pt idx="238">
                  <c:v>-41.024999999999999</c:v>
                </c:pt>
                <c:pt idx="239">
                  <c:v>-41.503999999999998</c:v>
                </c:pt>
                <c:pt idx="240">
                  <c:v>-43.344999999999999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6F8-4367-8150-EDBC0B952715}"/>
            </c:ext>
          </c:extLst>
        </c:ser>
        <c:ser>
          <c:idx val="2"/>
          <c:order val="1"/>
          <c:tx>
            <c:v>5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'E-plane'!$T$4:$T$244</c:f>
              <c:numCache>
                <c:formatCode>General</c:formatCode>
                <c:ptCount val="241"/>
                <c:pt idx="0">
                  <c:v>-63.667999999999999</c:v>
                </c:pt>
                <c:pt idx="1">
                  <c:v>-72.978999999999999</c:v>
                </c:pt>
                <c:pt idx="2">
                  <c:v>-72.012</c:v>
                </c:pt>
                <c:pt idx="3">
                  <c:v>-69.698999999999998</c:v>
                </c:pt>
                <c:pt idx="4">
                  <c:v>-91.225999999999999</c:v>
                </c:pt>
                <c:pt idx="5">
                  <c:v>-64.467999999999989</c:v>
                </c:pt>
                <c:pt idx="6">
                  <c:v>-62.075000000000003</c:v>
                </c:pt>
                <c:pt idx="7">
                  <c:v>-63.76</c:v>
                </c:pt>
                <c:pt idx="8">
                  <c:v>-67.49499999999999</c:v>
                </c:pt>
                <c:pt idx="9">
                  <c:v>-71.510999999999996</c:v>
                </c:pt>
                <c:pt idx="10">
                  <c:v>-68.768000000000001</c:v>
                </c:pt>
                <c:pt idx="11">
                  <c:v>-68.895999999999987</c:v>
                </c:pt>
                <c:pt idx="12">
                  <c:v>-62.689</c:v>
                </c:pt>
                <c:pt idx="13">
                  <c:v>-59.311</c:v>
                </c:pt>
                <c:pt idx="14">
                  <c:v>-62.875</c:v>
                </c:pt>
                <c:pt idx="15">
                  <c:v>-77.928999999999988</c:v>
                </c:pt>
                <c:pt idx="16">
                  <c:v>-68.866</c:v>
                </c:pt>
                <c:pt idx="17">
                  <c:v>-66.259</c:v>
                </c:pt>
                <c:pt idx="18">
                  <c:v>-63.283999999999999</c:v>
                </c:pt>
                <c:pt idx="19">
                  <c:v>-60.65</c:v>
                </c:pt>
                <c:pt idx="20">
                  <c:v>-59.78</c:v>
                </c:pt>
                <c:pt idx="21">
                  <c:v>-63.183</c:v>
                </c:pt>
                <c:pt idx="22">
                  <c:v>-70.937999999999988</c:v>
                </c:pt>
                <c:pt idx="23">
                  <c:v>-65.016999999999996</c:v>
                </c:pt>
                <c:pt idx="24">
                  <c:v>-61.105000000000004</c:v>
                </c:pt>
                <c:pt idx="25">
                  <c:v>-59.164000000000001</c:v>
                </c:pt>
                <c:pt idx="26">
                  <c:v>-57.750999999999998</c:v>
                </c:pt>
                <c:pt idx="27">
                  <c:v>-56.128</c:v>
                </c:pt>
                <c:pt idx="28">
                  <c:v>-58.285000000000004</c:v>
                </c:pt>
                <c:pt idx="29">
                  <c:v>-62.161000000000001</c:v>
                </c:pt>
                <c:pt idx="30">
                  <c:v>-64.055999999999997</c:v>
                </c:pt>
                <c:pt idx="31">
                  <c:v>-63.536999999999999</c:v>
                </c:pt>
                <c:pt idx="32">
                  <c:v>-63.58</c:v>
                </c:pt>
                <c:pt idx="33">
                  <c:v>-64.986999999999995</c:v>
                </c:pt>
                <c:pt idx="34">
                  <c:v>-63.802999999999997</c:v>
                </c:pt>
                <c:pt idx="35">
                  <c:v>-61.073999999999998</c:v>
                </c:pt>
                <c:pt idx="36">
                  <c:v>-59.491</c:v>
                </c:pt>
                <c:pt idx="37">
                  <c:v>-62.762</c:v>
                </c:pt>
                <c:pt idx="38">
                  <c:v>-68.565999999999988</c:v>
                </c:pt>
                <c:pt idx="39">
                  <c:v>-63.244</c:v>
                </c:pt>
                <c:pt idx="40">
                  <c:v>-59.53</c:v>
                </c:pt>
                <c:pt idx="41">
                  <c:v>-58.612000000000002</c:v>
                </c:pt>
                <c:pt idx="42">
                  <c:v>-54.152999999999999</c:v>
                </c:pt>
                <c:pt idx="43">
                  <c:v>-51.561999999999998</c:v>
                </c:pt>
                <c:pt idx="44">
                  <c:v>-51.983000000000004</c:v>
                </c:pt>
                <c:pt idx="45">
                  <c:v>-52.478000000000002</c:v>
                </c:pt>
                <c:pt idx="46">
                  <c:v>-50.216000000000001</c:v>
                </c:pt>
                <c:pt idx="47">
                  <c:v>-48.51</c:v>
                </c:pt>
                <c:pt idx="48">
                  <c:v>-48.861000000000004</c:v>
                </c:pt>
                <c:pt idx="49">
                  <c:v>-48.021999999999998</c:v>
                </c:pt>
                <c:pt idx="50">
                  <c:v>-46.17</c:v>
                </c:pt>
                <c:pt idx="51">
                  <c:v>-45.238999999999997</c:v>
                </c:pt>
                <c:pt idx="52">
                  <c:v>-45.381999999999998</c:v>
                </c:pt>
                <c:pt idx="53">
                  <c:v>-44.189</c:v>
                </c:pt>
                <c:pt idx="54">
                  <c:v>-43.274000000000001</c:v>
                </c:pt>
                <c:pt idx="55">
                  <c:v>-43.237000000000002</c:v>
                </c:pt>
                <c:pt idx="56">
                  <c:v>-42.965000000000003</c:v>
                </c:pt>
                <c:pt idx="57">
                  <c:v>-42.491999999999997</c:v>
                </c:pt>
                <c:pt idx="58">
                  <c:v>-42.302999999999997</c:v>
                </c:pt>
                <c:pt idx="59">
                  <c:v>-42.108000000000004</c:v>
                </c:pt>
                <c:pt idx="60">
                  <c:v>-42.852000000000004</c:v>
                </c:pt>
                <c:pt idx="61">
                  <c:v>-43.576000000000001</c:v>
                </c:pt>
                <c:pt idx="62">
                  <c:v>-43.963000000000001</c:v>
                </c:pt>
                <c:pt idx="63">
                  <c:v>-45.785000000000004</c:v>
                </c:pt>
                <c:pt idx="64">
                  <c:v>-48.146999999999998</c:v>
                </c:pt>
                <c:pt idx="65">
                  <c:v>-51.733000000000004</c:v>
                </c:pt>
                <c:pt idx="66">
                  <c:v>-61.279000000000003</c:v>
                </c:pt>
                <c:pt idx="67">
                  <c:v>-60.256999999999998</c:v>
                </c:pt>
                <c:pt idx="68">
                  <c:v>-52.868000000000002</c:v>
                </c:pt>
                <c:pt idx="69">
                  <c:v>-47.673999999999999</c:v>
                </c:pt>
                <c:pt idx="70">
                  <c:v>-43.591000000000001</c:v>
                </c:pt>
                <c:pt idx="71">
                  <c:v>-41.006</c:v>
                </c:pt>
                <c:pt idx="72">
                  <c:v>-39.369999999999997</c:v>
                </c:pt>
                <c:pt idx="73">
                  <c:v>-37.875</c:v>
                </c:pt>
                <c:pt idx="74">
                  <c:v>-36.895000000000003</c:v>
                </c:pt>
                <c:pt idx="75">
                  <c:v>-36.425000000000004</c:v>
                </c:pt>
                <c:pt idx="76">
                  <c:v>-36.331000000000003</c:v>
                </c:pt>
                <c:pt idx="77">
                  <c:v>-36.807000000000002</c:v>
                </c:pt>
                <c:pt idx="78">
                  <c:v>-37.686</c:v>
                </c:pt>
                <c:pt idx="79">
                  <c:v>-39.302999999999997</c:v>
                </c:pt>
                <c:pt idx="80">
                  <c:v>-42.08</c:v>
                </c:pt>
                <c:pt idx="81">
                  <c:v>-46.978000000000002</c:v>
                </c:pt>
                <c:pt idx="82">
                  <c:v>-61.712000000000003</c:v>
                </c:pt>
                <c:pt idx="83">
                  <c:v>-44.32</c:v>
                </c:pt>
                <c:pt idx="84">
                  <c:v>-38.603999999999999</c:v>
                </c:pt>
                <c:pt idx="85">
                  <c:v>-34.939</c:v>
                </c:pt>
                <c:pt idx="86">
                  <c:v>-32.625999999999998</c:v>
                </c:pt>
                <c:pt idx="87">
                  <c:v>-31.091000000000001</c:v>
                </c:pt>
                <c:pt idx="88">
                  <c:v>-29.831</c:v>
                </c:pt>
                <c:pt idx="89">
                  <c:v>-29.092000000000002</c:v>
                </c:pt>
                <c:pt idx="90">
                  <c:v>-28.906000000000002</c:v>
                </c:pt>
                <c:pt idx="91">
                  <c:v>-29.379000000000001</c:v>
                </c:pt>
                <c:pt idx="92">
                  <c:v>-30.542000000000002</c:v>
                </c:pt>
                <c:pt idx="93">
                  <c:v>-32.977000000000004</c:v>
                </c:pt>
                <c:pt idx="94">
                  <c:v>-37.033000000000001</c:v>
                </c:pt>
                <c:pt idx="95">
                  <c:v>-38.012</c:v>
                </c:pt>
                <c:pt idx="96">
                  <c:v>-31.725999999999999</c:v>
                </c:pt>
                <c:pt idx="97">
                  <c:v>-27.193999999999999</c:v>
                </c:pt>
                <c:pt idx="98">
                  <c:v>-23.745000000000001</c:v>
                </c:pt>
                <c:pt idx="99">
                  <c:v>-21.527000000000001</c:v>
                </c:pt>
                <c:pt idx="100">
                  <c:v>-19.661999999999999</c:v>
                </c:pt>
                <c:pt idx="101">
                  <c:v>-18.344000000000001</c:v>
                </c:pt>
                <c:pt idx="102">
                  <c:v>-17.419</c:v>
                </c:pt>
                <c:pt idx="103">
                  <c:v>-16.845000000000002</c:v>
                </c:pt>
                <c:pt idx="104">
                  <c:v>-16.534000000000002</c:v>
                </c:pt>
                <c:pt idx="105">
                  <c:v>-16.522000000000002</c:v>
                </c:pt>
                <c:pt idx="106">
                  <c:v>-16.356999999999999</c:v>
                </c:pt>
                <c:pt idx="107">
                  <c:v>-15.893000000000001</c:v>
                </c:pt>
                <c:pt idx="108">
                  <c:v>-14.462000000000002</c:v>
                </c:pt>
                <c:pt idx="109">
                  <c:v>-12.576000000000001</c:v>
                </c:pt>
                <c:pt idx="110">
                  <c:v>-10.684000000000001</c:v>
                </c:pt>
                <c:pt idx="111">
                  <c:v>-8.8410000000000011</c:v>
                </c:pt>
                <c:pt idx="112">
                  <c:v>-6.8659999999999997</c:v>
                </c:pt>
                <c:pt idx="113">
                  <c:v>-5.4470000000000001</c:v>
                </c:pt>
                <c:pt idx="114">
                  <c:v>-4.0309999999999997</c:v>
                </c:pt>
                <c:pt idx="115">
                  <c:v>-2.8319999999999999</c:v>
                </c:pt>
                <c:pt idx="116">
                  <c:v>-1.895</c:v>
                </c:pt>
                <c:pt idx="117">
                  <c:v>-1.1560000000000001</c:v>
                </c:pt>
                <c:pt idx="118">
                  <c:v>-0.60099999999999998</c:v>
                </c:pt>
                <c:pt idx="119">
                  <c:v>-0.33800000000000002</c:v>
                </c:pt>
                <c:pt idx="120">
                  <c:v>0</c:v>
                </c:pt>
                <c:pt idx="121">
                  <c:v>9.1999999999999985E-2</c:v>
                </c:pt>
                <c:pt idx="122">
                  <c:v>-3.9000000000000007E-2</c:v>
                </c:pt>
                <c:pt idx="123">
                  <c:v>-0.38700000000000001</c:v>
                </c:pt>
                <c:pt idx="124">
                  <c:v>-0.89100000000000001</c:v>
                </c:pt>
                <c:pt idx="125">
                  <c:v>-1.5650000000000002</c:v>
                </c:pt>
                <c:pt idx="126">
                  <c:v>-2.2489999999999997</c:v>
                </c:pt>
                <c:pt idx="127">
                  <c:v>-3.387</c:v>
                </c:pt>
                <c:pt idx="128">
                  <c:v>-4.556</c:v>
                </c:pt>
                <c:pt idx="129">
                  <c:v>-5.9630000000000001</c:v>
                </c:pt>
                <c:pt idx="130">
                  <c:v>-7.5739999999999998</c:v>
                </c:pt>
                <c:pt idx="131">
                  <c:v>-9.2560000000000002</c:v>
                </c:pt>
                <c:pt idx="132">
                  <c:v>-11.197000000000001</c:v>
                </c:pt>
                <c:pt idx="133">
                  <c:v>-13.015000000000001</c:v>
                </c:pt>
                <c:pt idx="134">
                  <c:v>-14.471</c:v>
                </c:pt>
                <c:pt idx="135">
                  <c:v>-15.38</c:v>
                </c:pt>
                <c:pt idx="136">
                  <c:v>-15.789000000000001</c:v>
                </c:pt>
                <c:pt idx="137">
                  <c:v>-16.088000000000001</c:v>
                </c:pt>
                <c:pt idx="138">
                  <c:v>-16.414999999999999</c:v>
                </c:pt>
                <c:pt idx="139">
                  <c:v>-16.928000000000001</c:v>
                </c:pt>
                <c:pt idx="140">
                  <c:v>-17.724</c:v>
                </c:pt>
                <c:pt idx="141">
                  <c:v>-18.747</c:v>
                </c:pt>
                <c:pt idx="142">
                  <c:v>-20.224</c:v>
                </c:pt>
                <c:pt idx="143">
                  <c:v>-22.314</c:v>
                </c:pt>
                <c:pt idx="144">
                  <c:v>-24.997</c:v>
                </c:pt>
                <c:pt idx="145">
                  <c:v>-28.597999999999999</c:v>
                </c:pt>
                <c:pt idx="146">
                  <c:v>-33.169000000000004</c:v>
                </c:pt>
                <c:pt idx="147">
                  <c:v>-36.459000000000003</c:v>
                </c:pt>
                <c:pt idx="148">
                  <c:v>-34.146000000000001</c:v>
                </c:pt>
                <c:pt idx="149">
                  <c:v>-31.301000000000002</c:v>
                </c:pt>
                <c:pt idx="150">
                  <c:v>-29.809000000000001</c:v>
                </c:pt>
                <c:pt idx="151">
                  <c:v>-29.019000000000002</c:v>
                </c:pt>
                <c:pt idx="152">
                  <c:v>-28.927</c:v>
                </c:pt>
                <c:pt idx="153">
                  <c:v>-28.955000000000002</c:v>
                </c:pt>
                <c:pt idx="154">
                  <c:v>-29.916</c:v>
                </c:pt>
                <c:pt idx="155">
                  <c:v>-31.503</c:v>
                </c:pt>
                <c:pt idx="156">
                  <c:v>-33.322000000000003</c:v>
                </c:pt>
                <c:pt idx="157">
                  <c:v>-36.224000000000004</c:v>
                </c:pt>
                <c:pt idx="158">
                  <c:v>-41.369</c:v>
                </c:pt>
                <c:pt idx="159">
                  <c:v>-51.012999999999998</c:v>
                </c:pt>
                <c:pt idx="160">
                  <c:v>-45.736000000000004</c:v>
                </c:pt>
                <c:pt idx="161">
                  <c:v>-41.094999999999999</c:v>
                </c:pt>
                <c:pt idx="162">
                  <c:v>-38.741999999999997</c:v>
                </c:pt>
                <c:pt idx="163">
                  <c:v>-37.475000000000001</c:v>
                </c:pt>
                <c:pt idx="164">
                  <c:v>-38.003</c:v>
                </c:pt>
                <c:pt idx="165">
                  <c:v>-38.04</c:v>
                </c:pt>
                <c:pt idx="166">
                  <c:v>-37.619</c:v>
                </c:pt>
                <c:pt idx="167">
                  <c:v>-37.292000000000002</c:v>
                </c:pt>
                <c:pt idx="168">
                  <c:v>-37.613</c:v>
                </c:pt>
                <c:pt idx="169">
                  <c:v>-38.341999999999999</c:v>
                </c:pt>
                <c:pt idx="170">
                  <c:v>-40.155000000000001</c:v>
                </c:pt>
                <c:pt idx="171">
                  <c:v>-41.765999999999998</c:v>
                </c:pt>
                <c:pt idx="172">
                  <c:v>-45.895000000000003</c:v>
                </c:pt>
                <c:pt idx="173">
                  <c:v>-50.594999999999999</c:v>
                </c:pt>
                <c:pt idx="174">
                  <c:v>-57.605000000000004</c:v>
                </c:pt>
                <c:pt idx="175">
                  <c:v>-63.225999999999999</c:v>
                </c:pt>
                <c:pt idx="176">
                  <c:v>-54.776000000000003</c:v>
                </c:pt>
                <c:pt idx="177">
                  <c:v>-48.927999999999997</c:v>
                </c:pt>
                <c:pt idx="178">
                  <c:v>-45.180999999999997</c:v>
                </c:pt>
                <c:pt idx="179">
                  <c:v>-42.500999999999998</c:v>
                </c:pt>
                <c:pt idx="180">
                  <c:v>-41.573999999999998</c:v>
                </c:pt>
                <c:pt idx="181">
                  <c:v>-42.055999999999997</c:v>
                </c:pt>
                <c:pt idx="182">
                  <c:v>-43.624000000000002</c:v>
                </c:pt>
                <c:pt idx="183">
                  <c:v>-45.77</c:v>
                </c:pt>
                <c:pt idx="184">
                  <c:v>-46.072000000000003</c:v>
                </c:pt>
                <c:pt idx="185">
                  <c:v>-43.139000000000003</c:v>
                </c:pt>
                <c:pt idx="186">
                  <c:v>-41.597999999999999</c:v>
                </c:pt>
                <c:pt idx="187">
                  <c:v>-40.984999999999999</c:v>
                </c:pt>
                <c:pt idx="188">
                  <c:v>-41.170999999999999</c:v>
                </c:pt>
                <c:pt idx="189">
                  <c:v>-42.624000000000002</c:v>
                </c:pt>
                <c:pt idx="190">
                  <c:v>-45.247999999999998</c:v>
                </c:pt>
                <c:pt idx="191">
                  <c:v>-49.038000000000004</c:v>
                </c:pt>
                <c:pt idx="192">
                  <c:v>-61.874000000000002</c:v>
                </c:pt>
                <c:pt idx="193">
                  <c:v>-49.798000000000002</c:v>
                </c:pt>
                <c:pt idx="194">
                  <c:v>-45.236000000000004</c:v>
                </c:pt>
                <c:pt idx="195">
                  <c:v>-44.183</c:v>
                </c:pt>
                <c:pt idx="196">
                  <c:v>-43.182000000000002</c:v>
                </c:pt>
                <c:pt idx="197">
                  <c:v>-44.302</c:v>
                </c:pt>
                <c:pt idx="198">
                  <c:v>-47.344999999999999</c:v>
                </c:pt>
                <c:pt idx="199">
                  <c:v>-51.134999999999998</c:v>
                </c:pt>
                <c:pt idx="200">
                  <c:v>-52.661000000000001</c:v>
                </c:pt>
                <c:pt idx="201">
                  <c:v>-50.39</c:v>
                </c:pt>
                <c:pt idx="202">
                  <c:v>-47.933999999999997</c:v>
                </c:pt>
                <c:pt idx="203">
                  <c:v>-48.576999999999998</c:v>
                </c:pt>
                <c:pt idx="204">
                  <c:v>-48.122999999999998</c:v>
                </c:pt>
                <c:pt idx="205">
                  <c:v>-48.706000000000003</c:v>
                </c:pt>
                <c:pt idx="206">
                  <c:v>-48.819000000000003</c:v>
                </c:pt>
                <c:pt idx="207">
                  <c:v>-49.545000000000002</c:v>
                </c:pt>
                <c:pt idx="208">
                  <c:v>-51.387999999999998</c:v>
                </c:pt>
                <c:pt idx="209">
                  <c:v>-51.167999999999999</c:v>
                </c:pt>
                <c:pt idx="210">
                  <c:v>-50.042000000000002</c:v>
                </c:pt>
                <c:pt idx="211">
                  <c:v>-52.74</c:v>
                </c:pt>
                <c:pt idx="212">
                  <c:v>-50.122</c:v>
                </c:pt>
                <c:pt idx="213">
                  <c:v>-52.53</c:v>
                </c:pt>
                <c:pt idx="214">
                  <c:v>-52.929000000000002</c:v>
                </c:pt>
                <c:pt idx="215">
                  <c:v>-55.807000000000002</c:v>
                </c:pt>
                <c:pt idx="216">
                  <c:v>-63.302</c:v>
                </c:pt>
                <c:pt idx="217">
                  <c:v>-62.79</c:v>
                </c:pt>
                <c:pt idx="218">
                  <c:v>-57.045999999999999</c:v>
                </c:pt>
                <c:pt idx="219">
                  <c:v>-57.183</c:v>
                </c:pt>
                <c:pt idx="220">
                  <c:v>-58.255000000000003</c:v>
                </c:pt>
                <c:pt idx="221">
                  <c:v>-58.197000000000003</c:v>
                </c:pt>
                <c:pt idx="222">
                  <c:v>-60.930999999999997</c:v>
                </c:pt>
                <c:pt idx="223">
                  <c:v>-59.423000000000002</c:v>
                </c:pt>
                <c:pt idx="224">
                  <c:v>-53.183</c:v>
                </c:pt>
                <c:pt idx="225">
                  <c:v>-49.514000000000003</c:v>
                </c:pt>
                <c:pt idx="226">
                  <c:v>-49.09</c:v>
                </c:pt>
                <c:pt idx="227">
                  <c:v>-48.962000000000003</c:v>
                </c:pt>
                <c:pt idx="228">
                  <c:v>-49.276000000000003</c:v>
                </c:pt>
                <c:pt idx="229">
                  <c:v>-48.750999999999998</c:v>
                </c:pt>
                <c:pt idx="230">
                  <c:v>-47.323</c:v>
                </c:pt>
                <c:pt idx="231">
                  <c:v>-45.256999999999998</c:v>
                </c:pt>
                <c:pt idx="232">
                  <c:v>-44.960999999999999</c:v>
                </c:pt>
                <c:pt idx="233">
                  <c:v>-44.722999999999999</c:v>
                </c:pt>
                <c:pt idx="234">
                  <c:v>-44.844999999999999</c:v>
                </c:pt>
                <c:pt idx="235">
                  <c:v>-44.006</c:v>
                </c:pt>
                <c:pt idx="236">
                  <c:v>-43.35</c:v>
                </c:pt>
                <c:pt idx="237">
                  <c:v>-42.285000000000004</c:v>
                </c:pt>
                <c:pt idx="238">
                  <c:v>-41.792999999999999</c:v>
                </c:pt>
                <c:pt idx="239">
                  <c:v>-41.326999999999998</c:v>
                </c:pt>
                <c:pt idx="240">
                  <c:v>-41.780999999999999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6F8-4367-8150-EDBC0B952715}"/>
            </c:ext>
          </c:extLst>
        </c:ser>
        <c:ser>
          <c:idx val="0"/>
          <c:order val="2"/>
          <c:tx>
            <c:v>6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'E-plane'!$AK$4:$AK$244</c:f>
              <c:numCache>
                <c:formatCode>General</c:formatCode>
                <c:ptCount val="241"/>
                <c:pt idx="0">
                  <c:v>-56.347999999999999</c:v>
                </c:pt>
                <c:pt idx="1">
                  <c:v>-57.140999999999998</c:v>
                </c:pt>
                <c:pt idx="2">
                  <c:v>-60.366999999999997</c:v>
                </c:pt>
                <c:pt idx="3">
                  <c:v>-52.862000000000002</c:v>
                </c:pt>
                <c:pt idx="4">
                  <c:v>-53.731999999999999</c:v>
                </c:pt>
                <c:pt idx="5">
                  <c:v>-60.280999999999999</c:v>
                </c:pt>
                <c:pt idx="6">
                  <c:v>-55.893000000000001</c:v>
                </c:pt>
                <c:pt idx="7">
                  <c:v>-56.46</c:v>
                </c:pt>
                <c:pt idx="8">
                  <c:v>-53.643999999999998</c:v>
                </c:pt>
                <c:pt idx="9">
                  <c:v>-51.843000000000004</c:v>
                </c:pt>
                <c:pt idx="10">
                  <c:v>-58.829000000000001</c:v>
                </c:pt>
                <c:pt idx="11">
                  <c:v>-52.789000000000001</c:v>
                </c:pt>
                <c:pt idx="12">
                  <c:v>-51.581000000000003</c:v>
                </c:pt>
                <c:pt idx="13">
                  <c:v>-58.655000000000001</c:v>
                </c:pt>
                <c:pt idx="14">
                  <c:v>-55.951000000000001</c:v>
                </c:pt>
                <c:pt idx="15">
                  <c:v>-59.03</c:v>
                </c:pt>
                <c:pt idx="16">
                  <c:v>-61.043999999999997</c:v>
                </c:pt>
                <c:pt idx="17">
                  <c:v>-53.039000000000001</c:v>
                </c:pt>
                <c:pt idx="18">
                  <c:v>-58.276000000000003</c:v>
                </c:pt>
                <c:pt idx="19">
                  <c:v>-61.246000000000002</c:v>
                </c:pt>
                <c:pt idx="20">
                  <c:v>-58.447000000000003</c:v>
                </c:pt>
                <c:pt idx="21">
                  <c:v>-70.935000000000002</c:v>
                </c:pt>
                <c:pt idx="22">
                  <c:v>-54.451999999999998</c:v>
                </c:pt>
                <c:pt idx="23">
                  <c:v>-52.249000000000002</c:v>
                </c:pt>
                <c:pt idx="24">
                  <c:v>-63.912999999999997</c:v>
                </c:pt>
                <c:pt idx="25">
                  <c:v>-53.713999999999999</c:v>
                </c:pt>
                <c:pt idx="26">
                  <c:v>-57.390999999999998</c:v>
                </c:pt>
                <c:pt idx="27">
                  <c:v>-62.875</c:v>
                </c:pt>
                <c:pt idx="28">
                  <c:v>-53.183</c:v>
                </c:pt>
                <c:pt idx="29">
                  <c:v>-60.936999999999998</c:v>
                </c:pt>
                <c:pt idx="30">
                  <c:v>-60.915999999999997</c:v>
                </c:pt>
                <c:pt idx="31">
                  <c:v>-55.838000000000001</c:v>
                </c:pt>
                <c:pt idx="32">
                  <c:v>-55.484000000000002</c:v>
                </c:pt>
                <c:pt idx="33">
                  <c:v>-66.558999999999997</c:v>
                </c:pt>
                <c:pt idx="34">
                  <c:v>-53.710999999999999</c:v>
                </c:pt>
                <c:pt idx="35">
                  <c:v>-56.204000000000001</c:v>
                </c:pt>
                <c:pt idx="36">
                  <c:v>-57.076999999999998</c:v>
                </c:pt>
                <c:pt idx="37">
                  <c:v>-51.465000000000003</c:v>
                </c:pt>
                <c:pt idx="38">
                  <c:v>-58.572000000000003</c:v>
                </c:pt>
                <c:pt idx="39">
                  <c:v>-57.648000000000003</c:v>
                </c:pt>
                <c:pt idx="40">
                  <c:v>-56.613</c:v>
                </c:pt>
                <c:pt idx="41">
                  <c:v>-66.986000000000004</c:v>
                </c:pt>
                <c:pt idx="42">
                  <c:v>-59.722999999999999</c:v>
                </c:pt>
                <c:pt idx="43">
                  <c:v>-56.073</c:v>
                </c:pt>
                <c:pt idx="44">
                  <c:v>-57.843000000000004</c:v>
                </c:pt>
                <c:pt idx="45">
                  <c:v>-58.072000000000003</c:v>
                </c:pt>
                <c:pt idx="46">
                  <c:v>-59.335000000000001</c:v>
                </c:pt>
                <c:pt idx="47">
                  <c:v>-60.51</c:v>
                </c:pt>
                <c:pt idx="48">
                  <c:v>-66.003</c:v>
                </c:pt>
                <c:pt idx="49">
                  <c:v>-60.106999999999999</c:v>
                </c:pt>
                <c:pt idx="50">
                  <c:v>-59.896999999999998</c:v>
                </c:pt>
                <c:pt idx="51">
                  <c:v>-54.69</c:v>
                </c:pt>
                <c:pt idx="52">
                  <c:v>-48.265999999999998</c:v>
                </c:pt>
                <c:pt idx="53">
                  <c:v>-51.284999999999997</c:v>
                </c:pt>
                <c:pt idx="54">
                  <c:v>-50.548999999999999</c:v>
                </c:pt>
                <c:pt idx="55">
                  <c:v>-46.344000000000001</c:v>
                </c:pt>
                <c:pt idx="56">
                  <c:v>-48.076999999999998</c:v>
                </c:pt>
                <c:pt idx="57">
                  <c:v>-47.866999999999997</c:v>
                </c:pt>
                <c:pt idx="58">
                  <c:v>-43.484000000000002</c:v>
                </c:pt>
                <c:pt idx="59">
                  <c:v>-43.262</c:v>
                </c:pt>
                <c:pt idx="60">
                  <c:v>-47.765999999999998</c:v>
                </c:pt>
                <c:pt idx="61">
                  <c:v>-43.734999999999999</c:v>
                </c:pt>
                <c:pt idx="62">
                  <c:v>-43.292000000000002</c:v>
                </c:pt>
                <c:pt idx="63">
                  <c:v>-48.656999999999996</c:v>
                </c:pt>
                <c:pt idx="64">
                  <c:v>-45.929000000000002</c:v>
                </c:pt>
                <c:pt idx="65">
                  <c:v>-44.460999999999999</c:v>
                </c:pt>
                <c:pt idx="66">
                  <c:v>-53.076000000000001</c:v>
                </c:pt>
                <c:pt idx="67">
                  <c:v>-54.213999999999999</c:v>
                </c:pt>
                <c:pt idx="68">
                  <c:v>-54.433999999999997</c:v>
                </c:pt>
                <c:pt idx="69">
                  <c:v>-49.423000000000002</c:v>
                </c:pt>
                <c:pt idx="70">
                  <c:v>-43.487000000000002</c:v>
                </c:pt>
                <c:pt idx="71">
                  <c:v>-45.154000000000003</c:v>
                </c:pt>
                <c:pt idx="72">
                  <c:v>-46.426000000000002</c:v>
                </c:pt>
                <c:pt idx="73">
                  <c:v>-39.520000000000003</c:v>
                </c:pt>
                <c:pt idx="74">
                  <c:v>-38.610999999999997</c:v>
                </c:pt>
                <c:pt idx="75">
                  <c:v>-41.884999999999998</c:v>
                </c:pt>
                <c:pt idx="76">
                  <c:v>-42.926000000000002</c:v>
                </c:pt>
                <c:pt idx="77">
                  <c:v>-40.817</c:v>
                </c:pt>
                <c:pt idx="78">
                  <c:v>-43.146000000000001</c:v>
                </c:pt>
                <c:pt idx="79">
                  <c:v>-54.23</c:v>
                </c:pt>
                <c:pt idx="80">
                  <c:v>-49.567</c:v>
                </c:pt>
                <c:pt idx="81">
                  <c:v>-47.548999999999999</c:v>
                </c:pt>
                <c:pt idx="82">
                  <c:v>-43.426000000000002</c:v>
                </c:pt>
                <c:pt idx="83">
                  <c:v>-37.847999999999999</c:v>
                </c:pt>
                <c:pt idx="84">
                  <c:v>-35.430999999999997</c:v>
                </c:pt>
                <c:pt idx="85">
                  <c:v>-34.588999999999999</c:v>
                </c:pt>
                <c:pt idx="86">
                  <c:v>-34.805</c:v>
                </c:pt>
                <c:pt idx="87">
                  <c:v>-34.988</c:v>
                </c:pt>
                <c:pt idx="88">
                  <c:v>-35.503999999999998</c:v>
                </c:pt>
                <c:pt idx="89">
                  <c:v>-38.350999999999999</c:v>
                </c:pt>
                <c:pt idx="90">
                  <c:v>-45.247999999999998</c:v>
                </c:pt>
                <c:pt idx="91">
                  <c:v>-44.012</c:v>
                </c:pt>
                <c:pt idx="92">
                  <c:v>-36.511000000000003</c:v>
                </c:pt>
                <c:pt idx="93">
                  <c:v>-32.195999999999998</c:v>
                </c:pt>
                <c:pt idx="94">
                  <c:v>-29.419</c:v>
                </c:pt>
                <c:pt idx="95">
                  <c:v>-27.649000000000001</c:v>
                </c:pt>
                <c:pt idx="96">
                  <c:v>-26.55</c:v>
                </c:pt>
                <c:pt idx="97">
                  <c:v>-26.48</c:v>
                </c:pt>
                <c:pt idx="98">
                  <c:v>-27.315999999999999</c:v>
                </c:pt>
                <c:pt idx="99">
                  <c:v>-28.94</c:v>
                </c:pt>
                <c:pt idx="100">
                  <c:v>-29.974</c:v>
                </c:pt>
                <c:pt idx="101">
                  <c:v>-27.588000000000001</c:v>
                </c:pt>
                <c:pt idx="102">
                  <c:v>-23.922999999999998</c:v>
                </c:pt>
                <c:pt idx="103">
                  <c:v>-20.859000000000002</c:v>
                </c:pt>
                <c:pt idx="104">
                  <c:v>-18.297999999999998</c:v>
                </c:pt>
                <c:pt idx="105">
                  <c:v>-16.308</c:v>
                </c:pt>
                <c:pt idx="106">
                  <c:v>-15.039</c:v>
                </c:pt>
                <c:pt idx="107">
                  <c:v>-14.260999999999999</c:v>
                </c:pt>
                <c:pt idx="108">
                  <c:v>-13.446</c:v>
                </c:pt>
                <c:pt idx="109">
                  <c:v>-12.958</c:v>
                </c:pt>
                <c:pt idx="110">
                  <c:v>-12.118</c:v>
                </c:pt>
                <c:pt idx="111">
                  <c:v>-10.895</c:v>
                </c:pt>
                <c:pt idx="112">
                  <c:v>-9.3539999999999992</c:v>
                </c:pt>
                <c:pt idx="113">
                  <c:v>-7.5039999999999996</c:v>
                </c:pt>
                <c:pt idx="114">
                  <c:v>-5.6520000000000001</c:v>
                </c:pt>
                <c:pt idx="115">
                  <c:v>-4.2240000000000002</c:v>
                </c:pt>
                <c:pt idx="116">
                  <c:v>-2.9140000000000001</c:v>
                </c:pt>
                <c:pt idx="117">
                  <c:v>-1.855</c:v>
                </c:pt>
                <c:pt idx="118">
                  <c:v>-1.016</c:v>
                </c:pt>
                <c:pt idx="119">
                  <c:v>-0.372</c:v>
                </c:pt>
                <c:pt idx="120">
                  <c:v>0</c:v>
                </c:pt>
                <c:pt idx="121">
                  <c:v>-7.9000000000000001E-2</c:v>
                </c:pt>
                <c:pt idx="122">
                  <c:v>-0.33599999999999997</c:v>
                </c:pt>
                <c:pt idx="123">
                  <c:v>-0.75700000000000001</c:v>
                </c:pt>
                <c:pt idx="124">
                  <c:v>-1.401</c:v>
                </c:pt>
                <c:pt idx="125">
                  <c:v>-2.4319999999999999</c:v>
                </c:pt>
                <c:pt idx="126">
                  <c:v>-3.5310000000000001</c:v>
                </c:pt>
                <c:pt idx="127">
                  <c:v>-5.218</c:v>
                </c:pt>
                <c:pt idx="128">
                  <c:v>-6.6950000000000003</c:v>
                </c:pt>
                <c:pt idx="129">
                  <c:v>-8.5389999999999997</c:v>
                </c:pt>
                <c:pt idx="130">
                  <c:v>-10.409000000000001</c:v>
                </c:pt>
                <c:pt idx="131">
                  <c:v>-11.725</c:v>
                </c:pt>
                <c:pt idx="132">
                  <c:v>-12.606999999999999</c:v>
                </c:pt>
                <c:pt idx="133">
                  <c:v>-13.379</c:v>
                </c:pt>
                <c:pt idx="134">
                  <c:v>-13.949</c:v>
                </c:pt>
                <c:pt idx="135">
                  <c:v>-14.746</c:v>
                </c:pt>
                <c:pt idx="136">
                  <c:v>-15.715999999999999</c:v>
                </c:pt>
                <c:pt idx="137">
                  <c:v>-17.358000000000001</c:v>
                </c:pt>
                <c:pt idx="138">
                  <c:v>-19.614000000000001</c:v>
                </c:pt>
                <c:pt idx="139">
                  <c:v>-22.417999999999999</c:v>
                </c:pt>
                <c:pt idx="140">
                  <c:v>-25.917999999999999</c:v>
                </c:pt>
                <c:pt idx="141">
                  <c:v>-29.349</c:v>
                </c:pt>
                <c:pt idx="142">
                  <c:v>-29.73</c:v>
                </c:pt>
                <c:pt idx="143">
                  <c:v>-28.143000000000001</c:v>
                </c:pt>
                <c:pt idx="144">
                  <c:v>-26.876999999999999</c:v>
                </c:pt>
                <c:pt idx="145">
                  <c:v>-26.535</c:v>
                </c:pt>
                <c:pt idx="146">
                  <c:v>-27.056999999999999</c:v>
                </c:pt>
                <c:pt idx="147">
                  <c:v>-28.481999999999999</c:v>
                </c:pt>
                <c:pt idx="148">
                  <c:v>-30.35</c:v>
                </c:pt>
                <c:pt idx="149">
                  <c:v>-33.520000000000003</c:v>
                </c:pt>
                <c:pt idx="150">
                  <c:v>-38.652999999999999</c:v>
                </c:pt>
                <c:pt idx="151">
                  <c:v>-46.069000000000003</c:v>
                </c:pt>
                <c:pt idx="152">
                  <c:v>-39.880000000000003</c:v>
                </c:pt>
                <c:pt idx="153">
                  <c:v>-35.901000000000003</c:v>
                </c:pt>
                <c:pt idx="154">
                  <c:v>-34.167000000000002</c:v>
                </c:pt>
                <c:pt idx="155">
                  <c:v>-33.783000000000001</c:v>
                </c:pt>
                <c:pt idx="156">
                  <c:v>-33.896000000000001</c:v>
                </c:pt>
                <c:pt idx="157">
                  <c:v>-35.15</c:v>
                </c:pt>
                <c:pt idx="158">
                  <c:v>-38.491999999999997</c:v>
                </c:pt>
                <c:pt idx="159">
                  <c:v>-43.155000000000001</c:v>
                </c:pt>
                <c:pt idx="160">
                  <c:v>-47.356999999999999</c:v>
                </c:pt>
                <c:pt idx="161">
                  <c:v>-46.673000000000002</c:v>
                </c:pt>
                <c:pt idx="162">
                  <c:v>-49.194000000000003</c:v>
                </c:pt>
                <c:pt idx="163">
                  <c:v>-51.174999999999997</c:v>
                </c:pt>
                <c:pt idx="164">
                  <c:v>-47.594999999999999</c:v>
                </c:pt>
                <c:pt idx="165">
                  <c:v>-42.56</c:v>
                </c:pt>
                <c:pt idx="166">
                  <c:v>-38.643999999999998</c:v>
                </c:pt>
                <c:pt idx="167">
                  <c:v>-38.250999999999998</c:v>
                </c:pt>
                <c:pt idx="168">
                  <c:v>-39.81</c:v>
                </c:pt>
                <c:pt idx="169">
                  <c:v>-43.057000000000002</c:v>
                </c:pt>
                <c:pt idx="170">
                  <c:v>-45.345999999999997</c:v>
                </c:pt>
                <c:pt idx="171">
                  <c:v>-45.082999999999998</c:v>
                </c:pt>
                <c:pt idx="172">
                  <c:v>-50.372</c:v>
                </c:pt>
                <c:pt idx="173">
                  <c:v>-58.807000000000002</c:v>
                </c:pt>
                <c:pt idx="174">
                  <c:v>-63.021999999999998</c:v>
                </c:pt>
                <c:pt idx="175">
                  <c:v>-54.421999999999997</c:v>
                </c:pt>
                <c:pt idx="176">
                  <c:v>-49.786000000000001</c:v>
                </c:pt>
                <c:pt idx="177">
                  <c:v>-47.128</c:v>
                </c:pt>
                <c:pt idx="178">
                  <c:v>-45.746000000000002</c:v>
                </c:pt>
                <c:pt idx="179">
                  <c:v>-45.59</c:v>
                </c:pt>
                <c:pt idx="180">
                  <c:v>-42.935000000000002</c:v>
                </c:pt>
                <c:pt idx="181">
                  <c:v>-43.78</c:v>
                </c:pt>
                <c:pt idx="182">
                  <c:v>-47.082000000000001</c:v>
                </c:pt>
                <c:pt idx="183">
                  <c:v>-45.718000000000004</c:v>
                </c:pt>
                <c:pt idx="184">
                  <c:v>-45.587000000000003</c:v>
                </c:pt>
                <c:pt idx="185">
                  <c:v>-48.290999999999997</c:v>
                </c:pt>
                <c:pt idx="186">
                  <c:v>-44.936999999999998</c:v>
                </c:pt>
                <c:pt idx="187">
                  <c:v>-44.561999999999998</c:v>
                </c:pt>
                <c:pt idx="188">
                  <c:v>-50.573999999999998</c:v>
                </c:pt>
                <c:pt idx="189">
                  <c:v>-63.631999999999998</c:v>
                </c:pt>
                <c:pt idx="190">
                  <c:v>-55.279000000000003</c:v>
                </c:pt>
                <c:pt idx="191">
                  <c:v>-55.554000000000002</c:v>
                </c:pt>
                <c:pt idx="192">
                  <c:v>-51.819000000000003</c:v>
                </c:pt>
                <c:pt idx="193">
                  <c:v>-50.917999999999999</c:v>
                </c:pt>
                <c:pt idx="194">
                  <c:v>-52.228000000000002</c:v>
                </c:pt>
                <c:pt idx="195">
                  <c:v>-51.195999999999998</c:v>
                </c:pt>
                <c:pt idx="196">
                  <c:v>-57.915999999999997</c:v>
                </c:pt>
                <c:pt idx="197">
                  <c:v>-67.962999999999994</c:v>
                </c:pt>
                <c:pt idx="198">
                  <c:v>-69.134</c:v>
                </c:pt>
                <c:pt idx="199">
                  <c:v>-54.927999999999997</c:v>
                </c:pt>
                <c:pt idx="200">
                  <c:v>-50.094000000000001</c:v>
                </c:pt>
                <c:pt idx="201">
                  <c:v>-49.472000000000001</c:v>
                </c:pt>
                <c:pt idx="202">
                  <c:v>-55.698</c:v>
                </c:pt>
                <c:pt idx="203">
                  <c:v>-55.511000000000003</c:v>
                </c:pt>
                <c:pt idx="204">
                  <c:v>-53.484999999999999</c:v>
                </c:pt>
                <c:pt idx="205">
                  <c:v>-53.042000000000002</c:v>
                </c:pt>
                <c:pt idx="206">
                  <c:v>-52.475000000000001</c:v>
                </c:pt>
                <c:pt idx="207">
                  <c:v>-54.110999999999997</c:v>
                </c:pt>
                <c:pt idx="208">
                  <c:v>-63.491999999999997</c:v>
                </c:pt>
                <c:pt idx="209">
                  <c:v>-55.27</c:v>
                </c:pt>
                <c:pt idx="210">
                  <c:v>-53.152000000000001</c:v>
                </c:pt>
                <c:pt idx="211">
                  <c:v>-51.430999999999997</c:v>
                </c:pt>
                <c:pt idx="212">
                  <c:v>-62.670999999999999</c:v>
                </c:pt>
                <c:pt idx="213">
                  <c:v>-58.67</c:v>
                </c:pt>
                <c:pt idx="214">
                  <c:v>-71.358999999999995</c:v>
                </c:pt>
                <c:pt idx="215">
                  <c:v>-56.484999999999999</c:v>
                </c:pt>
                <c:pt idx="216">
                  <c:v>-52.624000000000002</c:v>
                </c:pt>
                <c:pt idx="217">
                  <c:v>-55.71</c:v>
                </c:pt>
                <c:pt idx="218">
                  <c:v>-63.335999999999999</c:v>
                </c:pt>
                <c:pt idx="219">
                  <c:v>-73.501000000000005</c:v>
                </c:pt>
                <c:pt idx="220">
                  <c:v>-61.868000000000002</c:v>
                </c:pt>
                <c:pt idx="221">
                  <c:v>-55.89</c:v>
                </c:pt>
                <c:pt idx="222">
                  <c:v>-53.5</c:v>
                </c:pt>
                <c:pt idx="223">
                  <c:v>-57.198999999999998</c:v>
                </c:pt>
                <c:pt idx="224">
                  <c:v>-53.286999999999999</c:v>
                </c:pt>
                <c:pt idx="225">
                  <c:v>-65.161000000000001</c:v>
                </c:pt>
                <c:pt idx="226">
                  <c:v>-56.573</c:v>
                </c:pt>
                <c:pt idx="227">
                  <c:v>-58.636000000000003</c:v>
                </c:pt>
                <c:pt idx="228">
                  <c:v>-61.34</c:v>
                </c:pt>
                <c:pt idx="229">
                  <c:v>-54.781999999999996</c:v>
                </c:pt>
                <c:pt idx="230">
                  <c:v>-58.279000000000003</c:v>
                </c:pt>
                <c:pt idx="231">
                  <c:v>-61.603000000000002</c:v>
                </c:pt>
                <c:pt idx="232">
                  <c:v>-59.506</c:v>
                </c:pt>
                <c:pt idx="233">
                  <c:v>-64.239000000000004</c:v>
                </c:pt>
                <c:pt idx="234">
                  <c:v>-61.31</c:v>
                </c:pt>
                <c:pt idx="235">
                  <c:v>-59.427</c:v>
                </c:pt>
                <c:pt idx="236">
                  <c:v>-63.543999999999997</c:v>
                </c:pt>
                <c:pt idx="237">
                  <c:v>-58.807000000000002</c:v>
                </c:pt>
                <c:pt idx="238">
                  <c:v>-78.576999999999998</c:v>
                </c:pt>
                <c:pt idx="239">
                  <c:v>-56.158000000000001</c:v>
                </c:pt>
                <c:pt idx="240">
                  <c:v>-55.643000000000001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6F8-4367-8150-EDBC0B952715}"/>
            </c:ext>
          </c:extLst>
        </c:ser>
        <c:ser>
          <c:idx val="3"/>
          <c:order val="3"/>
          <c:tx>
            <c:v>7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'E-plane'!$BC$4:$BC$244</c:f>
              <c:numCache>
                <c:formatCode>General</c:formatCode>
                <c:ptCount val="241"/>
                <c:pt idx="0">
                  <c:v>-82.016000000000005</c:v>
                </c:pt>
                <c:pt idx="1">
                  <c:v>-56.716999999999999</c:v>
                </c:pt>
                <c:pt idx="2">
                  <c:v>-59.664999999999999</c:v>
                </c:pt>
                <c:pt idx="3">
                  <c:v>-66.478999999999999</c:v>
                </c:pt>
                <c:pt idx="4">
                  <c:v>-66.332999999999998</c:v>
                </c:pt>
                <c:pt idx="5">
                  <c:v>-61.99</c:v>
                </c:pt>
                <c:pt idx="6">
                  <c:v>-63.08</c:v>
                </c:pt>
                <c:pt idx="7">
                  <c:v>-84.366</c:v>
                </c:pt>
                <c:pt idx="8">
                  <c:v>-57.518999999999998</c:v>
                </c:pt>
                <c:pt idx="9">
                  <c:v>-63.945999999999998</c:v>
                </c:pt>
                <c:pt idx="10">
                  <c:v>-59.509</c:v>
                </c:pt>
                <c:pt idx="11">
                  <c:v>-63.881999999999998</c:v>
                </c:pt>
                <c:pt idx="12">
                  <c:v>-56.905999999999999</c:v>
                </c:pt>
                <c:pt idx="13">
                  <c:v>-56.18</c:v>
                </c:pt>
                <c:pt idx="14">
                  <c:v>-67.105000000000004</c:v>
                </c:pt>
                <c:pt idx="15">
                  <c:v>-57.167999999999999</c:v>
                </c:pt>
                <c:pt idx="16">
                  <c:v>-62.893000000000001</c:v>
                </c:pt>
                <c:pt idx="17">
                  <c:v>-58.423000000000002</c:v>
                </c:pt>
                <c:pt idx="18">
                  <c:v>-55.548000000000002</c:v>
                </c:pt>
                <c:pt idx="19">
                  <c:v>-69.751000000000005</c:v>
                </c:pt>
                <c:pt idx="20">
                  <c:v>-58.34</c:v>
                </c:pt>
                <c:pt idx="21">
                  <c:v>-58.984000000000002</c:v>
                </c:pt>
                <c:pt idx="22">
                  <c:v>-61.526000000000003</c:v>
                </c:pt>
                <c:pt idx="23">
                  <c:v>-57.605000000000004</c:v>
                </c:pt>
                <c:pt idx="24">
                  <c:v>-63.396999999999998</c:v>
                </c:pt>
                <c:pt idx="25">
                  <c:v>-57.707999999999998</c:v>
                </c:pt>
                <c:pt idx="26">
                  <c:v>-60.326999999999998</c:v>
                </c:pt>
                <c:pt idx="27">
                  <c:v>-62.381</c:v>
                </c:pt>
                <c:pt idx="28">
                  <c:v>-57.192999999999998</c:v>
                </c:pt>
                <c:pt idx="29">
                  <c:v>-58.792000000000002</c:v>
                </c:pt>
                <c:pt idx="30">
                  <c:v>-60.445999999999998</c:v>
                </c:pt>
                <c:pt idx="31">
                  <c:v>-56.524000000000001</c:v>
                </c:pt>
                <c:pt idx="32">
                  <c:v>-59.646000000000001</c:v>
                </c:pt>
                <c:pt idx="33">
                  <c:v>-57.116</c:v>
                </c:pt>
                <c:pt idx="34">
                  <c:v>-59.051000000000002</c:v>
                </c:pt>
                <c:pt idx="35">
                  <c:v>-59.314</c:v>
                </c:pt>
                <c:pt idx="36">
                  <c:v>-53.933</c:v>
                </c:pt>
                <c:pt idx="37">
                  <c:v>-55.572000000000003</c:v>
                </c:pt>
                <c:pt idx="38">
                  <c:v>-60.588999999999999</c:v>
                </c:pt>
                <c:pt idx="39">
                  <c:v>-52.279000000000003</c:v>
                </c:pt>
                <c:pt idx="40">
                  <c:v>-54.739000000000004</c:v>
                </c:pt>
                <c:pt idx="41">
                  <c:v>-58.188000000000002</c:v>
                </c:pt>
                <c:pt idx="42">
                  <c:v>-51.953000000000003</c:v>
                </c:pt>
                <c:pt idx="43">
                  <c:v>-56.850999999999999</c:v>
                </c:pt>
                <c:pt idx="44">
                  <c:v>-52.624000000000002</c:v>
                </c:pt>
                <c:pt idx="45">
                  <c:v>-53.302</c:v>
                </c:pt>
                <c:pt idx="46">
                  <c:v>-59.274000000000001</c:v>
                </c:pt>
                <c:pt idx="47">
                  <c:v>-50.076000000000001</c:v>
                </c:pt>
                <c:pt idx="48">
                  <c:v>-58.648000000000003</c:v>
                </c:pt>
                <c:pt idx="49">
                  <c:v>-53.43</c:v>
                </c:pt>
                <c:pt idx="50">
                  <c:v>-51.241999999999997</c:v>
                </c:pt>
                <c:pt idx="51">
                  <c:v>-60.055</c:v>
                </c:pt>
                <c:pt idx="52">
                  <c:v>-53.917999999999999</c:v>
                </c:pt>
                <c:pt idx="53">
                  <c:v>-54.733000000000004</c:v>
                </c:pt>
                <c:pt idx="54">
                  <c:v>-55.951000000000001</c:v>
                </c:pt>
                <c:pt idx="55">
                  <c:v>-69.742000000000004</c:v>
                </c:pt>
                <c:pt idx="56">
                  <c:v>-51.825000000000003</c:v>
                </c:pt>
                <c:pt idx="57">
                  <c:v>-51.95</c:v>
                </c:pt>
                <c:pt idx="58">
                  <c:v>-50.872999999999998</c:v>
                </c:pt>
                <c:pt idx="59">
                  <c:v>-47.594999999999999</c:v>
                </c:pt>
                <c:pt idx="60">
                  <c:v>-48.709000000000003</c:v>
                </c:pt>
                <c:pt idx="61">
                  <c:v>-46.911000000000001</c:v>
                </c:pt>
                <c:pt idx="62">
                  <c:v>-46.521000000000001</c:v>
                </c:pt>
                <c:pt idx="63">
                  <c:v>-46.109000000000002</c:v>
                </c:pt>
                <c:pt idx="64">
                  <c:v>-47.094000000000001</c:v>
                </c:pt>
                <c:pt idx="65">
                  <c:v>-48.886000000000003</c:v>
                </c:pt>
                <c:pt idx="66">
                  <c:v>-47.908999999999999</c:v>
                </c:pt>
                <c:pt idx="67">
                  <c:v>-52.945</c:v>
                </c:pt>
                <c:pt idx="68">
                  <c:v>-76.433999999999997</c:v>
                </c:pt>
                <c:pt idx="69">
                  <c:v>-59.347000000000001</c:v>
                </c:pt>
                <c:pt idx="70">
                  <c:v>-50.146000000000001</c:v>
                </c:pt>
                <c:pt idx="71">
                  <c:v>-47.731999999999999</c:v>
                </c:pt>
                <c:pt idx="72">
                  <c:v>-47.43</c:v>
                </c:pt>
                <c:pt idx="73">
                  <c:v>-43.054000000000002</c:v>
                </c:pt>
                <c:pt idx="74">
                  <c:v>-42.314999999999998</c:v>
                </c:pt>
                <c:pt idx="75">
                  <c:v>-45.468000000000004</c:v>
                </c:pt>
                <c:pt idx="76">
                  <c:v>-44.957999999999998</c:v>
                </c:pt>
                <c:pt idx="77">
                  <c:v>-45.831000000000003</c:v>
                </c:pt>
                <c:pt idx="78">
                  <c:v>-56.963999999999999</c:v>
                </c:pt>
                <c:pt idx="79">
                  <c:v>-53.783999999999999</c:v>
                </c:pt>
                <c:pt idx="80">
                  <c:v>-48.366999999999997</c:v>
                </c:pt>
                <c:pt idx="81">
                  <c:v>-43.652000000000001</c:v>
                </c:pt>
                <c:pt idx="82">
                  <c:v>-39.349000000000004</c:v>
                </c:pt>
                <c:pt idx="83">
                  <c:v>-38</c:v>
                </c:pt>
                <c:pt idx="84">
                  <c:v>-38.823999999999998</c:v>
                </c:pt>
                <c:pt idx="85">
                  <c:v>-39.203000000000003</c:v>
                </c:pt>
                <c:pt idx="86">
                  <c:v>-40.555</c:v>
                </c:pt>
                <c:pt idx="87">
                  <c:v>-45.81</c:v>
                </c:pt>
                <c:pt idx="88">
                  <c:v>-53.350999999999999</c:v>
                </c:pt>
                <c:pt idx="89">
                  <c:v>-41.241</c:v>
                </c:pt>
                <c:pt idx="90">
                  <c:v>-36.822000000000003</c:v>
                </c:pt>
                <c:pt idx="91">
                  <c:v>-33.993000000000002</c:v>
                </c:pt>
                <c:pt idx="92">
                  <c:v>-32.402999999999999</c:v>
                </c:pt>
                <c:pt idx="93">
                  <c:v>-32.170999999999999</c:v>
                </c:pt>
                <c:pt idx="94">
                  <c:v>-33.828000000000003</c:v>
                </c:pt>
                <c:pt idx="95">
                  <c:v>-37.402000000000001</c:v>
                </c:pt>
                <c:pt idx="96">
                  <c:v>-39.792000000000002</c:v>
                </c:pt>
                <c:pt idx="97">
                  <c:v>-33.716000000000001</c:v>
                </c:pt>
                <c:pt idx="98">
                  <c:v>-28.625</c:v>
                </c:pt>
                <c:pt idx="99">
                  <c:v>-25.738</c:v>
                </c:pt>
                <c:pt idx="100">
                  <c:v>-24.038</c:v>
                </c:pt>
                <c:pt idx="101">
                  <c:v>-23.422000000000001</c:v>
                </c:pt>
                <c:pt idx="102">
                  <c:v>-23.507000000000001</c:v>
                </c:pt>
                <c:pt idx="103">
                  <c:v>-23.849</c:v>
                </c:pt>
                <c:pt idx="104">
                  <c:v>-23.117000000000001</c:v>
                </c:pt>
                <c:pt idx="105">
                  <c:v>-20.712</c:v>
                </c:pt>
                <c:pt idx="106">
                  <c:v>-17.651</c:v>
                </c:pt>
                <c:pt idx="107">
                  <c:v>-15.124000000000001</c:v>
                </c:pt>
                <c:pt idx="108">
                  <c:v>-13.110000000000001</c:v>
                </c:pt>
                <c:pt idx="109">
                  <c:v>-11.883000000000001</c:v>
                </c:pt>
                <c:pt idx="110">
                  <c:v>-10.763000000000002</c:v>
                </c:pt>
                <c:pt idx="111">
                  <c:v>-9.9150000000000009</c:v>
                </c:pt>
                <c:pt idx="112">
                  <c:v>-9.1120000000000001</c:v>
                </c:pt>
                <c:pt idx="113">
                  <c:v>-8.0900000000000016</c:v>
                </c:pt>
                <c:pt idx="114">
                  <c:v>-6.5270000000000001</c:v>
                </c:pt>
                <c:pt idx="115">
                  <c:v>-4.9589999999999996</c:v>
                </c:pt>
                <c:pt idx="116">
                  <c:v>-3.4209999999999998</c:v>
                </c:pt>
                <c:pt idx="117">
                  <c:v>-2.0469999999999997</c:v>
                </c:pt>
                <c:pt idx="118">
                  <c:v>-1.016</c:v>
                </c:pt>
                <c:pt idx="119">
                  <c:v>-0.36599999999999999</c:v>
                </c:pt>
                <c:pt idx="120">
                  <c:v>0</c:v>
                </c:pt>
                <c:pt idx="121">
                  <c:v>0.159</c:v>
                </c:pt>
                <c:pt idx="122">
                  <c:v>-9.1000000000000011E-2</c:v>
                </c:pt>
                <c:pt idx="123">
                  <c:v>-0.83300000000000007</c:v>
                </c:pt>
                <c:pt idx="124">
                  <c:v>-1.7549999999999999</c:v>
                </c:pt>
                <c:pt idx="125">
                  <c:v>-2.9259999999999997</c:v>
                </c:pt>
                <c:pt idx="126">
                  <c:v>-4.4859999999999998</c:v>
                </c:pt>
                <c:pt idx="127">
                  <c:v>-6.173</c:v>
                </c:pt>
                <c:pt idx="128">
                  <c:v>-7.5620000000000003</c:v>
                </c:pt>
                <c:pt idx="129">
                  <c:v>-8.6820000000000004</c:v>
                </c:pt>
                <c:pt idx="130">
                  <c:v>-9.5640000000000001</c:v>
                </c:pt>
                <c:pt idx="131">
                  <c:v>-10.302000000000001</c:v>
                </c:pt>
                <c:pt idx="132">
                  <c:v>-11.358000000000001</c:v>
                </c:pt>
                <c:pt idx="133">
                  <c:v>-12.594000000000001</c:v>
                </c:pt>
                <c:pt idx="134">
                  <c:v>-14.319000000000001</c:v>
                </c:pt>
                <c:pt idx="135">
                  <c:v>-16.650000000000002</c:v>
                </c:pt>
                <c:pt idx="136">
                  <c:v>-19.467000000000002</c:v>
                </c:pt>
                <c:pt idx="137">
                  <c:v>-22.531000000000002</c:v>
                </c:pt>
                <c:pt idx="138">
                  <c:v>-23.98</c:v>
                </c:pt>
                <c:pt idx="139">
                  <c:v>-23.547000000000001</c:v>
                </c:pt>
                <c:pt idx="140">
                  <c:v>-23.178000000000001</c:v>
                </c:pt>
                <c:pt idx="141">
                  <c:v>-23.596</c:v>
                </c:pt>
                <c:pt idx="142">
                  <c:v>-24.908000000000001</c:v>
                </c:pt>
                <c:pt idx="143">
                  <c:v>-27.516999999999999</c:v>
                </c:pt>
                <c:pt idx="144">
                  <c:v>-31.656000000000002</c:v>
                </c:pt>
                <c:pt idx="145">
                  <c:v>-39.294000000000004</c:v>
                </c:pt>
                <c:pt idx="146">
                  <c:v>-40.548000000000002</c:v>
                </c:pt>
                <c:pt idx="147">
                  <c:v>-35.198999999999998</c:v>
                </c:pt>
                <c:pt idx="148">
                  <c:v>-33.166000000000004</c:v>
                </c:pt>
                <c:pt idx="149">
                  <c:v>-32.297000000000004</c:v>
                </c:pt>
                <c:pt idx="150">
                  <c:v>-32.701999999999998</c:v>
                </c:pt>
                <c:pt idx="151">
                  <c:v>-34.869</c:v>
                </c:pt>
                <c:pt idx="152">
                  <c:v>-38.302</c:v>
                </c:pt>
                <c:pt idx="153">
                  <c:v>-46.435000000000002</c:v>
                </c:pt>
                <c:pt idx="154">
                  <c:v>-48.015999999999998</c:v>
                </c:pt>
                <c:pt idx="155">
                  <c:v>-41.064</c:v>
                </c:pt>
                <c:pt idx="156">
                  <c:v>-39.416000000000004</c:v>
                </c:pt>
                <c:pt idx="157">
                  <c:v>-39.837000000000003</c:v>
                </c:pt>
                <c:pt idx="158">
                  <c:v>-39.090000000000003</c:v>
                </c:pt>
                <c:pt idx="159">
                  <c:v>-38.07</c:v>
                </c:pt>
                <c:pt idx="160">
                  <c:v>-39.038000000000004</c:v>
                </c:pt>
                <c:pt idx="161">
                  <c:v>-43.03</c:v>
                </c:pt>
                <c:pt idx="162">
                  <c:v>-52.737000000000002</c:v>
                </c:pt>
                <c:pt idx="163">
                  <c:v>-50.091000000000001</c:v>
                </c:pt>
                <c:pt idx="164">
                  <c:v>-44.317</c:v>
                </c:pt>
                <c:pt idx="165">
                  <c:v>-45.160000000000004</c:v>
                </c:pt>
                <c:pt idx="166">
                  <c:v>-49.182000000000002</c:v>
                </c:pt>
                <c:pt idx="167">
                  <c:v>-42.819000000000003</c:v>
                </c:pt>
                <c:pt idx="168">
                  <c:v>-40.484000000000002</c:v>
                </c:pt>
                <c:pt idx="169">
                  <c:v>-43.496000000000002</c:v>
                </c:pt>
                <c:pt idx="170">
                  <c:v>-50.122</c:v>
                </c:pt>
                <c:pt idx="171">
                  <c:v>-52.057000000000002</c:v>
                </c:pt>
                <c:pt idx="172">
                  <c:v>-52.444000000000003</c:v>
                </c:pt>
                <c:pt idx="173">
                  <c:v>-63.87</c:v>
                </c:pt>
                <c:pt idx="174">
                  <c:v>-56.134</c:v>
                </c:pt>
                <c:pt idx="175">
                  <c:v>-48.529000000000003</c:v>
                </c:pt>
                <c:pt idx="176">
                  <c:v>-46.884</c:v>
                </c:pt>
                <c:pt idx="177">
                  <c:v>-49.298000000000002</c:v>
                </c:pt>
                <c:pt idx="178">
                  <c:v>-47.131</c:v>
                </c:pt>
                <c:pt idx="179">
                  <c:v>-44.606999999999999</c:v>
                </c:pt>
                <c:pt idx="180">
                  <c:v>-46.408000000000001</c:v>
                </c:pt>
                <c:pt idx="181">
                  <c:v>-47.989000000000004</c:v>
                </c:pt>
                <c:pt idx="182">
                  <c:v>-47.177</c:v>
                </c:pt>
                <c:pt idx="183">
                  <c:v>-51.573999999999998</c:v>
                </c:pt>
                <c:pt idx="184">
                  <c:v>-47.997999999999998</c:v>
                </c:pt>
                <c:pt idx="185">
                  <c:v>-50.402999999999999</c:v>
                </c:pt>
                <c:pt idx="186">
                  <c:v>-67.825000000000003</c:v>
                </c:pt>
                <c:pt idx="187">
                  <c:v>-55.908000000000001</c:v>
                </c:pt>
                <c:pt idx="188">
                  <c:v>-57.048999999999999</c:v>
                </c:pt>
                <c:pt idx="189">
                  <c:v>-59.515000000000001</c:v>
                </c:pt>
                <c:pt idx="190">
                  <c:v>-62.362000000000002</c:v>
                </c:pt>
                <c:pt idx="191">
                  <c:v>-59.018000000000001</c:v>
                </c:pt>
                <c:pt idx="192">
                  <c:v>-58.069000000000003</c:v>
                </c:pt>
                <c:pt idx="193">
                  <c:v>-59.722999999999999</c:v>
                </c:pt>
                <c:pt idx="194">
                  <c:v>-50.14</c:v>
                </c:pt>
                <c:pt idx="195">
                  <c:v>-54.152999999999999</c:v>
                </c:pt>
                <c:pt idx="196">
                  <c:v>-60.158999999999999</c:v>
                </c:pt>
                <c:pt idx="197">
                  <c:v>-50.295999999999999</c:v>
                </c:pt>
                <c:pt idx="198">
                  <c:v>-50.481999999999999</c:v>
                </c:pt>
                <c:pt idx="199">
                  <c:v>-58.2</c:v>
                </c:pt>
                <c:pt idx="200">
                  <c:v>-57.33</c:v>
                </c:pt>
                <c:pt idx="201">
                  <c:v>-50.780999999999999</c:v>
                </c:pt>
                <c:pt idx="202">
                  <c:v>-49.521000000000001</c:v>
                </c:pt>
                <c:pt idx="203">
                  <c:v>-54.637999999999998</c:v>
                </c:pt>
                <c:pt idx="204">
                  <c:v>-54.552999999999997</c:v>
                </c:pt>
                <c:pt idx="205">
                  <c:v>-49.408000000000001</c:v>
                </c:pt>
                <c:pt idx="206">
                  <c:v>-51.744999999999997</c:v>
                </c:pt>
                <c:pt idx="207">
                  <c:v>-75.832999999999998</c:v>
                </c:pt>
                <c:pt idx="208">
                  <c:v>-56.155000000000001</c:v>
                </c:pt>
                <c:pt idx="209">
                  <c:v>-58.188000000000002</c:v>
                </c:pt>
                <c:pt idx="210">
                  <c:v>-52.841000000000001</c:v>
                </c:pt>
                <c:pt idx="211">
                  <c:v>-65.262</c:v>
                </c:pt>
                <c:pt idx="212">
                  <c:v>-54.773000000000003</c:v>
                </c:pt>
                <c:pt idx="213">
                  <c:v>-50.920999999999999</c:v>
                </c:pt>
                <c:pt idx="214">
                  <c:v>-59.97</c:v>
                </c:pt>
                <c:pt idx="215">
                  <c:v>-56.503</c:v>
                </c:pt>
                <c:pt idx="216">
                  <c:v>-54.094999999999999</c:v>
                </c:pt>
                <c:pt idx="217">
                  <c:v>-63.640999999999998</c:v>
                </c:pt>
                <c:pt idx="218">
                  <c:v>-59.728999999999999</c:v>
                </c:pt>
                <c:pt idx="219">
                  <c:v>-71.795000000000002</c:v>
                </c:pt>
                <c:pt idx="220">
                  <c:v>-55.795000000000002</c:v>
                </c:pt>
                <c:pt idx="221">
                  <c:v>-55.533000000000001</c:v>
                </c:pt>
                <c:pt idx="222">
                  <c:v>-66.058000000000007</c:v>
                </c:pt>
                <c:pt idx="223">
                  <c:v>-54.672000000000004</c:v>
                </c:pt>
                <c:pt idx="224">
                  <c:v>-53.61</c:v>
                </c:pt>
                <c:pt idx="225">
                  <c:v>-60.866999999999997</c:v>
                </c:pt>
                <c:pt idx="226">
                  <c:v>-56.795999999999999</c:v>
                </c:pt>
                <c:pt idx="227">
                  <c:v>-61.676000000000002</c:v>
                </c:pt>
                <c:pt idx="228">
                  <c:v>-54.294000000000004</c:v>
                </c:pt>
                <c:pt idx="229">
                  <c:v>-64.876999999999995</c:v>
                </c:pt>
                <c:pt idx="230">
                  <c:v>-60.353999999999999</c:v>
                </c:pt>
                <c:pt idx="231">
                  <c:v>-53.094000000000001</c:v>
                </c:pt>
                <c:pt idx="232">
                  <c:v>-55.496000000000002</c:v>
                </c:pt>
                <c:pt idx="233">
                  <c:v>-57.550000000000004</c:v>
                </c:pt>
                <c:pt idx="234">
                  <c:v>-52.832000000000001</c:v>
                </c:pt>
                <c:pt idx="235">
                  <c:v>-53.802</c:v>
                </c:pt>
                <c:pt idx="236">
                  <c:v>-63.411999999999999</c:v>
                </c:pt>
                <c:pt idx="237">
                  <c:v>-57.788000000000004</c:v>
                </c:pt>
                <c:pt idx="238">
                  <c:v>-55.078000000000003</c:v>
                </c:pt>
                <c:pt idx="239">
                  <c:v>-64.412999999999997</c:v>
                </c:pt>
                <c:pt idx="240">
                  <c:v>-58.055999999999997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6F8-4367-8150-EDBC0B952715}"/>
            </c:ext>
          </c:extLst>
        </c:ser>
        <c:ser>
          <c:idx val="5"/>
          <c:order val="4"/>
          <c:tx>
            <c:v>7.7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'E-plane'!$BO$4:$BO$244</c:f>
              <c:numCache>
                <c:formatCode>General</c:formatCode>
                <c:ptCount val="241"/>
                <c:pt idx="0">
                  <c:v>-54.192999999999998</c:v>
                </c:pt>
                <c:pt idx="1">
                  <c:v>-58.113999999999997</c:v>
                </c:pt>
                <c:pt idx="2">
                  <c:v>-53.759</c:v>
                </c:pt>
                <c:pt idx="3">
                  <c:v>-55.7</c:v>
                </c:pt>
                <c:pt idx="4">
                  <c:v>-50.472999999999999</c:v>
                </c:pt>
                <c:pt idx="5">
                  <c:v>-53.442</c:v>
                </c:pt>
                <c:pt idx="6">
                  <c:v>-56.362000000000002</c:v>
                </c:pt>
                <c:pt idx="7">
                  <c:v>-52.505000000000003</c:v>
                </c:pt>
                <c:pt idx="8">
                  <c:v>-57.727000000000004</c:v>
                </c:pt>
                <c:pt idx="9">
                  <c:v>-51.892000000000003</c:v>
                </c:pt>
                <c:pt idx="10">
                  <c:v>-56.588000000000001</c:v>
                </c:pt>
                <c:pt idx="11">
                  <c:v>-54.622999999999998</c:v>
                </c:pt>
                <c:pt idx="12">
                  <c:v>-56.069000000000003</c:v>
                </c:pt>
                <c:pt idx="13">
                  <c:v>-67.925999999999988</c:v>
                </c:pt>
                <c:pt idx="14">
                  <c:v>-56.506</c:v>
                </c:pt>
                <c:pt idx="15">
                  <c:v>-72.151999999999987</c:v>
                </c:pt>
                <c:pt idx="16">
                  <c:v>-55.325000000000003</c:v>
                </c:pt>
                <c:pt idx="17">
                  <c:v>-56.765000000000001</c:v>
                </c:pt>
                <c:pt idx="18">
                  <c:v>-67.268999999999991</c:v>
                </c:pt>
                <c:pt idx="19">
                  <c:v>-57.244</c:v>
                </c:pt>
                <c:pt idx="20">
                  <c:v>-60.064</c:v>
                </c:pt>
                <c:pt idx="21">
                  <c:v>-58.822000000000003</c:v>
                </c:pt>
                <c:pt idx="22">
                  <c:v>-61.34</c:v>
                </c:pt>
                <c:pt idx="23">
                  <c:v>-57.741999999999997</c:v>
                </c:pt>
                <c:pt idx="24">
                  <c:v>-58.459000000000003</c:v>
                </c:pt>
                <c:pt idx="25">
                  <c:v>-60.722999999999999</c:v>
                </c:pt>
                <c:pt idx="26">
                  <c:v>-54.286999999999999</c:v>
                </c:pt>
                <c:pt idx="27">
                  <c:v>-66.026999999999987</c:v>
                </c:pt>
                <c:pt idx="28">
                  <c:v>-53.125</c:v>
                </c:pt>
                <c:pt idx="29">
                  <c:v>-61.128999999999998</c:v>
                </c:pt>
                <c:pt idx="30">
                  <c:v>-54.808999999999997</c:v>
                </c:pt>
                <c:pt idx="31">
                  <c:v>-52.008000000000003</c:v>
                </c:pt>
                <c:pt idx="32">
                  <c:v>-62.335000000000001</c:v>
                </c:pt>
                <c:pt idx="33">
                  <c:v>-51.048999999999999</c:v>
                </c:pt>
                <c:pt idx="34">
                  <c:v>-58.183999999999997</c:v>
                </c:pt>
                <c:pt idx="35">
                  <c:v>-53.774999999999999</c:v>
                </c:pt>
                <c:pt idx="36">
                  <c:v>-54.250999999999998</c:v>
                </c:pt>
                <c:pt idx="37">
                  <c:v>-54.625999999999998</c:v>
                </c:pt>
                <c:pt idx="38">
                  <c:v>-51.448999999999998</c:v>
                </c:pt>
                <c:pt idx="39">
                  <c:v>-58.183999999999997</c:v>
                </c:pt>
                <c:pt idx="40">
                  <c:v>-53.018000000000001</c:v>
                </c:pt>
                <c:pt idx="41">
                  <c:v>-57.594999999999999</c:v>
                </c:pt>
                <c:pt idx="42">
                  <c:v>-52.163000000000004</c:v>
                </c:pt>
                <c:pt idx="43">
                  <c:v>-54.347999999999999</c:v>
                </c:pt>
                <c:pt idx="44">
                  <c:v>-55.174999999999997</c:v>
                </c:pt>
                <c:pt idx="45">
                  <c:v>-52.05</c:v>
                </c:pt>
                <c:pt idx="46">
                  <c:v>-56.863</c:v>
                </c:pt>
                <c:pt idx="47">
                  <c:v>-55.847000000000001</c:v>
                </c:pt>
                <c:pt idx="48">
                  <c:v>-52.453000000000003</c:v>
                </c:pt>
                <c:pt idx="49">
                  <c:v>-58.935000000000002</c:v>
                </c:pt>
                <c:pt idx="50">
                  <c:v>-58.052999999999997</c:v>
                </c:pt>
                <c:pt idx="51">
                  <c:v>-52.233000000000004</c:v>
                </c:pt>
                <c:pt idx="52">
                  <c:v>-58.203000000000003</c:v>
                </c:pt>
                <c:pt idx="53">
                  <c:v>-54.140999999999998</c:v>
                </c:pt>
                <c:pt idx="54">
                  <c:v>-50.177</c:v>
                </c:pt>
                <c:pt idx="55">
                  <c:v>-60.640999999999998</c:v>
                </c:pt>
                <c:pt idx="56">
                  <c:v>-47.244</c:v>
                </c:pt>
                <c:pt idx="57">
                  <c:v>-49.438000000000002</c:v>
                </c:pt>
                <c:pt idx="58">
                  <c:v>-52.230000000000004</c:v>
                </c:pt>
                <c:pt idx="59">
                  <c:v>-45.712000000000003</c:v>
                </c:pt>
                <c:pt idx="60">
                  <c:v>-55.474000000000004</c:v>
                </c:pt>
                <c:pt idx="61">
                  <c:v>-47.661999999999999</c:v>
                </c:pt>
                <c:pt idx="62">
                  <c:v>-51.244999999999997</c:v>
                </c:pt>
                <c:pt idx="63">
                  <c:v>-60.116</c:v>
                </c:pt>
                <c:pt idx="64">
                  <c:v>-54.834000000000003</c:v>
                </c:pt>
                <c:pt idx="65">
                  <c:v>-56.963999999999999</c:v>
                </c:pt>
                <c:pt idx="66">
                  <c:v>-53.497</c:v>
                </c:pt>
                <c:pt idx="67">
                  <c:v>-50.491</c:v>
                </c:pt>
                <c:pt idx="68">
                  <c:v>-47.283000000000001</c:v>
                </c:pt>
                <c:pt idx="69">
                  <c:v>-44.606999999999999</c:v>
                </c:pt>
                <c:pt idx="70">
                  <c:v>-44.954999999999998</c:v>
                </c:pt>
                <c:pt idx="71">
                  <c:v>-44.036000000000001</c:v>
                </c:pt>
                <c:pt idx="72">
                  <c:v>-43.798000000000002</c:v>
                </c:pt>
                <c:pt idx="73">
                  <c:v>-47.338000000000001</c:v>
                </c:pt>
                <c:pt idx="74">
                  <c:v>-50.036000000000001</c:v>
                </c:pt>
                <c:pt idx="75">
                  <c:v>-55.593000000000004</c:v>
                </c:pt>
                <c:pt idx="76">
                  <c:v>-54.164999999999999</c:v>
                </c:pt>
                <c:pt idx="77">
                  <c:v>-47.268000000000001</c:v>
                </c:pt>
                <c:pt idx="78">
                  <c:v>-43.984999999999999</c:v>
                </c:pt>
                <c:pt idx="79">
                  <c:v>-42.404000000000003</c:v>
                </c:pt>
                <c:pt idx="80">
                  <c:v>-39.907000000000004</c:v>
                </c:pt>
                <c:pt idx="81">
                  <c:v>-40.829000000000001</c:v>
                </c:pt>
                <c:pt idx="82">
                  <c:v>-43.432000000000002</c:v>
                </c:pt>
                <c:pt idx="83">
                  <c:v>-47.234999999999999</c:v>
                </c:pt>
                <c:pt idx="84">
                  <c:v>-65.321999999999989</c:v>
                </c:pt>
                <c:pt idx="85">
                  <c:v>-44.161999999999999</c:v>
                </c:pt>
                <c:pt idx="86">
                  <c:v>-39.110999999999997</c:v>
                </c:pt>
                <c:pt idx="87">
                  <c:v>-37.237000000000002</c:v>
                </c:pt>
                <c:pt idx="88">
                  <c:v>-35.791000000000004</c:v>
                </c:pt>
                <c:pt idx="89">
                  <c:v>-35.588999999999999</c:v>
                </c:pt>
                <c:pt idx="90">
                  <c:v>-38.433</c:v>
                </c:pt>
                <c:pt idx="91">
                  <c:v>-46.929000000000002</c:v>
                </c:pt>
                <c:pt idx="92">
                  <c:v>-43.92</c:v>
                </c:pt>
                <c:pt idx="93">
                  <c:v>-35.481999999999999</c:v>
                </c:pt>
                <c:pt idx="94">
                  <c:v>-31.027000000000001</c:v>
                </c:pt>
                <c:pt idx="95">
                  <c:v>-29.147000000000002</c:v>
                </c:pt>
                <c:pt idx="96">
                  <c:v>-28.747</c:v>
                </c:pt>
                <c:pt idx="97">
                  <c:v>-29.925000000000001</c:v>
                </c:pt>
                <c:pt idx="98">
                  <c:v>-32.488999999999997</c:v>
                </c:pt>
                <c:pt idx="99">
                  <c:v>-32.033999999999999</c:v>
                </c:pt>
                <c:pt idx="100">
                  <c:v>-27.227</c:v>
                </c:pt>
                <c:pt idx="101">
                  <c:v>-23.413</c:v>
                </c:pt>
                <c:pt idx="102">
                  <c:v>-20.874000000000002</c:v>
                </c:pt>
                <c:pt idx="103">
                  <c:v>-19.5</c:v>
                </c:pt>
                <c:pt idx="104">
                  <c:v>-18.997</c:v>
                </c:pt>
                <c:pt idx="105">
                  <c:v>-18.753</c:v>
                </c:pt>
                <c:pt idx="106">
                  <c:v>-17.815999999999999</c:v>
                </c:pt>
                <c:pt idx="107">
                  <c:v>-15.759</c:v>
                </c:pt>
                <c:pt idx="108">
                  <c:v>-13.290000000000001</c:v>
                </c:pt>
                <c:pt idx="109">
                  <c:v>-10.992000000000001</c:v>
                </c:pt>
                <c:pt idx="110">
                  <c:v>-9.3529999999999998</c:v>
                </c:pt>
                <c:pt idx="111">
                  <c:v>-8.0869999999999997</c:v>
                </c:pt>
                <c:pt idx="112">
                  <c:v>-7.1159999999999997</c:v>
                </c:pt>
                <c:pt idx="113">
                  <c:v>-6.4569999999999999</c:v>
                </c:pt>
                <c:pt idx="114">
                  <c:v>-5.532</c:v>
                </c:pt>
                <c:pt idx="115">
                  <c:v>-4.6499999999999995</c:v>
                </c:pt>
                <c:pt idx="116">
                  <c:v>-3.512</c:v>
                </c:pt>
                <c:pt idx="117">
                  <c:v>-2.3620000000000001</c:v>
                </c:pt>
                <c:pt idx="118">
                  <c:v>-1.3479999999999999</c:v>
                </c:pt>
                <c:pt idx="119">
                  <c:v>-0.49399999999999999</c:v>
                </c:pt>
                <c:pt idx="120">
                  <c:v>0</c:v>
                </c:pt>
                <c:pt idx="121">
                  <c:v>8.299999999999999E-2</c:v>
                </c:pt>
                <c:pt idx="122">
                  <c:v>-0.40799999999999997</c:v>
                </c:pt>
                <c:pt idx="123">
                  <c:v>-1.0980000000000001</c:v>
                </c:pt>
                <c:pt idx="124">
                  <c:v>-2.069</c:v>
                </c:pt>
                <c:pt idx="125">
                  <c:v>-3.1520000000000001</c:v>
                </c:pt>
                <c:pt idx="126">
                  <c:v>-4.4029999999999996</c:v>
                </c:pt>
                <c:pt idx="127">
                  <c:v>-5.5139999999999993</c:v>
                </c:pt>
                <c:pt idx="128">
                  <c:v>-6.25</c:v>
                </c:pt>
                <c:pt idx="129">
                  <c:v>-6.8999999999999995</c:v>
                </c:pt>
                <c:pt idx="130">
                  <c:v>-7.617</c:v>
                </c:pt>
                <c:pt idx="131">
                  <c:v>-8.8920000000000012</c:v>
                </c:pt>
                <c:pt idx="132">
                  <c:v>-10.287000000000001</c:v>
                </c:pt>
                <c:pt idx="133">
                  <c:v>-12.265000000000001</c:v>
                </c:pt>
                <c:pt idx="134">
                  <c:v>-14.892000000000001</c:v>
                </c:pt>
                <c:pt idx="135">
                  <c:v>-17.138000000000002</c:v>
                </c:pt>
                <c:pt idx="136">
                  <c:v>-18.46</c:v>
                </c:pt>
                <c:pt idx="137">
                  <c:v>-18.792000000000002</c:v>
                </c:pt>
                <c:pt idx="138">
                  <c:v>-19.167999999999999</c:v>
                </c:pt>
                <c:pt idx="139">
                  <c:v>-19.972999999999999</c:v>
                </c:pt>
                <c:pt idx="140">
                  <c:v>-21.896000000000001</c:v>
                </c:pt>
                <c:pt idx="141">
                  <c:v>-25.484999999999999</c:v>
                </c:pt>
                <c:pt idx="142">
                  <c:v>-29.837</c:v>
                </c:pt>
                <c:pt idx="143">
                  <c:v>-32.762999999999998</c:v>
                </c:pt>
                <c:pt idx="144">
                  <c:v>-30.766999999999999</c:v>
                </c:pt>
                <c:pt idx="145">
                  <c:v>-28.884</c:v>
                </c:pt>
                <c:pt idx="146">
                  <c:v>-28.451000000000001</c:v>
                </c:pt>
                <c:pt idx="147">
                  <c:v>-29.708000000000002</c:v>
                </c:pt>
                <c:pt idx="148">
                  <c:v>-32.484999999999999</c:v>
                </c:pt>
                <c:pt idx="149">
                  <c:v>-38.201000000000001</c:v>
                </c:pt>
                <c:pt idx="150">
                  <c:v>-48.341999999999999</c:v>
                </c:pt>
                <c:pt idx="151">
                  <c:v>-39.358000000000004</c:v>
                </c:pt>
                <c:pt idx="152">
                  <c:v>-35.797000000000004</c:v>
                </c:pt>
                <c:pt idx="153">
                  <c:v>-35.100999999999999</c:v>
                </c:pt>
                <c:pt idx="154">
                  <c:v>-36.544000000000004</c:v>
                </c:pt>
                <c:pt idx="155">
                  <c:v>-39.195999999999998</c:v>
                </c:pt>
                <c:pt idx="156">
                  <c:v>-42.247999999999998</c:v>
                </c:pt>
                <c:pt idx="157">
                  <c:v>-48.913000000000004</c:v>
                </c:pt>
                <c:pt idx="158">
                  <c:v>-57.454999999999998</c:v>
                </c:pt>
                <c:pt idx="159">
                  <c:v>-43.862000000000002</c:v>
                </c:pt>
                <c:pt idx="160">
                  <c:v>-40.286000000000001</c:v>
                </c:pt>
                <c:pt idx="161">
                  <c:v>-38.747999999999998</c:v>
                </c:pt>
                <c:pt idx="162">
                  <c:v>-40.841000000000001</c:v>
                </c:pt>
                <c:pt idx="163">
                  <c:v>-44.984999999999999</c:v>
                </c:pt>
                <c:pt idx="164">
                  <c:v>-45.238999999999997</c:v>
                </c:pt>
                <c:pt idx="165">
                  <c:v>-47.936999999999998</c:v>
                </c:pt>
                <c:pt idx="166">
                  <c:v>-56.314</c:v>
                </c:pt>
                <c:pt idx="167">
                  <c:v>-46.737000000000002</c:v>
                </c:pt>
                <c:pt idx="168">
                  <c:v>-45.506999999999998</c:v>
                </c:pt>
                <c:pt idx="169">
                  <c:v>-45.410000000000004</c:v>
                </c:pt>
                <c:pt idx="170">
                  <c:v>-44.984999999999999</c:v>
                </c:pt>
                <c:pt idx="171">
                  <c:v>-44.5</c:v>
                </c:pt>
                <c:pt idx="172">
                  <c:v>-42.889000000000003</c:v>
                </c:pt>
                <c:pt idx="173">
                  <c:v>-44.853999999999999</c:v>
                </c:pt>
                <c:pt idx="174">
                  <c:v>-54.541000000000004</c:v>
                </c:pt>
                <c:pt idx="175">
                  <c:v>-49.545000000000002</c:v>
                </c:pt>
                <c:pt idx="176">
                  <c:v>-52.6</c:v>
                </c:pt>
                <c:pt idx="177">
                  <c:v>-56.28</c:v>
                </c:pt>
                <c:pt idx="178">
                  <c:v>-55.000999999999998</c:v>
                </c:pt>
                <c:pt idx="179">
                  <c:v>-51.419000000000004</c:v>
                </c:pt>
                <c:pt idx="180">
                  <c:v>-54.533999999999999</c:v>
                </c:pt>
                <c:pt idx="181">
                  <c:v>-49.166000000000004</c:v>
                </c:pt>
                <c:pt idx="182">
                  <c:v>-44.72</c:v>
                </c:pt>
                <c:pt idx="183">
                  <c:v>-50.884999999999998</c:v>
                </c:pt>
                <c:pt idx="184">
                  <c:v>-50.616</c:v>
                </c:pt>
                <c:pt idx="185">
                  <c:v>-47.399000000000001</c:v>
                </c:pt>
                <c:pt idx="186">
                  <c:v>-51.11</c:v>
                </c:pt>
                <c:pt idx="187">
                  <c:v>-55.035000000000004</c:v>
                </c:pt>
                <c:pt idx="188">
                  <c:v>-53.46</c:v>
                </c:pt>
                <c:pt idx="189">
                  <c:v>-57.605000000000004</c:v>
                </c:pt>
                <c:pt idx="190">
                  <c:v>-55.215000000000003</c:v>
                </c:pt>
                <c:pt idx="191">
                  <c:v>-58.514000000000003</c:v>
                </c:pt>
                <c:pt idx="192">
                  <c:v>-53.420999999999999</c:v>
                </c:pt>
                <c:pt idx="193">
                  <c:v>-52.096000000000004</c:v>
                </c:pt>
                <c:pt idx="194">
                  <c:v>-60.280999999999999</c:v>
                </c:pt>
                <c:pt idx="195">
                  <c:v>-53.423999999999999</c:v>
                </c:pt>
                <c:pt idx="196">
                  <c:v>-46.292000000000002</c:v>
                </c:pt>
                <c:pt idx="197">
                  <c:v>-47.856999999999999</c:v>
                </c:pt>
                <c:pt idx="198">
                  <c:v>-56.497</c:v>
                </c:pt>
                <c:pt idx="199">
                  <c:v>-46.536000000000001</c:v>
                </c:pt>
                <c:pt idx="200">
                  <c:v>-44.835999999999999</c:v>
                </c:pt>
                <c:pt idx="201">
                  <c:v>-47.152000000000001</c:v>
                </c:pt>
                <c:pt idx="202">
                  <c:v>-49.328000000000003</c:v>
                </c:pt>
                <c:pt idx="203">
                  <c:v>-43.017000000000003</c:v>
                </c:pt>
                <c:pt idx="204">
                  <c:v>-44.225999999999999</c:v>
                </c:pt>
                <c:pt idx="205">
                  <c:v>-53.902999999999999</c:v>
                </c:pt>
                <c:pt idx="206">
                  <c:v>-49.334000000000003</c:v>
                </c:pt>
                <c:pt idx="207">
                  <c:v>-48.866999999999997</c:v>
                </c:pt>
                <c:pt idx="208">
                  <c:v>-50.905999999999999</c:v>
                </c:pt>
                <c:pt idx="209">
                  <c:v>-55.355000000000004</c:v>
                </c:pt>
                <c:pt idx="210">
                  <c:v>-47.683</c:v>
                </c:pt>
                <c:pt idx="211">
                  <c:v>-49.533000000000001</c:v>
                </c:pt>
                <c:pt idx="212">
                  <c:v>-53.085000000000001</c:v>
                </c:pt>
                <c:pt idx="213">
                  <c:v>-50.448</c:v>
                </c:pt>
                <c:pt idx="214">
                  <c:v>-52.957000000000001</c:v>
                </c:pt>
                <c:pt idx="215">
                  <c:v>-61.163000000000004</c:v>
                </c:pt>
                <c:pt idx="216">
                  <c:v>-59.198</c:v>
                </c:pt>
                <c:pt idx="217">
                  <c:v>-52.706000000000003</c:v>
                </c:pt>
                <c:pt idx="218">
                  <c:v>-53.402000000000001</c:v>
                </c:pt>
                <c:pt idx="219">
                  <c:v>-53.43</c:v>
                </c:pt>
                <c:pt idx="220">
                  <c:v>-49.527000000000001</c:v>
                </c:pt>
                <c:pt idx="221">
                  <c:v>-58.465000000000003</c:v>
                </c:pt>
                <c:pt idx="222">
                  <c:v>-54.073999999999998</c:v>
                </c:pt>
                <c:pt idx="223">
                  <c:v>-55.841000000000001</c:v>
                </c:pt>
                <c:pt idx="224">
                  <c:v>-56.768000000000001</c:v>
                </c:pt>
                <c:pt idx="225">
                  <c:v>-55.734000000000002</c:v>
                </c:pt>
                <c:pt idx="226">
                  <c:v>-60.256</c:v>
                </c:pt>
                <c:pt idx="227">
                  <c:v>-59.365000000000002</c:v>
                </c:pt>
                <c:pt idx="228">
                  <c:v>-59.167000000000002</c:v>
                </c:pt>
                <c:pt idx="229">
                  <c:v>-65.553999999999988</c:v>
                </c:pt>
                <c:pt idx="230">
                  <c:v>-54.195999999999998</c:v>
                </c:pt>
                <c:pt idx="231">
                  <c:v>-57.774999999999999</c:v>
                </c:pt>
                <c:pt idx="232">
                  <c:v>-50.198</c:v>
                </c:pt>
                <c:pt idx="233">
                  <c:v>-54.042999999999999</c:v>
                </c:pt>
                <c:pt idx="234">
                  <c:v>-53.54</c:v>
                </c:pt>
                <c:pt idx="235">
                  <c:v>-53.033000000000001</c:v>
                </c:pt>
                <c:pt idx="236">
                  <c:v>-63.402999999999999</c:v>
                </c:pt>
                <c:pt idx="237">
                  <c:v>-55.459000000000003</c:v>
                </c:pt>
                <c:pt idx="238">
                  <c:v>-74.562999999999988</c:v>
                </c:pt>
                <c:pt idx="239">
                  <c:v>-56.579000000000001</c:v>
                </c:pt>
                <c:pt idx="240">
                  <c:v>-70.628999999999991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6F8-4367-8150-EDBC0B952715}"/>
            </c:ext>
          </c:extLst>
        </c:ser>
        <c:ser>
          <c:idx val="6"/>
          <c:order val="5"/>
          <c:tx>
            <c:v>8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'E-plane'!$BU$4:$BU$244</c:f>
              <c:numCache>
                <c:formatCode>General</c:formatCode>
                <c:ptCount val="241"/>
                <c:pt idx="0">
                  <c:v>-57.021999999999998</c:v>
                </c:pt>
                <c:pt idx="1">
                  <c:v>-56.981999999999999</c:v>
                </c:pt>
                <c:pt idx="2">
                  <c:v>-56.25</c:v>
                </c:pt>
                <c:pt idx="3">
                  <c:v>-59.738</c:v>
                </c:pt>
                <c:pt idx="4">
                  <c:v>-57.47</c:v>
                </c:pt>
                <c:pt idx="5">
                  <c:v>-55.557000000000002</c:v>
                </c:pt>
                <c:pt idx="6">
                  <c:v>-57.33</c:v>
                </c:pt>
                <c:pt idx="7">
                  <c:v>-54.428000000000004</c:v>
                </c:pt>
                <c:pt idx="8">
                  <c:v>-59.268000000000001</c:v>
                </c:pt>
                <c:pt idx="9">
                  <c:v>-58.358000000000004</c:v>
                </c:pt>
                <c:pt idx="10">
                  <c:v>-60.018000000000001</c:v>
                </c:pt>
                <c:pt idx="11">
                  <c:v>-56.771000000000001</c:v>
                </c:pt>
                <c:pt idx="12">
                  <c:v>-55.938000000000002</c:v>
                </c:pt>
                <c:pt idx="13">
                  <c:v>-60.933999999999997</c:v>
                </c:pt>
                <c:pt idx="14">
                  <c:v>-58.474000000000004</c:v>
                </c:pt>
                <c:pt idx="15">
                  <c:v>-62.914999999999999</c:v>
                </c:pt>
                <c:pt idx="16">
                  <c:v>-56.384</c:v>
                </c:pt>
                <c:pt idx="17">
                  <c:v>-60.725999999999999</c:v>
                </c:pt>
                <c:pt idx="18">
                  <c:v>-59.152000000000001</c:v>
                </c:pt>
                <c:pt idx="19">
                  <c:v>-65.044999999999987</c:v>
                </c:pt>
                <c:pt idx="20">
                  <c:v>-62.432000000000002</c:v>
                </c:pt>
                <c:pt idx="21">
                  <c:v>-58.023000000000003</c:v>
                </c:pt>
                <c:pt idx="22">
                  <c:v>-65.083999999999989</c:v>
                </c:pt>
                <c:pt idx="23">
                  <c:v>-58.435000000000002</c:v>
                </c:pt>
                <c:pt idx="24">
                  <c:v>-59.756</c:v>
                </c:pt>
                <c:pt idx="25">
                  <c:v>-68.459999999999994</c:v>
                </c:pt>
                <c:pt idx="26">
                  <c:v>-64.678999999999988</c:v>
                </c:pt>
                <c:pt idx="27">
                  <c:v>-70.323999999999998</c:v>
                </c:pt>
                <c:pt idx="28">
                  <c:v>-60.326999999999998</c:v>
                </c:pt>
                <c:pt idx="29">
                  <c:v>-67.958999999999989</c:v>
                </c:pt>
                <c:pt idx="30">
                  <c:v>-55.49</c:v>
                </c:pt>
                <c:pt idx="31">
                  <c:v>-63.052</c:v>
                </c:pt>
                <c:pt idx="32">
                  <c:v>-57.250999999999998</c:v>
                </c:pt>
                <c:pt idx="33">
                  <c:v>-60.591999999999999</c:v>
                </c:pt>
                <c:pt idx="34">
                  <c:v>-56.207000000000001</c:v>
                </c:pt>
                <c:pt idx="35">
                  <c:v>-56.356000000000002</c:v>
                </c:pt>
                <c:pt idx="36">
                  <c:v>-60.341999999999999</c:v>
                </c:pt>
                <c:pt idx="37">
                  <c:v>-54.750999999999998</c:v>
                </c:pt>
                <c:pt idx="38">
                  <c:v>-64.455999999999989</c:v>
                </c:pt>
                <c:pt idx="39">
                  <c:v>-55.746000000000002</c:v>
                </c:pt>
                <c:pt idx="40">
                  <c:v>-60.100999999999999</c:v>
                </c:pt>
                <c:pt idx="41">
                  <c:v>-61.413000000000004</c:v>
                </c:pt>
                <c:pt idx="42">
                  <c:v>-55.288000000000004</c:v>
                </c:pt>
                <c:pt idx="43">
                  <c:v>-72.456999999999994</c:v>
                </c:pt>
                <c:pt idx="44">
                  <c:v>-54.837000000000003</c:v>
                </c:pt>
                <c:pt idx="45">
                  <c:v>-64.662999999999997</c:v>
                </c:pt>
                <c:pt idx="46">
                  <c:v>-56.954999999999998</c:v>
                </c:pt>
                <c:pt idx="47">
                  <c:v>-57.445999999999998</c:v>
                </c:pt>
                <c:pt idx="48">
                  <c:v>-58.728000000000002</c:v>
                </c:pt>
                <c:pt idx="49">
                  <c:v>-56.795999999999999</c:v>
                </c:pt>
                <c:pt idx="50">
                  <c:v>-63.225999999999999</c:v>
                </c:pt>
                <c:pt idx="51">
                  <c:v>-55.038000000000004</c:v>
                </c:pt>
                <c:pt idx="52">
                  <c:v>-66.542999999999992</c:v>
                </c:pt>
                <c:pt idx="53">
                  <c:v>-62.179000000000002</c:v>
                </c:pt>
                <c:pt idx="54">
                  <c:v>-60.420999999999999</c:v>
                </c:pt>
                <c:pt idx="55">
                  <c:v>-56.957999999999998</c:v>
                </c:pt>
                <c:pt idx="56">
                  <c:v>-58.346000000000004</c:v>
                </c:pt>
                <c:pt idx="57">
                  <c:v>-55.734000000000002</c:v>
                </c:pt>
                <c:pt idx="58">
                  <c:v>-52.691000000000003</c:v>
                </c:pt>
                <c:pt idx="59">
                  <c:v>-66.545999999999992</c:v>
                </c:pt>
                <c:pt idx="60">
                  <c:v>-50.356999999999999</c:v>
                </c:pt>
                <c:pt idx="61">
                  <c:v>-58.160000000000004</c:v>
                </c:pt>
                <c:pt idx="62">
                  <c:v>-50.853999999999999</c:v>
                </c:pt>
                <c:pt idx="63">
                  <c:v>-51.855000000000004</c:v>
                </c:pt>
                <c:pt idx="64">
                  <c:v>-56.097000000000001</c:v>
                </c:pt>
                <c:pt idx="65">
                  <c:v>-51.311999999999998</c:v>
                </c:pt>
                <c:pt idx="66">
                  <c:v>-62.368000000000002</c:v>
                </c:pt>
                <c:pt idx="67">
                  <c:v>-57.893999999999998</c:v>
                </c:pt>
                <c:pt idx="68">
                  <c:v>-61.502000000000002</c:v>
                </c:pt>
                <c:pt idx="69">
                  <c:v>-60.783999999999999</c:v>
                </c:pt>
                <c:pt idx="70">
                  <c:v>-63.103999999999999</c:v>
                </c:pt>
                <c:pt idx="71">
                  <c:v>-53.908999999999999</c:v>
                </c:pt>
                <c:pt idx="72">
                  <c:v>-50.158000000000001</c:v>
                </c:pt>
                <c:pt idx="73">
                  <c:v>-53.911999999999999</c:v>
                </c:pt>
                <c:pt idx="74">
                  <c:v>-50.628</c:v>
                </c:pt>
                <c:pt idx="75">
                  <c:v>-50.863</c:v>
                </c:pt>
                <c:pt idx="76">
                  <c:v>-56.042000000000002</c:v>
                </c:pt>
                <c:pt idx="77">
                  <c:v>-69.603999999999999</c:v>
                </c:pt>
                <c:pt idx="78">
                  <c:v>-64.397999999999996</c:v>
                </c:pt>
                <c:pt idx="79">
                  <c:v>-56.161000000000001</c:v>
                </c:pt>
                <c:pt idx="80">
                  <c:v>-48.451999999999998</c:v>
                </c:pt>
                <c:pt idx="81">
                  <c:v>-46.499000000000002</c:v>
                </c:pt>
                <c:pt idx="82">
                  <c:v>-46.939</c:v>
                </c:pt>
                <c:pt idx="83">
                  <c:v>-47.948999999999998</c:v>
                </c:pt>
                <c:pt idx="84">
                  <c:v>-48.419000000000004</c:v>
                </c:pt>
                <c:pt idx="85">
                  <c:v>-58.74</c:v>
                </c:pt>
                <c:pt idx="86">
                  <c:v>-59.905999999999999</c:v>
                </c:pt>
                <c:pt idx="87">
                  <c:v>-49.56</c:v>
                </c:pt>
                <c:pt idx="88">
                  <c:v>-45.195999999999998</c:v>
                </c:pt>
                <c:pt idx="89">
                  <c:v>-42.364000000000004</c:v>
                </c:pt>
                <c:pt idx="90">
                  <c:v>-42.152999999999999</c:v>
                </c:pt>
                <c:pt idx="91">
                  <c:v>-44.518999999999998</c:v>
                </c:pt>
                <c:pt idx="92">
                  <c:v>-50.884999999999998</c:v>
                </c:pt>
                <c:pt idx="93">
                  <c:v>-57.305</c:v>
                </c:pt>
                <c:pt idx="94">
                  <c:v>-43.679000000000002</c:v>
                </c:pt>
                <c:pt idx="95">
                  <c:v>-39.407000000000004</c:v>
                </c:pt>
                <c:pt idx="96">
                  <c:v>-37.347000000000001</c:v>
                </c:pt>
                <c:pt idx="97">
                  <c:v>-38.347999999999999</c:v>
                </c:pt>
                <c:pt idx="98">
                  <c:v>-41.515999999999998</c:v>
                </c:pt>
                <c:pt idx="99">
                  <c:v>-52.816000000000003</c:v>
                </c:pt>
                <c:pt idx="100">
                  <c:v>-40.267000000000003</c:v>
                </c:pt>
                <c:pt idx="101">
                  <c:v>-34.042000000000002</c:v>
                </c:pt>
                <c:pt idx="102">
                  <c:v>-31.073</c:v>
                </c:pt>
                <c:pt idx="103">
                  <c:v>-29.882000000000001</c:v>
                </c:pt>
                <c:pt idx="104">
                  <c:v>-30.209</c:v>
                </c:pt>
                <c:pt idx="105">
                  <c:v>-29.779</c:v>
                </c:pt>
                <c:pt idx="106">
                  <c:v>-26.29</c:v>
                </c:pt>
                <c:pt idx="107">
                  <c:v>-22.073</c:v>
                </c:pt>
                <c:pt idx="108">
                  <c:v>-18.612000000000002</c:v>
                </c:pt>
                <c:pt idx="109">
                  <c:v>-15.921000000000001</c:v>
                </c:pt>
                <c:pt idx="110">
                  <c:v>-13.842000000000001</c:v>
                </c:pt>
                <c:pt idx="111">
                  <c:v>-12.426</c:v>
                </c:pt>
                <c:pt idx="112">
                  <c:v>-10.977</c:v>
                </c:pt>
                <c:pt idx="113">
                  <c:v>-9.277000000000001</c:v>
                </c:pt>
                <c:pt idx="114">
                  <c:v>-7.3659999999999997</c:v>
                </c:pt>
                <c:pt idx="115">
                  <c:v>-5.5629999999999997</c:v>
                </c:pt>
                <c:pt idx="116">
                  <c:v>-3.7069999999999999</c:v>
                </c:pt>
                <c:pt idx="117">
                  <c:v>-2.2639999999999998</c:v>
                </c:pt>
                <c:pt idx="118">
                  <c:v>-1.2929999999999999</c:v>
                </c:pt>
                <c:pt idx="119">
                  <c:v>-0.439</c:v>
                </c:pt>
                <c:pt idx="120">
                  <c:v>0</c:v>
                </c:pt>
                <c:pt idx="121">
                  <c:v>-2.7000000000000003E-2</c:v>
                </c:pt>
                <c:pt idx="122">
                  <c:v>-0.28600000000000003</c:v>
                </c:pt>
                <c:pt idx="123">
                  <c:v>-0.90299999999999991</c:v>
                </c:pt>
                <c:pt idx="124">
                  <c:v>-1.867</c:v>
                </c:pt>
                <c:pt idx="125">
                  <c:v>-3.2829999999999999</c:v>
                </c:pt>
                <c:pt idx="126">
                  <c:v>-4.7480000000000002</c:v>
                </c:pt>
                <c:pt idx="127">
                  <c:v>-6.75</c:v>
                </c:pt>
                <c:pt idx="128">
                  <c:v>-8.5630000000000006</c:v>
                </c:pt>
                <c:pt idx="129">
                  <c:v>-10.165000000000001</c:v>
                </c:pt>
                <c:pt idx="130">
                  <c:v>-11.792000000000002</c:v>
                </c:pt>
                <c:pt idx="131">
                  <c:v>-13.122000000000002</c:v>
                </c:pt>
                <c:pt idx="132">
                  <c:v>-14.773000000000001</c:v>
                </c:pt>
                <c:pt idx="133">
                  <c:v>-17.236000000000001</c:v>
                </c:pt>
                <c:pt idx="134">
                  <c:v>-20.513000000000002</c:v>
                </c:pt>
                <c:pt idx="135">
                  <c:v>-24.67</c:v>
                </c:pt>
                <c:pt idx="136">
                  <c:v>-28.71</c:v>
                </c:pt>
                <c:pt idx="137">
                  <c:v>-30.52</c:v>
                </c:pt>
                <c:pt idx="138">
                  <c:v>-29.696000000000002</c:v>
                </c:pt>
                <c:pt idx="139">
                  <c:v>-30.202999999999999</c:v>
                </c:pt>
                <c:pt idx="140">
                  <c:v>-32.808999999999997</c:v>
                </c:pt>
                <c:pt idx="141">
                  <c:v>-37.045000000000002</c:v>
                </c:pt>
                <c:pt idx="142">
                  <c:v>-49.408000000000001</c:v>
                </c:pt>
                <c:pt idx="143">
                  <c:v>-44.58</c:v>
                </c:pt>
                <c:pt idx="144">
                  <c:v>-39.172000000000004</c:v>
                </c:pt>
                <c:pt idx="145">
                  <c:v>-37.811</c:v>
                </c:pt>
                <c:pt idx="146">
                  <c:v>-38.861000000000004</c:v>
                </c:pt>
                <c:pt idx="147">
                  <c:v>-41.048999999999999</c:v>
                </c:pt>
                <c:pt idx="148">
                  <c:v>-45.593000000000004</c:v>
                </c:pt>
                <c:pt idx="149">
                  <c:v>-63.792999999999999</c:v>
                </c:pt>
                <c:pt idx="150">
                  <c:v>-48.111000000000004</c:v>
                </c:pt>
                <c:pt idx="151">
                  <c:v>-41.94</c:v>
                </c:pt>
                <c:pt idx="152">
                  <c:v>-40.615000000000002</c:v>
                </c:pt>
                <c:pt idx="153">
                  <c:v>-40.805</c:v>
                </c:pt>
                <c:pt idx="154">
                  <c:v>-44.091000000000001</c:v>
                </c:pt>
                <c:pt idx="155">
                  <c:v>-56.838999999999999</c:v>
                </c:pt>
                <c:pt idx="156">
                  <c:v>-56.396000000000001</c:v>
                </c:pt>
                <c:pt idx="157">
                  <c:v>-46.966000000000001</c:v>
                </c:pt>
                <c:pt idx="158">
                  <c:v>-47.213000000000001</c:v>
                </c:pt>
                <c:pt idx="159">
                  <c:v>-50.594999999999999</c:v>
                </c:pt>
                <c:pt idx="160">
                  <c:v>-48.045999999999999</c:v>
                </c:pt>
                <c:pt idx="161">
                  <c:v>-43.557000000000002</c:v>
                </c:pt>
                <c:pt idx="162">
                  <c:v>-45.381999999999998</c:v>
                </c:pt>
                <c:pt idx="163">
                  <c:v>-48.584000000000003</c:v>
                </c:pt>
                <c:pt idx="164">
                  <c:v>-50.238</c:v>
                </c:pt>
                <c:pt idx="165">
                  <c:v>-46.359000000000002</c:v>
                </c:pt>
                <c:pt idx="166">
                  <c:v>-49.926000000000002</c:v>
                </c:pt>
                <c:pt idx="167">
                  <c:v>-63.484999999999999</c:v>
                </c:pt>
                <c:pt idx="168">
                  <c:v>-46.926000000000002</c:v>
                </c:pt>
                <c:pt idx="169">
                  <c:v>-44.933999999999997</c:v>
                </c:pt>
                <c:pt idx="170">
                  <c:v>-49.093000000000004</c:v>
                </c:pt>
                <c:pt idx="171">
                  <c:v>-64.833999999999989</c:v>
                </c:pt>
                <c:pt idx="172">
                  <c:v>-57.486000000000004</c:v>
                </c:pt>
                <c:pt idx="173">
                  <c:v>-55.593000000000004</c:v>
                </c:pt>
                <c:pt idx="174">
                  <c:v>-56.713000000000001</c:v>
                </c:pt>
                <c:pt idx="175">
                  <c:v>-50.83</c:v>
                </c:pt>
                <c:pt idx="176">
                  <c:v>-48.553000000000004</c:v>
                </c:pt>
                <c:pt idx="177">
                  <c:v>-56.802</c:v>
                </c:pt>
                <c:pt idx="178">
                  <c:v>-50.186</c:v>
                </c:pt>
                <c:pt idx="179">
                  <c:v>-49.572000000000003</c:v>
                </c:pt>
                <c:pt idx="180">
                  <c:v>-56.753</c:v>
                </c:pt>
                <c:pt idx="181">
                  <c:v>-51.904000000000003</c:v>
                </c:pt>
                <c:pt idx="182">
                  <c:v>-62.673999999999999</c:v>
                </c:pt>
                <c:pt idx="183">
                  <c:v>-52.633000000000003</c:v>
                </c:pt>
                <c:pt idx="184">
                  <c:v>-53.603999999999999</c:v>
                </c:pt>
                <c:pt idx="185">
                  <c:v>-64.082999999999998</c:v>
                </c:pt>
                <c:pt idx="186">
                  <c:v>-70.638999999999996</c:v>
                </c:pt>
                <c:pt idx="187">
                  <c:v>-64.388999999999996</c:v>
                </c:pt>
                <c:pt idx="188">
                  <c:v>-63.350999999999999</c:v>
                </c:pt>
                <c:pt idx="189">
                  <c:v>-59.335000000000001</c:v>
                </c:pt>
                <c:pt idx="190">
                  <c:v>-54.26</c:v>
                </c:pt>
                <c:pt idx="191">
                  <c:v>-70.784999999999997</c:v>
                </c:pt>
                <c:pt idx="192">
                  <c:v>-53.811</c:v>
                </c:pt>
                <c:pt idx="193">
                  <c:v>-54.591999999999999</c:v>
                </c:pt>
                <c:pt idx="194">
                  <c:v>-70.839999999999989</c:v>
                </c:pt>
                <c:pt idx="195">
                  <c:v>-54.625999999999998</c:v>
                </c:pt>
                <c:pt idx="196">
                  <c:v>-53.527000000000001</c:v>
                </c:pt>
                <c:pt idx="197">
                  <c:v>-63.052</c:v>
                </c:pt>
                <c:pt idx="198">
                  <c:v>-59.317</c:v>
                </c:pt>
                <c:pt idx="199">
                  <c:v>-50.756</c:v>
                </c:pt>
                <c:pt idx="200">
                  <c:v>-54.356999999999999</c:v>
                </c:pt>
                <c:pt idx="201">
                  <c:v>-57.155999999999999</c:v>
                </c:pt>
                <c:pt idx="202">
                  <c:v>-53.689</c:v>
                </c:pt>
                <c:pt idx="203">
                  <c:v>-60.271999999999998</c:v>
                </c:pt>
                <c:pt idx="204">
                  <c:v>-60.954999999999998</c:v>
                </c:pt>
                <c:pt idx="205">
                  <c:v>-64.513999999999996</c:v>
                </c:pt>
                <c:pt idx="206">
                  <c:v>-53.93</c:v>
                </c:pt>
                <c:pt idx="207">
                  <c:v>-55.703000000000003</c:v>
                </c:pt>
                <c:pt idx="208">
                  <c:v>-62.725000000000001</c:v>
                </c:pt>
                <c:pt idx="209">
                  <c:v>-57.843000000000004</c:v>
                </c:pt>
                <c:pt idx="210">
                  <c:v>-61.334000000000003</c:v>
                </c:pt>
                <c:pt idx="211">
                  <c:v>-65.306999999999988</c:v>
                </c:pt>
                <c:pt idx="212">
                  <c:v>-64.192999999999998</c:v>
                </c:pt>
                <c:pt idx="213">
                  <c:v>-54.533999999999999</c:v>
                </c:pt>
                <c:pt idx="214">
                  <c:v>-56.698</c:v>
                </c:pt>
                <c:pt idx="215">
                  <c:v>-57.785000000000004</c:v>
                </c:pt>
                <c:pt idx="216">
                  <c:v>-53.405000000000001</c:v>
                </c:pt>
                <c:pt idx="217">
                  <c:v>-59.734999999999999</c:v>
                </c:pt>
                <c:pt idx="218">
                  <c:v>-58.932000000000002</c:v>
                </c:pt>
                <c:pt idx="219">
                  <c:v>-60.347999999999999</c:v>
                </c:pt>
                <c:pt idx="220">
                  <c:v>-54.364000000000004</c:v>
                </c:pt>
                <c:pt idx="221">
                  <c:v>-60.256999999999998</c:v>
                </c:pt>
                <c:pt idx="222">
                  <c:v>-60.292999999999999</c:v>
                </c:pt>
                <c:pt idx="223">
                  <c:v>-68.416999999999987</c:v>
                </c:pt>
                <c:pt idx="224">
                  <c:v>-67.24799999999999</c:v>
                </c:pt>
                <c:pt idx="225">
                  <c:v>-61.505000000000003</c:v>
                </c:pt>
                <c:pt idx="226">
                  <c:v>-66.914999999999992</c:v>
                </c:pt>
                <c:pt idx="227">
                  <c:v>-72.273999999999987</c:v>
                </c:pt>
                <c:pt idx="228">
                  <c:v>-60.65</c:v>
                </c:pt>
                <c:pt idx="229">
                  <c:v>-53.302</c:v>
                </c:pt>
                <c:pt idx="230">
                  <c:v>-52.569000000000003</c:v>
                </c:pt>
                <c:pt idx="231">
                  <c:v>-54.527999999999999</c:v>
                </c:pt>
                <c:pt idx="232">
                  <c:v>-57.901000000000003</c:v>
                </c:pt>
                <c:pt idx="233">
                  <c:v>-60.710999999999999</c:v>
                </c:pt>
                <c:pt idx="234">
                  <c:v>-59.945</c:v>
                </c:pt>
                <c:pt idx="235">
                  <c:v>-57.152999999999999</c:v>
                </c:pt>
                <c:pt idx="236">
                  <c:v>-53.228000000000002</c:v>
                </c:pt>
                <c:pt idx="237">
                  <c:v>-52.212000000000003</c:v>
                </c:pt>
                <c:pt idx="238">
                  <c:v>-50.872</c:v>
                </c:pt>
                <c:pt idx="239">
                  <c:v>-48.198999999999998</c:v>
                </c:pt>
                <c:pt idx="240">
                  <c:v>-47.72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6F8-4367-8150-EDBC0B952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406208"/>
        <c:axId val="79408128"/>
      </c:scatterChart>
      <c:valAx>
        <c:axId val="79406208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408128"/>
        <c:crossesAt val="-80"/>
        <c:crossBetween val="midCat"/>
        <c:majorUnit val="10"/>
        <c:minorUnit val="5"/>
      </c:valAx>
      <c:valAx>
        <c:axId val="79408128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406208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H-Plane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4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'H-plane'!$E$4:$E$244</c:f>
              <c:numCache>
                <c:formatCode>General</c:formatCode>
                <c:ptCount val="241"/>
                <c:pt idx="0">
                  <c:v>-50.658999999999999</c:v>
                </c:pt>
                <c:pt idx="1">
                  <c:v>-55.133000000000003</c:v>
                </c:pt>
                <c:pt idx="2">
                  <c:v>-60.451999999999998</c:v>
                </c:pt>
                <c:pt idx="3">
                  <c:v>-80.554000000000002</c:v>
                </c:pt>
                <c:pt idx="4">
                  <c:v>-60.66</c:v>
                </c:pt>
                <c:pt idx="5">
                  <c:v>-56.186</c:v>
                </c:pt>
                <c:pt idx="6">
                  <c:v>-54.703000000000003</c:v>
                </c:pt>
                <c:pt idx="7">
                  <c:v>-56.664999999999999</c:v>
                </c:pt>
                <c:pt idx="8">
                  <c:v>-58.817</c:v>
                </c:pt>
                <c:pt idx="9">
                  <c:v>-62.686</c:v>
                </c:pt>
                <c:pt idx="10">
                  <c:v>-61.829000000000001</c:v>
                </c:pt>
                <c:pt idx="11">
                  <c:v>-59.798999999999999</c:v>
                </c:pt>
                <c:pt idx="12">
                  <c:v>-59.332999999999998</c:v>
                </c:pt>
                <c:pt idx="13">
                  <c:v>-55.741</c:v>
                </c:pt>
                <c:pt idx="14">
                  <c:v>-54.488999999999997</c:v>
                </c:pt>
                <c:pt idx="15">
                  <c:v>-55.6</c:v>
                </c:pt>
                <c:pt idx="16">
                  <c:v>-56.22</c:v>
                </c:pt>
                <c:pt idx="17">
                  <c:v>-57.534999999999997</c:v>
                </c:pt>
                <c:pt idx="18">
                  <c:v>-65.158000000000001</c:v>
                </c:pt>
                <c:pt idx="19">
                  <c:v>-69.094999999999999</c:v>
                </c:pt>
                <c:pt idx="20">
                  <c:v>-63.406999999999996</c:v>
                </c:pt>
                <c:pt idx="21">
                  <c:v>-57.941000000000003</c:v>
                </c:pt>
                <c:pt idx="22">
                  <c:v>-56.423999999999999</c:v>
                </c:pt>
                <c:pt idx="23">
                  <c:v>-53.302</c:v>
                </c:pt>
                <c:pt idx="24">
                  <c:v>-51.688000000000002</c:v>
                </c:pt>
                <c:pt idx="25">
                  <c:v>-50.680999999999997</c:v>
                </c:pt>
                <c:pt idx="26">
                  <c:v>-51.261000000000003</c:v>
                </c:pt>
                <c:pt idx="27">
                  <c:v>-52.365000000000002</c:v>
                </c:pt>
                <c:pt idx="28">
                  <c:v>-52.017000000000003</c:v>
                </c:pt>
                <c:pt idx="29">
                  <c:v>-53.436999999999998</c:v>
                </c:pt>
                <c:pt idx="30">
                  <c:v>-61.264000000000003</c:v>
                </c:pt>
                <c:pt idx="31">
                  <c:v>-62.957999999999998</c:v>
                </c:pt>
                <c:pt idx="32">
                  <c:v>-56.616</c:v>
                </c:pt>
                <c:pt idx="33">
                  <c:v>-57.636000000000003</c:v>
                </c:pt>
                <c:pt idx="34">
                  <c:v>-57.648000000000003</c:v>
                </c:pt>
                <c:pt idx="35">
                  <c:v>-56.356999999999999</c:v>
                </c:pt>
                <c:pt idx="36">
                  <c:v>-55.292000000000002</c:v>
                </c:pt>
                <c:pt idx="37">
                  <c:v>-56.4</c:v>
                </c:pt>
                <c:pt idx="38">
                  <c:v>-55.908000000000001</c:v>
                </c:pt>
                <c:pt idx="39">
                  <c:v>-57.337000000000003</c:v>
                </c:pt>
                <c:pt idx="40">
                  <c:v>-56.375</c:v>
                </c:pt>
                <c:pt idx="41">
                  <c:v>-50.805999999999997</c:v>
                </c:pt>
                <c:pt idx="42">
                  <c:v>-47.280999999999999</c:v>
                </c:pt>
                <c:pt idx="43">
                  <c:v>-45.746000000000002</c:v>
                </c:pt>
                <c:pt idx="44">
                  <c:v>-45.957000000000001</c:v>
                </c:pt>
                <c:pt idx="45">
                  <c:v>-46.585000000000001</c:v>
                </c:pt>
                <c:pt idx="46">
                  <c:v>-46.427</c:v>
                </c:pt>
                <c:pt idx="47">
                  <c:v>-46.042000000000002</c:v>
                </c:pt>
                <c:pt idx="48">
                  <c:v>-45.716000000000001</c:v>
                </c:pt>
                <c:pt idx="49">
                  <c:v>-47.207999999999998</c:v>
                </c:pt>
                <c:pt idx="50">
                  <c:v>-47.497999999999998</c:v>
                </c:pt>
                <c:pt idx="51">
                  <c:v>-44.735999999999997</c:v>
                </c:pt>
                <c:pt idx="52">
                  <c:v>-43.024000000000001</c:v>
                </c:pt>
                <c:pt idx="53">
                  <c:v>-42.572000000000003</c:v>
                </c:pt>
                <c:pt idx="54">
                  <c:v>-42.220999999999997</c:v>
                </c:pt>
                <c:pt idx="55">
                  <c:v>-41.3</c:v>
                </c:pt>
                <c:pt idx="56">
                  <c:v>-40.164000000000001</c:v>
                </c:pt>
                <c:pt idx="57">
                  <c:v>-39.527000000000001</c:v>
                </c:pt>
                <c:pt idx="58">
                  <c:v>-39.365000000000002</c:v>
                </c:pt>
                <c:pt idx="59">
                  <c:v>-39.115000000000002</c:v>
                </c:pt>
                <c:pt idx="60">
                  <c:v>-38.822000000000003</c:v>
                </c:pt>
                <c:pt idx="61">
                  <c:v>-39.31</c:v>
                </c:pt>
                <c:pt idx="62">
                  <c:v>-39.853000000000002</c:v>
                </c:pt>
                <c:pt idx="63">
                  <c:v>-40.777999999999999</c:v>
                </c:pt>
                <c:pt idx="64">
                  <c:v>-41.012999999999998</c:v>
                </c:pt>
                <c:pt idx="65">
                  <c:v>-40.408999999999999</c:v>
                </c:pt>
                <c:pt idx="66">
                  <c:v>-41.174999999999997</c:v>
                </c:pt>
                <c:pt idx="67">
                  <c:v>-44.732999999999997</c:v>
                </c:pt>
                <c:pt idx="68">
                  <c:v>-51.892000000000003</c:v>
                </c:pt>
                <c:pt idx="69">
                  <c:v>-54.633000000000003</c:v>
                </c:pt>
                <c:pt idx="70">
                  <c:v>-49.231000000000002</c:v>
                </c:pt>
                <c:pt idx="71">
                  <c:v>-49.207000000000001</c:v>
                </c:pt>
                <c:pt idx="72">
                  <c:v>-46.872</c:v>
                </c:pt>
                <c:pt idx="73">
                  <c:v>-41.671999999999997</c:v>
                </c:pt>
                <c:pt idx="74">
                  <c:v>-37.826999999999998</c:v>
                </c:pt>
                <c:pt idx="75">
                  <c:v>-35.883000000000003</c:v>
                </c:pt>
                <c:pt idx="76">
                  <c:v>-34.576999999999998</c:v>
                </c:pt>
                <c:pt idx="77">
                  <c:v>-33.725000000000001</c:v>
                </c:pt>
                <c:pt idx="78">
                  <c:v>-33.328000000000003</c:v>
                </c:pt>
                <c:pt idx="79">
                  <c:v>-32.456000000000003</c:v>
                </c:pt>
                <c:pt idx="80">
                  <c:v>-31.982999999999997</c:v>
                </c:pt>
                <c:pt idx="81">
                  <c:v>-31.262</c:v>
                </c:pt>
                <c:pt idx="82">
                  <c:v>-31.390999999999998</c:v>
                </c:pt>
                <c:pt idx="83">
                  <c:v>-31.972999999999999</c:v>
                </c:pt>
                <c:pt idx="84">
                  <c:v>-33.521000000000001</c:v>
                </c:pt>
                <c:pt idx="85">
                  <c:v>-35.819000000000003</c:v>
                </c:pt>
                <c:pt idx="86">
                  <c:v>-39.6</c:v>
                </c:pt>
                <c:pt idx="87">
                  <c:v>-44.353999999999999</c:v>
                </c:pt>
                <c:pt idx="88">
                  <c:v>-41.302999999999997</c:v>
                </c:pt>
                <c:pt idx="89">
                  <c:v>-35.046999999999997</c:v>
                </c:pt>
                <c:pt idx="90">
                  <c:v>-30.829000000000001</c:v>
                </c:pt>
                <c:pt idx="91">
                  <c:v>-27.666999999999998</c:v>
                </c:pt>
                <c:pt idx="92">
                  <c:v>-25.33</c:v>
                </c:pt>
                <c:pt idx="93">
                  <c:v>-23.52</c:v>
                </c:pt>
                <c:pt idx="94">
                  <c:v>-21.984999999999999</c:v>
                </c:pt>
                <c:pt idx="95">
                  <c:v>-20.908000000000001</c:v>
                </c:pt>
                <c:pt idx="96">
                  <c:v>-20.077999999999999</c:v>
                </c:pt>
                <c:pt idx="97">
                  <c:v>-19.419</c:v>
                </c:pt>
                <c:pt idx="98">
                  <c:v>-18.966999999999999</c:v>
                </c:pt>
                <c:pt idx="99">
                  <c:v>-18.795999999999999</c:v>
                </c:pt>
                <c:pt idx="100">
                  <c:v>-18.555</c:v>
                </c:pt>
                <c:pt idx="101">
                  <c:v>-18.619</c:v>
                </c:pt>
                <c:pt idx="102">
                  <c:v>-18.256</c:v>
                </c:pt>
                <c:pt idx="103">
                  <c:v>-17.748999999999999</c:v>
                </c:pt>
                <c:pt idx="104">
                  <c:v>-16.681000000000001</c:v>
                </c:pt>
                <c:pt idx="105">
                  <c:v>-15.109</c:v>
                </c:pt>
                <c:pt idx="106">
                  <c:v>-13.433999999999999</c:v>
                </c:pt>
                <c:pt idx="107">
                  <c:v>-11.545</c:v>
                </c:pt>
                <c:pt idx="108">
                  <c:v>-9.9060000000000006</c:v>
                </c:pt>
                <c:pt idx="109">
                  <c:v>-8.2739999999999991</c:v>
                </c:pt>
                <c:pt idx="110">
                  <c:v>-6.851</c:v>
                </c:pt>
                <c:pt idx="111">
                  <c:v>-5.7219999999999995</c:v>
                </c:pt>
                <c:pt idx="112">
                  <c:v>-4.4279999999999999</c:v>
                </c:pt>
                <c:pt idx="113">
                  <c:v>-3.6619999999999999</c:v>
                </c:pt>
                <c:pt idx="114">
                  <c:v>-2.7220000000000004</c:v>
                </c:pt>
                <c:pt idx="115">
                  <c:v>-2.085</c:v>
                </c:pt>
                <c:pt idx="116">
                  <c:v>-1.3029999999999999</c:v>
                </c:pt>
                <c:pt idx="117">
                  <c:v>-0.94300000000000006</c:v>
                </c:pt>
                <c:pt idx="118">
                  <c:v>-0.41200000000000003</c:v>
                </c:pt>
                <c:pt idx="119">
                  <c:v>-9.5000000000000001E-2</c:v>
                </c:pt>
                <c:pt idx="120">
                  <c:v>0</c:v>
                </c:pt>
                <c:pt idx="121">
                  <c:v>2.1000000000000005E-2</c:v>
                </c:pt>
                <c:pt idx="122">
                  <c:v>-7.6999999999999985E-2</c:v>
                </c:pt>
                <c:pt idx="123">
                  <c:v>-0.38200000000000001</c:v>
                </c:pt>
                <c:pt idx="124">
                  <c:v>-0.52500000000000002</c:v>
                </c:pt>
                <c:pt idx="125">
                  <c:v>-1.0129999999999999</c:v>
                </c:pt>
                <c:pt idx="126">
                  <c:v>-1.63</c:v>
                </c:pt>
                <c:pt idx="127">
                  <c:v>-2.194</c:v>
                </c:pt>
                <c:pt idx="128">
                  <c:v>-2.9480000000000004</c:v>
                </c:pt>
                <c:pt idx="129">
                  <c:v>-3.827</c:v>
                </c:pt>
                <c:pt idx="130">
                  <c:v>-4.8129999999999997</c:v>
                </c:pt>
                <c:pt idx="131">
                  <c:v>-6.0149999999999997</c:v>
                </c:pt>
                <c:pt idx="132">
                  <c:v>-7.3490000000000002</c:v>
                </c:pt>
                <c:pt idx="133">
                  <c:v>-8.8349999999999991</c:v>
                </c:pt>
                <c:pt idx="134">
                  <c:v>-10.483000000000001</c:v>
                </c:pt>
                <c:pt idx="135">
                  <c:v>-12.145999999999999</c:v>
                </c:pt>
                <c:pt idx="136">
                  <c:v>-13.855</c:v>
                </c:pt>
                <c:pt idx="137">
                  <c:v>-15.43</c:v>
                </c:pt>
                <c:pt idx="138">
                  <c:v>-16.858000000000001</c:v>
                </c:pt>
                <c:pt idx="139">
                  <c:v>-17.742999999999999</c:v>
                </c:pt>
                <c:pt idx="140">
                  <c:v>-18.195</c:v>
                </c:pt>
                <c:pt idx="141">
                  <c:v>-18.552</c:v>
                </c:pt>
                <c:pt idx="142">
                  <c:v>-18.518000000000001</c:v>
                </c:pt>
                <c:pt idx="143">
                  <c:v>-18.792999999999999</c:v>
                </c:pt>
                <c:pt idx="144">
                  <c:v>-19.071000000000002</c:v>
                </c:pt>
                <c:pt idx="145">
                  <c:v>-19.390999999999998</c:v>
                </c:pt>
                <c:pt idx="146">
                  <c:v>-20.187999999999999</c:v>
                </c:pt>
                <c:pt idx="147">
                  <c:v>-21.158000000000001</c:v>
                </c:pt>
                <c:pt idx="148">
                  <c:v>-22.241</c:v>
                </c:pt>
                <c:pt idx="149">
                  <c:v>-23.736999999999998</c:v>
                </c:pt>
                <c:pt idx="150">
                  <c:v>-25.698999999999998</c:v>
                </c:pt>
                <c:pt idx="151">
                  <c:v>-27.765000000000001</c:v>
                </c:pt>
                <c:pt idx="152">
                  <c:v>-30.643000000000001</c:v>
                </c:pt>
                <c:pt idx="153">
                  <c:v>-34.625</c:v>
                </c:pt>
                <c:pt idx="154">
                  <c:v>-39.786000000000001</c:v>
                </c:pt>
                <c:pt idx="155">
                  <c:v>-41.912999999999997</c:v>
                </c:pt>
                <c:pt idx="156">
                  <c:v>-38.741999999999997</c:v>
                </c:pt>
                <c:pt idx="157">
                  <c:v>-35.613999999999997</c:v>
                </c:pt>
                <c:pt idx="158">
                  <c:v>-33.478000000000002</c:v>
                </c:pt>
                <c:pt idx="159">
                  <c:v>-32.296999999999997</c:v>
                </c:pt>
                <c:pt idx="160">
                  <c:v>-31.681000000000001</c:v>
                </c:pt>
                <c:pt idx="161">
                  <c:v>-31.588999999999999</c:v>
                </c:pt>
                <c:pt idx="162">
                  <c:v>-31.812000000000001</c:v>
                </c:pt>
                <c:pt idx="163">
                  <c:v>-32.363999999999997</c:v>
                </c:pt>
                <c:pt idx="164">
                  <c:v>-33.051000000000002</c:v>
                </c:pt>
                <c:pt idx="165">
                  <c:v>-33.585000000000001</c:v>
                </c:pt>
                <c:pt idx="166">
                  <c:v>-34.856999999999999</c:v>
                </c:pt>
                <c:pt idx="167">
                  <c:v>-37.158000000000001</c:v>
                </c:pt>
                <c:pt idx="168">
                  <c:v>-39.220999999999997</c:v>
                </c:pt>
                <c:pt idx="169">
                  <c:v>-42.334000000000003</c:v>
                </c:pt>
                <c:pt idx="170">
                  <c:v>-47.701999999999998</c:v>
                </c:pt>
                <c:pt idx="171">
                  <c:v>-52.655000000000001</c:v>
                </c:pt>
                <c:pt idx="172">
                  <c:v>-55.948</c:v>
                </c:pt>
                <c:pt idx="173">
                  <c:v>-48.993000000000002</c:v>
                </c:pt>
                <c:pt idx="174">
                  <c:v>-46.009</c:v>
                </c:pt>
                <c:pt idx="175">
                  <c:v>-42.896000000000001</c:v>
                </c:pt>
                <c:pt idx="176">
                  <c:v>-42.53</c:v>
                </c:pt>
                <c:pt idx="177">
                  <c:v>-40.911999999999999</c:v>
                </c:pt>
                <c:pt idx="178">
                  <c:v>-41.37</c:v>
                </c:pt>
                <c:pt idx="179">
                  <c:v>-41.082999999999998</c:v>
                </c:pt>
                <c:pt idx="180">
                  <c:v>-39.6</c:v>
                </c:pt>
                <c:pt idx="181">
                  <c:v>-39.514000000000003</c:v>
                </c:pt>
                <c:pt idx="182">
                  <c:v>-39.011000000000003</c:v>
                </c:pt>
                <c:pt idx="183">
                  <c:v>-39.209000000000003</c:v>
                </c:pt>
                <c:pt idx="184">
                  <c:v>-39.74</c:v>
                </c:pt>
                <c:pt idx="185">
                  <c:v>-40.158000000000001</c:v>
                </c:pt>
                <c:pt idx="186">
                  <c:v>-40.579000000000001</c:v>
                </c:pt>
                <c:pt idx="187">
                  <c:v>-40.201000000000001</c:v>
                </c:pt>
                <c:pt idx="188">
                  <c:v>-40.533999999999999</c:v>
                </c:pt>
                <c:pt idx="189">
                  <c:v>-41.137999999999998</c:v>
                </c:pt>
                <c:pt idx="190">
                  <c:v>-42.49</c:v>
                </c:pt>
                <c:pt idx="191">
                  <c:v>-42.345999999999997</c:v>
                </c:pt>
                <c:pt idx="192">
                  <c:v>-43.036000000000001</c:v>
                </c:pt>
                <c:pt idx="193">
                  <c:v>-43.311</c:v>
                </c:pt>
                <c:pt idx="194">
                  <c:v>-43.564</c:v>
                </c:pt>
                <c:pt idx="195">
                  <c:v>-46.521000000000001</c:v>
                </c:pt>
                <c:pt idx="196">
                  <c:v>-51.473999999999997</c:v>
                </c:pt>
                <c:pt idx="197">
                  <c:v>-75.629000000000005</c:v>
                </c:pt>
                <c:pt idx="198">
                  <c:v>-54.256999999999998</c:v>
                </c:pt>
                <c:pt idx="199">
                  <c:v>-52.487000000000002</c:v>
                </c:pt>
                <c:pt idx="200">
                  <c:v>-61.838000000000001</c:v>
                </c:pt>
                <c:pt idx="201">
                  <c:v>-54.322000000000003</c:v>
                </c:pt>
                <c:pt idx="202">
                  <c:v>-59.673999999999999</c:v>
                </c:pt>
                <c:pt idx="203">
                  <c:v>-51.534999999999997</c:v>
                </c:pt>
                <c:pt idx="204">
                  <c:v>-50.683999999999997</c:v>
                </c:pt>
                <c:pt idx="205">
                  <c:v>-48.525999999999996</c:v>
                </c:pt>
                <c:pt idx="206">
                  <c:v>-47.906999999999996</c:v>
                </c:pt>
                <c:pt idx="207">
                  <c:v>-46.195</c:v>
                </c:pt>
                <c:pt idx="208">
                  <c:v>-52.082000000000001</c:v>
                </c:pt>
                <c:pt idx="209">
                  <c:v>-53.332999999999998</c:v>
                </c:pt>
                <c:pt idx="210">
                  <c:v>-52.213000000000001</c:v>
                </c:pt>
                <c:pt idx="211">
                  <c:v>-51.650999999999996</c:v>
                </c:pt>
                <c:pt idx="212">
                  <c:v>-50.896999999999998</c:v>
                </c:pt>
                <c:pt idx="213">
                  <c:v>-50.51</c:v>
                </c:pt>
                <c:pt idx="214">
                  <c:v>-48.499000000000002</c:v>
                </c:pt>
                <c:pt idx="215">
                  <c:v>-54.938000000000002</c:v>
                </c:pt>
                <c:pt idx="216">
                  <c:v>-57.006999999999998</c:v>
                </c:pt>
                <c:pt idx="217">
                  <c:v>-59.335999999999999</c:v>
                </c:pt>
                <c:pt idx="218">
                  <c:v>-64.191000000000003</c:v>
                </c:pt>
                <c:pt idx="219">
                  <c:v>-55.89</c:v>
                </c:pt>
                <c:pt idx="220">
                  <c:v>-51.92</c:v>
                </c:pt>
                <c:pt idx="221">
                  <c:v>-49.561</c:v>
                </c:pt>
                <c:pt idx="222">
                  <c:v>-53.542999999999999</c:v>
                </c:pt>
                <c:pt idx="223">
                  <c:v>-56.451999999999998</c:v>
                </c:pt>
                <c:pt idx="224">
                  <c:v>-58.679000000000002</c:v>
                </c:pt>
                <c:pt idx="225">
                  <c:v>-55.738</c:v>
                </c:pt>
                <c:pt idx="226">
                  <c:v>-51.697000000000003</c:v>
                </c:pt>
                <c:pt idx="227">
                  <c:v>-48.406999999999996</c:v>
                </c:pt>
                <c:pt idx="228">
                  <c:v>-49.124000000000002</c:v>
                </c:pt>
                <c:pt idx="229">
                  <c:v>-50.396999999999998</c:v>
                </c:pt>
                <c:pt idx="230">
                  <c:v>-50.332999999999998</c:v>
                </c:pt>
                <c:pt idx="231">
                  <c:v>-47.451999999999998</c:v>
                </c:pt>
                <c:pt idx="232">
                  <c:v>-47.402999999999999</c:v>
                </c:pt>
                <c:pt idx="233">
                  <c:v>-48.77</c:v>
                </c:pt>
                <c:pt idx="234">
                  <c:v>-46.146000000000001</c:v>
                </c:pt>
                <c:pt idx="235">
                  <c:v>-46.335000000000001</c:v>
                </c:pt>
                <c:pt idx="236">
                  <c:v>-47.704999999999998</c:v>
                </c:pt>
                <c:pt idx="237">
                  <c:v>-47.387999999999998</c:v>
                </c:pt>
                <c:pt idx="238">
                  <c:v>-48.264000000000003</c:v>
                </c:pt>
                <c:pt idx="239">
                  <c:v>-48.95</c:v>
                </c:pt>
                <c:pt idx="240">
                  <c:v>-52.558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736-4B9B-B6CB-776825DDA05C}"/>
            </c:ext>
          </c:extLst>
        </c:ser>
        <c:ser>
          <c:idx val="2"/>
          <c:order val="1"/>
          <c:tx>
            <c:v>5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'H-plane'!$T$4:$T$244</c:f>
              <c:numCache>
                <c:formatCode>General</c:formatCode>
                <c:ptCount val="241"/>
                <c:pt idx="0">
                  <c:v>-69.504000000000005</c:v>
                </c:pt>
                <c:pt idx="1">
                  <c:v>-62.661999999999999</c:v>
                </c:pt>
                <c:pt idx="2">
                  <c:v>-62.524999999999999</c:v>
                </c:pt>
                <c:pt idx="3">
                  <c:v>-63.064999999999998</c:v>
                </c:pt>
                <c:pt idx="4">
                  <c:v>-67.046999999999997</c:v>
                </c:pt>
                <c:pt idx="5">
                  <c:v>-73.38</c:v>
                </c:pt>
                <c:pt idx="6">
                  <c:v>-66.73</c:v>
                </c:pt>
                <c:pt idx="7">
                  <c:v>-60.143999999999998</c:v>
                </c:pt>
                <c:pt idx="8">
                  <c:v>-60.122999999999998</c:v>
                </c:pt>
                <c:pt idx="9">
                  <c:v>-61.75</c:v>
                </c:pt>
                <c:pt idx="10">
                  <c:v>-66.915999999999997</c:v>
                </c:pt>
                <c:pt idx="11">
                  <c:v>-78.275000000000006</c:v>
                </c:pt>
                <c:pt idx="12">
                  <c:v>-69.570999999999998</c:v>
                </c:pt>
                <c:pt idx="13">
                  <c:v>-68.378</c:v>
                </c:pt>
                <c:pt idx="14">
                  <c:v>-65.006</c:v>
                </c:pt>
                <c:pt idx="15">
                  <c:v>-62.902999999999999</c:v>
                </c:pt>
                <c:pt idx="16">
                  <c:v>-63.473999999999997</c:v>
                </c:pt>
                <c:pt idx="17">
                  <c:v>-63.23</c:v>
                </c:pt>
                <c:pt idx="18">
                  <c:v>-62.454999999999998</c:v>
                </c:pt>
                <c:pt idx="19">
                  <c:v>-67.837999999999994</c:v>
                </c:pt>
                <c:pt idx="20">
                  <c:v>-71.230999999999995</c:v>
                </c:pt>
                <c:pt idx="21">
                  <c:v>-67.370999999999995</c:v>
                </c:pt>
                <c:pt idx="22">
                  <c:v>-66.596000000000004</c:v>
                </c:pt>
                <c:pt idx="23">
                  <c:v>-68.340999999999994</c:v>
                </c:pt>
                <c:pt idx="24">
                  <c:v>-61.554000000000002</c:v>
                </c:pt>
                <c:pt idx="25">
                  <c:v>-58.277000000000001</c:v>
                </c:pt>
                <c:pt idx="26">
                  <c:v>-58.893000000000001</c:v>
                </c:pt>
                <c:pt idx="27">
                  <c:v>-60.894999999999996</c:v>
                </c:pt>
                <c:pt idx="28">
                  <c:v>-62.670999999999999</c:v>
                </c:pt>
                <c:pt idx="29">
                  <c:v>-63.41</c:v>
                </c:pt>
                <c:pt idx="30">
                  <c:v>-62.548999999999999</c:v>
                </c:pt>
                <c:pt idx="31">
                  <c:v>-61.441000000000003</c:v>
                </c:pt>
                <c:pt idx="32">
                  <c:v>-57.781999999999996</c:v>
                </c:pt>
                <c:pt idx="33">
                  <c:v>-56.094999999999999</c:v>
                </c:pt>
                <c:pt idx="34">
                  <c:v>-56.244</c:v>
                </c:pt>
                <c:pt idx="35">
                  <c:v>-60.62</c:v>
                </c:pt>
                <c:pt idx="36">
                  <c:v>-86.286000000000001</c:v>
                </c:pt>
                <c:pt idx="37">
                  <c:v>-60.192999999999998</c:v>
                </c:pt>
                <c:pt idx="38">
                  <c:v>-55.649000000000001</c:v>
                </c:pt>
                <c:pt idx="39">
                  <c:v>-53.863999999999997</c:v>
                </c:pt>
                <c:pt idx="40">
                  <c:v>-54.66</c:v>
                </c:pt>
                <c:pt idx="41">
                  <c:v>-56.790999999999997</c:v>
                </c:pt>
                <c:pt idx="42">
                  <c:v>-60.214999999999996</c:v>
                </c:pt>
                <c:pt idx="43">
                  <c:v>-65.363</c:v>
                </c:pt>
                <c:pt idx="44">
                  <c:v>-68.543000000000006</c:v>
                </c:pt>
                <c:pt idx="45">
                  <c:v>-57.552999999999997</c:v>
                </c:pt>
                <c:pt idx="46">
                  <c:v>-55.204000000000001</c:v>
                </c:pt>
                <c:pt idx="47">
                  <c:v>-54.16</c:v>
                </c:pt>
                <c:pt idx="48">
                  <c:v>-57.247999999999998</c:v>
                </c:pt>
                <c:pt idx="49">
                  <c:v>-62.457999999999998</c:v>
                </c:pt>
                <c:pt idx="50">
                  <c:v>-61.316000000000003</c:v>
                </c:pt>
                <c:pt idx="51">
                  <c:v>-57.889000000000003</c:v>
                </c:pt>
                <c:pt idx="52">
                  <c:v>-56.058</c:v>
                </c:pt>
                <c:pt idx="53">
                  <c:v>-58.075000000000003</c:v>
                </c:pt>
                <c:pt idx="54">
                  <c:v>-62.725999999999999</c:v>
                </c:pt>
                <c:pt idx="55">
                  <c:v>-58.158000000000001</c:v>
                </c:pt>
                <c:pt idx="56">
                  <c:v>-54.447000000000003</c:v>
                </c:pt>
                <c:pt idx="57">
                  <c:v>-51.037999999999997</c:v>
                </c:pt>
                <c:pt idx="58">
                  <c:v>-49.36</c:v>
                </c:pt>
                <c:pt idx="59">
                  <c:v>-48.575000000000003</c:v>
                </c:pt>
                <c:pt idx="60">
                  <c:v>-49.088000000000001</c:v>
                </c:pt>
                <c:pt idx="61">
                  <c:v>-48.783000000000001</c:v>
                </c:pt>
                <c:pt idx="62">
                  <c:v>-48.829000000000001</c:v>
                </c:pt>
                <c:pt idx="63">
                  <c:v>-50.466999999999999</c:v>
                </c:pt>
                <c:pt idx="64">
                  <c:v>-50.170999999999999</c:v>
                </c:pt>
                <c:pt idx="65">
                  <c:v>-49.972999999999999</c:v>
                </c:pt>
                <c:pt idx="66">
                  <c:v>-51.856000000000002</c:v>
                </c:pt>
                <c:pt idx="67">
                  <c:v>-55.524000000000001</c:v>
                </c:pt>
                <c:pt idx="68">
                  <c:v>-62.9</c:v>
                </c:pt>
                <c:pt idx="69">
                  <c:v>-59.866999999999997</c:v>
                </c:pt>
                <c:pt idx="70">
                  <c:v>-52.143000000000001</c:v>
                </c:pt>
                <c:pt idx="71">
                  <c:v>-47.482999999999997</c:v>
                </c:pt>
                <c:pt idx="72">
                  <c:v>-44.180999999999997</c:v>
                </c:pt>
                <c:pt idx="73">
                  <c:v>-41.703000000000003</c:v>
                </c:pt>
                <c:pt idx="74">
                  <c:v>-39.981000000000002</c:v>
                </c:pt>
                <c:pt idx="75">
                  <c:v>-39.016999999999996</c:v>
                </c:pt>
                <c:pt idx="76">
                  <c:v>-38.19</c:v>
                </c:pt>
                <c:pt idx="77">
                  <c:v>-37.503</c:v>
                </c:pt>
                <c:pt idx="78">
                  <c:v>-37.247</c:v>
                </c:pt>
                <c:pt idx="79">
                  <c:v>-37.570999999999998</c:v>
                </c:pt>
                <c:pt idx="80">
                  <c:v>-38.494999999999997</c:v>
                </c:pt>
                <c:pt idx="81">
                  <c:v>-40.673999999999999</c:v>
                </c:pt>
                <c:pt idx="82">
                  <c:v>-44.518999999999998</c:v>
                </c:pt>
                <c:pt idx="83">
                  <c:v>-52.347000000000001</c:v>
                </c:pt>
                <c:pt idx="84">
                  <c:v>-47.820999999999998</c:v>
                </c:pt>
                <c:pt idx="85">
                  <c:v>-40.356999999999999</c:v>
                </c:pt>
                <c:pt idx="86">
                  <c:v>-36.228000000000002</c:v>
                </c:pt>
                <c:pt idx="87">
                  <c:v>-33.542000000000002</c:v>
                </c:pt>
                <c:pt idx="88">
                  <c:v>-31.47</c:v>
                </c:pt>
                <c:pt idx="89">
                  <c:v>-30.256</c:v>
                </c:pt>
                <c:pt idx="90">
                  <c:v>-29.34</c:v>
                </c:pt>
                <c:pt idx="91">
                  <c:v>-29.248000000000001</c:v>
                </c:pt>
                <c:pt idx="92">
                  <c:v>-29.45</c:v>
                </c:pt>
                <c:pt idx="93">
                  <c:v>-30.541999999999998</c:v>
                </c:pt>
                <c:pt idx="94">
                  <c:v>-32.261000000000003</c:v>
                </c:pt>
                <c:pt idx="95">
                  <c:v>-34.006</c:v>
                </c:pt>
                <c:pt idx="96">
                  <c:v>-33.008000000000003</c:v>
                </c:pt>
                <c:pt idx="97">
                  <c:v>-29.227</c:v>
                </c:pt>
                <c:pt idx="98">
                  <c:v>-25.62</c:v>
                </c:pt>
                <c:pt idx="99">
                  <c:v>-22.809000000000001</c:v>
                </c:pt>
                <c:pt idx="100">
                  <c:v>-20.605999999999998</c:v>
                </c:pt>
                <c:pt idx="101">
                  <c:v>-18.917999999999999</c:v>
                </c:pt>
                <c:pt idx="102">
                  <c:v>-17.443999999999999</c:v>
                </c:pt>
                <c:pt idx="103">
                  <c:v>-16.596</c:v>
                </c:pt>
                <c:pt idx="104">
                  <c:v>-15.847999999999999</c:v>
                </c:pt>
                <c:pt idx="105">
                  <c:v>-15.527999999999999</c:v>
                </c:pt>
                <c:pt idx="106">
                  <c:v>-15.006</c:v>
                </c:pt>
                <c:pt idx="107">
                  <c:v>-14.468999999999999</c:v>
                </c:pt>
                <c:pt idx="108">
                  <c:v>-13.474</c:v>
                </c:pt>
                <c:pt idx="109">
                  <c:v>-11.968999999999999</c:v>
                </c:pt>
                <c:pt idx="110">
                  <c:v>-10.331</c:v>
                </c:pt>
                <c:pt idx="111">
                  <c:v>-8.706999999999999</c:v>
                </c:pt>
                <c:pt idx="112">
                  <c:v>-6.9640000000000004</c:v>
                </c:pt>
                <c:pt idx="113">
                  <c:v>-5.5640000000000001</c:v>
                </c:pt>
                <c:pt idx="114">
                  <c:v>-4.0780000000000003</c:v>
                </c:pt>
                <c:pt idx="115">
                  <c:v>-2.9209999999999998</c:v>
                </c:pt>
                <c:pt idx="116">
                  <c:v>-1.984</c:v>
                </c:pt>
                <c:pt idx="117">
                  <c:v>-1.3159999999999998</c:v>
                </c:pt>
                <c:pt idx="118">
                  <c:v>-0.74199999999999999</c:v>
                </c:pt>
                <c:pt idx="119">
                  <c:v>-0.21999999999999997</c:v>
                </c:pt>
                <c:pt idx="120">
                  <c:v>0</c:v>
                </c:pt>
                <c:pt idx="121">
                  <c:v>0.10300000000000001</c:v>
                </c:pt>
                <c:pt idx="122">
                  <c:v>-0.13200000000000001</c:v>
                </c:pt>
                <c:pt idx="123">
                  <c:v>-0.34199999999999997</c:v>
                </c:pt>
                <c:pt idx="124">
                  <c:v>-0.85499999999999998</c:v>
                </c:pt>
                <c:pt idx="125">
                  <c:v>-1.548</c:v>
                </c:pt>
                <c:pt idx="126">
                  <c:v>-2.4049999999999998</c:v>
                </c:pt>
                <c:pt idx="127">
                  <c:v>-3.3479999999999999</c:v>
                </c:pt>
                <c:pt idx="128">
                  <c:v>-4.67</c:v>
                </c:pt>
                <c:pt idx="129">
                  <c:v>-6.0280000000000005</c:v>
                </c:pt>
                <c:pt idx="130">
                  <c:v>-7.5289999999999999</c:v>
                </c:pt>
                <c:pt idx="131">
                  <c:v>-9.2809999999999988</c:v>
                </c:pt>
                <c:pt idx="132">
                  <c:v>-10.968</c:v>
                </c:pt>
                <c:pt idx="133">
                  <c:v>-12.433</c:v>
                </c:pt>
                <c:pt idx="134">
                  <c:v>-13.812999999999999</c:v>
                </c:pt>
                <c:pt idx="135">
                  <c:v>-14.539</c:v>
                </c:pt>
                <c:pt idx="136">
                  <c:v>-15.167999999999999</c:v>
                </c:pt>
                <c:pt idx="137">
                  <c:v>-15.664999999999999</c:v>
                </c:pt>
                <c:pt idx="138">
                  <c:v>-16.111000000000001</c:v>
                </c:pt>
                <c:pt idx="139">
                  <c:v>-16.846</c:v>
                </c:pt>
                <c:pt idx="140">
                  <c:v>-17.794999999999998</c:v>
                </c:pt>
                <c:pt idx="141">
                  <c:v>-19.094999999999999</c:v>
                </c:pt>
                <c:pt idx="142">
                  <c:v>-20.887</c:v>
                </c:pt>
                <c:pt idx="143">
                  <c:v>-23.099</c:v>
                </c:pt>
                <c:pt idx="144">
                  <c:v>-25.884999999999998</c:v>
                </c:pt>
                <c:pt idx="145">
                  <c:v>-29.224</c:v>
                </c:pt>
                <c:pt idx="146">
                  <c:v>-32.266999999999996</c:v>
                </c:pt>
                <c:pt idx="147">
                  <c:v>-32.183999999999997</c:v>
                </c:pt>
                <c:pt idx="148">
                  <c:v>-30.637</c:v>
                </c:pt>
                <c:pt idx="149">
                  <c:v>-29.141999999999999</c:v>
                </c:pt>
                <c:pt idx="150">
                  <c:v>-28.500999999999998</c:v>
                </c:pt>
                <c:pt idx="151">
                  <c:v>-28.623000000000001</c:v>
                </c:pt>
                <c:pt idx="152">
                  <c:v>-29.294</c:v>
                </c:pt>
                <c:pt idx="153">
                  <c:v>-30.853999999999999</c:v>
                </c:pt>
                <c:pt idx="154">
                  <c:v>-32.853000000000002</c:v>
                </c:pt>
                <c:pt idx="155">
                  <c:v>-35.563000000000002</c:v>
                </c:pt>
                <c:pt idx="156">
                  <c:v>-39.441000000000003</c:v>
                </c:pt>
                <c:pt idx="157">
                  <c:v>-45.016999999999996</c:v>
                </c:pt>
                <c:pt idx="158">
                  <c:v>-57.488999999999997</c:v>
                </c:pt>
                <c:pt idx="159">
                  <c:v>-52.286000000000001</c:v>
                </c:pt>
                <c:pt idx="160">
                  <c:v>-45.594000000000001</c:v>
                </c:pt>
                <c:pt idx="161">
                  <c:v>-42.469000000000001</c:v>
                </c:pt>
                <c:pt idx="162">
                  <c:v>-39.42</c:v>
                </c:pt>
                <c:pt idx="163">
                  <c:v>-36.939</c:v>
                </c:pt>
                <c:pt idx="164">
                  <c:v>-36.188000000000002</c:v>
                </c:pt>
                <c:pt idx="165">
                  <c:v>-36.606000000000002</c:v>
                </c:pt>
                <c:pt idx="166">
                  <c:v>-36.805</c:v>
                </c:pt>
                <c:pt idx="167">
                  <c:v>-37.951999999999998</c:v>
                </c:pt>
                <c:pt idx="168">
                  <c:v>-40.533999999999999</c:v>
                </c:pt>
                <c:pt idx="169">
                  <c:v>-45.539000000000001</c:v>
                </c:pt>
                <c:pt idx="170">
                  <c:v>-52.219000000000001</c:v>
                </c:pt>
                <c:pt idx="171">
                  <c:v>-52.975999999999999</c:v>
                </c:pt>
                <c:pt idx="172">
                  <c:v>-51.052999999999997</c:v>
                </c:pt>
                <c:pt idx="173">
                  <c:v>-51.777000000000001</c:v>
                </c:pt>
                <c:pt idx="174">
                  <c:v>-53.518999999999998</c:v>
                </c:pt>
                <c:pt idx="175">
                  <c:v>-62.951999999999998</c:v>
                </c:pt>
                <c:pt idx="176">
                  <c:v>-56.366</c:v>
                </c:pt>
                <c:pt idx="177">
                  <c:v>-51.014000000000003</c:v>
                </c:pt>
                <c:pt idx="178">
                  <c:v>-47.775999999999996</c:v>
                </c:pt>
                <c:pt idx="179">
                  <c:v>-45.731000000000002</c:v>
                </c:pt>
                <c:pt idx="180">
                  <c:v>-46.085000000000001</c:v>
                </c:pt>
                <c:pt idx="181">
                  <c:v>-46.558</c:v>
                </c:pt>
                <c:pt idx="182">
                  <c:v>-47.744999999999997</c:v>
                </c:pt>
                <c:pt idx="183">
                  <c:v>-50.839999999999996</c:v>
                </c:pt>
                <c:pt idx="184">
                  <c:v>-52.015000000000001</c:v>
                </c:pt>
                <c:pt idx="185">
                  <c:v>-56.753999999999998</c:v>
                </c:pt>
                <c:pt idx="186">
                  <c:v>-57.522999999999996</c:v>
                </c:pt>
                <c:pt idx="187">
                  <c:v>-56.893999999999998</c:v>
                </c:pt>
                <c:pt idx="188">
                  <c:v>-58.197000000000003</c:v>
                </c:pt>
                <c:pt idx="189">
                  <c:v>-61.112000000000002</c:v>
                </c:pt>
                <c:pt idx="190">
                  <c:v>-58.603000000000002</c:v>
                </c:pt>
                <c:pt idx="191">
                  <c:v>-63.708999999999996</c:v>
                </c:pt>
                <c:pt idx="192">
                  <c:v>-64.685000000000002</c:v>
                </c:pt>
                <c:pt idx="193">
                  <c:v>-61.286000000000001</c:v>
                </c:pt>
                <c:pt idx="194">
                  <c:v>-55.564</c:v>
                </c:pt>
                <c:pt idx="195">
                  <c:v>-55.667000000000002</c:v>
                </c:pt>
                <c:pt idx="196">
                  <c:v>-52.914999999999999</c:v>
                </c:pt>
                <c:pt idx="197">
                  <c:v>-54.92</c:v>
                </c:pt>
                <c:pt idx="198">
                  <c:v>-56.460999999999999</c:v>
                </c:pt>
                <c:pt idx="199">
                  <c:v>-59.634999999999998</c:v>
                </c:pt>
                <c:pt idx="200">
                  <c:v>-68.984999999999999</c:v>
                </c:pt>
                <c:pt idx="201">
                  <c:v>-69.406999999999996</c:v>
                </c:pt>
                <c:pt idx="202">
                  <c:v>-57.488999999999997</c:v>
                </c:pt>
                <c:pt idx="203">
                  <c:v>-55.622</c:v>
                </c:pt>
                <c:pt idx="204">
                  <c:v>-52.981999999999999</c:v>
                </c:pt>
                <c:pt idx="205">
                  <c:v>-56.036999999999999</c:v>
                </c:pt>
                <c:pt idx="206">
                  <c:v>-59.744999999999997</c:v>
                </c:pt>
                <c:pt idx="207">
                  <c:v>-55.42</c:v>
                </c:pt>
                <c:pt idx="208">
                  <c:v>-56.222999999999999</c:v>
                </c:pt>
                <c:pt idx="209">
                  <c:v>-60.511000000000003</c:v>
                </c:pt>
                <c:pt idx="210">
                  <c:v>-67.046999999999997</c:v>
                </c:pt>
                <c:pt idx="211">
                  <c:v>-61.506</c:v>
                </c:pt>
                <c:pt idx="212">
                  <c:v>-55.313000000000002</c:v>
                </c:pt>
                <c:pt idx="213">
                  <c:v>-53.625999999999998</c:v>
                </c:pt>
                <c:pt idx="214">
                  <c:v>-57.018999999999998</c:v>
                </c:pt>
                <c:pt idx="215">
                  <c:v>-56.826999999999998</c:v>
                </c:pt>
                <c:pt idx="216">
                  <c:v>-61.319000000000003</c:v>
                </c:pt>
                <c:pt idx="217">
                  <c:v>-74.015000000000001</c:v>
                </c:pt>
                <c:pt idx="218">
                  <c:v>-69.33</c:v>
                </c:pt>
                <c:pt idx="219">
                  <c:v>-57.333999999999996</c:v>
                </c:pt>
                <c:pt idx="220">
                  <c:v>-57.116999999999997</c:v>
                </c:pt>
                <c:pt idx="221">
                  <c:v>-59.350999999999999</c:v>
                </c:pt>
                <c:pt idx="222">
                  <c:v>-58.301000000000002</c:v>
                </c:pt>
                <c:pt idx="223">
                  <c:v>-55.533000000000001</c:v>
                </c:pt>
                <c:pt idx="224">
                  <c:v>-55.365000000000002</c:v>
                </c:pt>
                <c:pt idx="225">
                  <c:v>-52.188000000000002</c:v>
                </c:pt>
                <c:pt idx="226">
                  <c:v>-49.683</c:v>
                </c:pt>
                <c:pt idx="227">
                  <c:v>-48.258000000000003</c:v>
                </c:pt>
                <c:pt idx="228">
                  <c:v>-46.866</c:v>
                </c:pt>
                <c:pt idx="229">
                  <c:v>-47.030999999999999</c:v>
                </c:pt>
                <c:pt idx="230">
                  <c:v>-47.854999999999997</c:v>
                </c:pt>
                <c:pt idx="231">
                  <c:v>-46.664999999999999</c:v>
                </c:pt>
                <c:pt idx="232">
                  <c:v>-47.546999999999997</c:v>
                </c:pt>
                <c:pt idx="233">
                  <c:v>-46.994</c:v>
                </c:pt>
                <c:pt idx="234">
                  <c:v>-46.213000000000001</c:v>
                </c:pt>
                <c:pt idx="235">
                  <c:v>-46.363</c:v>
                </c:pt>
                <c:pt idx="236">
                  <c:v>-45.612000000000002</c:v>
                </c:pt>
                <c:pt idx="237">
                  <c:v>-45.208999999999996</c:v>
                </c:pt>
                <c:pt idx="238">
                  <c:v>-44.375999999999998</c:v>
                </c:pt>
                <c:pt idx="239">
                  <c:v>-43.369</c:v>
                </c:pt>
                <c:pt idx="240">
                  <c:v>-43.106000000000002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736-4B9B-B6CB-776825DDA05C}"/>
            </c:ext>
          </c:extLst>
        </c:ser>
        <c:ser>
          <c:idx val="0"/>
          <c:order val="2"/>
          <c:tx>
            <c:v>6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'H-plane'!$AK$4:$AK$244</c:f>
              <c:numCache>
                <c:formatCode>General</c:formatCode>
                <c:ptCount val="241"/>
                <c:pt idx="0">
                  <c:v>-66.677999999999997</c:v>
                </c:pt>
                <c:pt idx="1">
                  <c:v>-70.132999999999996</c:v>
                </c:pt>
                <c:pt idx="2">
                  <c:v>-64.040999999999997</c:v>
                </c:pt>
                <c:pt idx="3">
                  <c:v>-61.545000000000002</c:v>
                </c:pt>
                <c:pt idx="4">
                  <c:v>-61.276000000000003</c:v>
                </c:pt>
                <c:pt idx="5">
                  <c:v>-57.828000000000003</c:v>
                </c:pt>
                <c:pt idx="6">
                  <c:v>-57.932000000000002</c:v>
                </c:pt>
                <c:pt idx="7">
                  <c:v>-62.927</c:v>
                </c:pt>
                <c:pt idx="8">
                  <c:v>-63.784999999999997</c:v>
                </c:pt>
                <c:pt idx="9">
                  <c:v>-64.667000000000002</c:v>
                </c:pt>
                <c:pt idx="10">
                  <c:v>-58.975000000000001</c:v>
                </c:pt>
                <c:pt idx="11">
                  <c:v>-56.25</c:v>
                </c:pt>
                <c:pt idx="12">
                  <c:v>-59.427</c:v>
                </c:pt>
                <c:pt idx="13">
                  <c:v>-59.192</c:v>
                </c:pt>
                <c:pt idx="14">
                  <c:v>-57.639000000000003</c:v>
                </c:pt>
                <c:pt idx="15">
                  <c:v>-67.623999999999995</c:v>
                </c:pt>
                <c:pt idx="16">
                  <c:v>-71.86</c:v>
                </c:pt>
                <c:pt idx="17">
                  <c:v>-67.935000000000002</c:v>
                </c:pt>
                <c:pt idx="18">
                  <c:v>-61.411000000000001</c:v>
                </c:pt>
                <c:pt idx="19">
                  <c:v>-62.445</c:v>
                </c:pt>
                <c:pt idx="20">
                  <c:v>-71.503</c:v>
                </c:pt>
                <c:pt idx="21">
                  <c:v>-66.599000000000004</c:v>
                </c:pt>
                <c:pt idx="22">
                  <c:v>-64.914000000000001</c:v>
                </c:pt>
                <c:pt idx="23">
                  <c:v>-66.025000000000006</c:v>
                </c:pt>
                <c:pt idx="24">
                  <c:v>-60.761000000000003</c:v>
                </c:pt>
                <c:pt idx="25">
                  <c:v>-67.135999999999996</c:v>
                </c:pt>
                <c:pt idx="26">
                  <c:v>-63.558999999999997</c:v>
                </c:pt>
                <c:pt idx="27">
                  <c:v>-59.893999999999998</c:v>
                </c:pt>
                <c:pt idx="28">
                  <c:v>-61.194000000000003</c:v>
                </c:pt>
                <c:pt idx="29">
                  <c:v>-66.736000000000004</c:v>
                </c:pt>
                <c:pt idx="30">
                  <c:v>-65.256</c:v>
                </c:pt>
                <c:pt idx="31">
                  <c:v>-64.614999999999995</c:v>
                </c:pt>
                <c:pt idx="32">
                  <c:v>-62.670999999999999</c:v>
                </c:pt>
                <c:pt idx="33">
                  <c:v>-62.387</c:v>
                </c:pt>
                <c:pt idx="34">
                  <c:v>-62.271000000000001</c:v>
                </c:pt>
                <c:pt idx="35">
                  <c:v>-65.424000000000007</c:v>
                </c:pt>
                <c:pt idx="36">
                  <c:v>-62.820999999999998</c:v>
                </c:pt>
                <c:pt idx="37">
                  <c:v>-60.201999999999998</c:v>
                </c:pt>
                <c:pt idx="38">
                  <c:v>-63.384999999999998</c:v>
                </c:pt>
                <c:pt idx="39">
                  <c:v>-61.298000000000002</c:v>
                </c:pt>
                <c:pt idx="40">
                  <c:v>-57.851999999999997</c:v>
                </c:pt>
                <c:pt idx="41">
                  <c:v>-64.102000000000004</c:v>
                </c:pt>
                <c:pt idx="42">
                  <c:v>-59.302</c:v>
                </c:pt>
                <c:pt idx="43">
                  <c:v>-57.34</c:v>
                </c:pt>
                <c:pt idx="44">
                  <c:v>-63.134999999999998</c:v>
                </c:pt>
                <c:pt idx="45">
                  <c:v>-58.154000000000003</c:v>
                </c:pt>
                <c:pt idx="46">
                  <c:v>-62.292999999999999</c:v>
                </c:pt>
                <c:pt idx="47">
                  <c:v>-57.491999999999997</c:v>
                </c:pt>
                <c:pt idx="48">
                  <c:v>-60.287999999999997</c:v>
                </c:pt>
                <c:pt idx="49">
                  <c:v>-62.152000000000001</c:v>
                </c:pt>
                <c:pt idx="50">
                  <c:v>-55.512</c:v>
                </c:pt>
                <c:pt idx="51">
                  <c:v>-54.323999999999998</c:v>
                </c:pt>
                <c:pt idx="52">
                  <c:v>-58.804000000000002</c:v>
                </c:pt>
                <c:pt idx="53">
                  <c:v>-54.235999999999997</c:v>
                </c:pt>
                <c:pt idx="54">
                  <c:v>-53.113</c:v>
                </c:pt>
                <c:pt idx="55">
                  <c:v>-51.752000000000002</c:v>
                </c:pt>
                <c:pt idx="56">
                  <c:v>-50.951999999999998</c:v>
                </c:pt>
                <c:pt idx="57">
                  <c:v>-50.54</c:v>
                </c:pt>
                <c:pt idx="58">
                  <c:v>-49.362000000000002</c:v>
                </c:pt>
                <c:pt idx="59">
                  <c:v>-47.860999999999997</c:v>
                </c:pt>
                <c:pt idx="60">
                  <c:v>-46.71</c:v>
                </c:pt>
                <c:pt idx="61">
                  <c:v>-46.744</c:v>
                </c:pt>
                <c:pt idx="62">
                  <c:v>-48.029000000000003</c:v>
                </c:pt>
                <c:pt idx="63">
                  <c:v>-47.588999999999999</c:v>
                </c:pt>
                <c:pt idx="64">
                  <c:v>-47.106999999999999</c:v>
                </c:pt>
                <c:pt idx="65">
                  <c:v>-50.286999999999999</c:v>
                </c:pt>
                <c:pt idx="66">
                  <c:v>-50.503999999999998</c:v>
                </c:pt>
                <c:pt idx="67">
                  <c:v>-53.768999999999998</c:v>
                </c:pt>
                <c:pt idx="68">
                  <c:v>-61.878</c:v>
                </c:pt>
                <c:pt idx="69">
                  <c:v>-62.533999999999999</c:v>
                </c:pt>
                <c:pt idx="70">
                  <c:v>-53.948999999999998</c:v>
                </c:pt>
                <c:pt idx="71">
                  <c:v>-48.273000000000003</c:v>
                </c:pt>
                <c:pt idx="72">
                  <c:v>-45.587000000000003</c:v>
                </c:pt>
                <c:pt idx="73">
                  <c:v>-43.850999999999999</c:v>
                </c:pt>
                <c:pt idx="74">
                  <c:v>-42.532000000000004</c:v>
                </c:pt>
                <c:pt idx="75">
                  <c:v>-41.274999999999999</c:v>
                </c:pt>
                <c:pt idx="76">
                  <c:v>-40.936</c:v>
                </c:pt>
                <c:pt idx="77">
                  <c:v>-42.307000000000002</c:v>
                </c:pt>
                <c:pt idx="78">
                  <c:v>-44.4</c:v>
                </c:pt>
                <c:pt idx="79">
                  <c:v>-48.098999999999997</c:v>
                </c:pt>
                <c:pt idx="80">
                  <c:v>-53.930999999999997</c:v>
                </c:pt>
                <c:pt idx="81">
                  <c:v>-52.084000000000003</c:v>
                </c:pt>
                <c:pt idx="82">
                  <c:v>-42.957000000000001</c:v>
                </c:pt>
                <c:pt idx="83">
                  <c:v>-39.533000000000001</c:v>
                </c:pt>
                <c:pt idx="84">
                  <c:v>-36.96</c:v>
                </c:pt>
                <c:pt idx="85">
                  <c:v>-35.430999999999997</c:v>
                </c:pt>
                <c:pt idx="86">
                  <c:v>-34.274000000000001</c:v>
                </c:pt>
                <c:pt idx="87">
                  <c:v>-34.036000000000001</c:v>
                </c:pt>
                <c:pt idx="88">
                  <c:v>-35.110999999999997</c:v>
                </c:pt>
                <c:pt idx="89">
                  <c:v>-37.298999999999999</c:v>
                </c:pt>
                <c:pt idx="90">
                  <c:v>-41.959000000000003</c:v>
                </c:pt>
                <c:pt idx="91">
                  <c:v>-46.613</c:v>
                </c:pt>
                <c:pt idx="92">
                  <c:v>-38.33</c:v>
                </c:pt>
                <c:pt idx="93">
                  <c:v>-32.822000000000003</c:v>
                </c:pt>
                <c:pt idx="94">
                  <c:v>-29.535</c:v>
                </c:pt>
                <c:pt idx="95">
                  <c:v>-27.463000000000001</c:v>
                </c:pt>
                <c:pt idx="96">
                  <c:v>-26.395</c:v>
                </c:pt>
                <c:pt idx="97">
                  <c:v>-25.957999999999998</c:v>
                </c:pt>
                <c:pt idx="98">
                  <c:v>-26.163</c:v>
                </c:pt>
                <c:pt idx="99">
                  <c:v>-27.306999999999999</c:v>
                </c:pt>
                <c:pt idx="100">
                  <c:v>-28.042999999999999</c:v>
                </c:pt>
                <c:pt idx="101">
                  <c:v>-26.995999999999999</c:v>
                </c:pt>
                <c:pt idx="102">
                  <c:v>-23.63</c:v>
                </c:pt>
                <c:pt idx="103">
                  <c:v>-20.635999999999999</c:v>
                </c:pt>
                <c:pt idx="104">
                  <c:v>-18.094000000000001</c:v>
                </c:pt>
                <c:pt idx="105">
                  <c:v>-16.135000000000002</c:v>
                </c:pt>
                <c:pt idx="106">
                  <c:v>-14.536</c:v>
                </c:pt>
                <c:pt idx="107">
                  <c:v>-13.574</c:v>
                </c:pt>
                <c:pt idx="108">
                  <c:v>-12.856999999999999</c:v>
                </c:pt>
                <c:pt idx="109">
                  <c:v>-12.024000000000001</c:v>
                </c:pt>
                <c:pt idx="110">
                  <c:v>-11.313000000000001</c:v>
                </c:pt>
                <c:pt idx="111">
                  <c:v>-10.263</c:v>
                </c:pt>
                <c:pt idx="112">
                  <c:v>-8.8650000000000002</c:v>
                </c:pt>
                <c:pt idx="113">
                  <c:v>-7.306</c:v>
                </c:pt>
                <c:pt idx="114">
                  <c:v>-5.6059999999999999</c:v>
                </c:pt>
                <c:pt idx="115">
                  <c:v>-4.0920000000000005</c:v>
                </c:pt>
                <c:pt idx="116">
                  <c:v>-2.847</c:v>
                </c:pt>
                <c:pt idx="117">
                  <c:v>-1.7909999999999999</c:v>
                </c:pt>
                <c:pt idx="118">
                  <c:v>-0.95499999999999996</c:v>
                </c:pt>
                <c:pt idx="119">
                  <c:v>-0.26600000000000001</c:v>
                </c:pt>
                <c:pt idx="120">
                  <c:v>0</c:v>
                </c:pt>
                <c:pt idx="121">
                  <c:v>0.128</c:v>
                </c:pt>
                <c:pt idx="122">
                  <c:v>-0.22000000000000003</c:v>
                </c:pt>
                <c:pt idx="123">
                  <c:v>-0.64400000000000002</c:v>
                </c:pt>
                <c:pt idx="124">
                  <c:v>-1.4220000000000002</c:v>
                </c:pt>
                <c:pt idx="125">
                  <c:v>-2.31</c:v>
                </c:pt>
                <c:pt idx="126">
                  <c:v>-3.5580000000000003</c:v>
                </c:pt>
                <c:pt idx="127">
                  <c:v>-4.9350000000000005</c:v>
                </c:pt>
                <c:pt idx="128">
                  <c:v>-6.4850000000000003</c:v>
                </c:pt>
                <c:pt idx="129">
                  <c:v>-8.2279999999999998</c:v>
                </c:pt>
                <c:pt idx="130">
                  <c:v>-9.8510000000000009</c:v>
                </c:pt>
                <c:pt idx="131">
                  <c:v>-10.928000000000001</c:v>
                </c:pt>
                <c:pt idx="132">
                  <c:v>-11.896000000000001</c:v>
                </c:pt>
                <c:pt idx="133">
                  <c:v>-12.619</c:v>
                </c:pt>
                <c:pt idx="134">
                  <c:v>-13.231999999999999</c:v>
                </c:pt>
                <c:pt idx="135">
                  <c:v>-14.145</c:v>
                </c:pt>
                <c:pt idx="136">
                  <c:v>-15.567</c:v>
                </c:pt>
                <c:pt idx="137">
                  <c:v>-17.291</c:v>
                </c:pt>
                <c:pt idx="138">
                  <c:v>-19.405999999999999</c:v>
                </c:pt>
                <c:pt idx="139">
                  <c:v>-22.286999999999999</c:v>
                </c:pt>
                <c:pt idx="140">
                  <c:v>-25.484999999999999</c:v>
                </c:pt>
                <c:pt idx="141">
                  <c:v>-27.85</c:v>
                </c:pt>
                <c:pt idx="142">
                  <c:v>-27.86</c:v>
                </c:pt>
                <c:pt idx="143">
                  <c:v>-26.623999999999999</c:v>
                </c:pt>
                <c:pt idx="144">
                  <c:v>-26.096</c:v>
                </c:pt>
                <c:pt idx="145">
                  <c:v>-26.233000000000001</c:v>
                </c:pt>
                <c:pt idx="146">
                  <c:v>-26.795000000000002</c:v>
                </c:pt>
                <c:pt idx="147">
                  <c:v>-28.277999999999999</c:v>
                </c:pt>
                <c:pt idx="148">
                  <c:v>-30.550999999999998</c:v>
                </c:pt>
                <c:pt idx="149">
                  <c:v>-34.222000000000001</c:v>
                </c:pt>
                <c:pt idx="150">
                  <c:v>-39.777000000000001</c:v>
                </c:pt>
                <c:pt idx="151">
                  <c:v>-41.424999999999997</c:v>
                </c:pt>
                <c:pt idx="152">
                  <c:v>-36.942</c:v>
                </c:pt>
                <c:pt idx="153">
                  <c:v>-34.533999999999999</c:v>
                </c:pt>
                <c:pt idx="154">
                  <c:v>-33.289000000000001</c:v>
                </c:pt>
                <c:pt idx="155">
                  <c:v>-33.392000000000003</c:v>
                </c:pt>
                <c:pt idx="156">
                  <c:v>-35.08</c:v>
                </c:pt>
                <c:pt idx="157">
                  <c:v>-38.457999999999998</c:v>
                </c:pt>
                <c:pt idx="158">
                  <c:v>-43.06</c:v>
                </c:pt>
                <c:pt idx="159">
                  <c:v>-44.820999999999998</c:v>
                </c:pt>
                <c:pt idx="160">
                  <c:v>-45.874000000000002</c:v>
                </c:pt>
                <c:pt idx="161">
                  <c:v>-45.966000000000001</c:v>
                </c:pt>
                <c:pt idx="162">
                  <c:v>-52.368000000000002</c:v>
                </c:pt>
                <c:pt idx="163">
                  <c:v>-51.389000000000003</c:v>
                </c:pt>
                <c:pt idx="164">
                  <c:v>-43.643000000000001</c:v>
                </c:pt>
                <c:pt idx="165">
                  <c:v>-40.003</c:v>
                </c:pt>
                <c:pt idx="166">
                  <c:v>-38.540999999999997</c:v>
                </c:pt>
                <c:pt idx="167">
                  <c:v>-40.015000000000001</c:v>
                </c:pt>
                <c:pt idx="168">
                  <c:v>-43.552</c:v>
                </c:pt>
                <c:pt idx="169">
                  <c:v>-49.423000000000002</c:v>
                </c:pt>
                <c:pt idx="170">
                  <c:v>-49.933</c:v>
                </c:pt>
                <c:pt idx="171">
                  <c:v>-53.305</c:v>
                </c:pt>
                <c:pt idx="172">
                  <c:v>-51.154000000000003</c:v>
                </c:pt>
                <c:pt idx="173">
                  <c:v>-52.078000000000003</c:v>
                </c:pt>
                <c:pt idx="174">
                  <c:v>-56.439</c:v>
                </c:pt>
                <c:pt idx="175">
                  <c:v>-48.569000000000003</c:v>
                </c:pt>
                <c:pt idx="176">
                  <c:v>-47.652999999999999</c:v>
                </c:pt>
                <c:pt idx="177">
                  <c:v>-46.097000000000001</c:v>
                </c:pt>
                <c:pt idx="178">
                  <c:v>-46.823</c:v>
                </c:pt>
                <c:pt idx="179">
                  <c:v>-48.314999999999998</c:v>
                </c:pt>
                <c:pt idx="180">
                  <c:v>-49.371000000000002</c:v>
                </c:pt>
                <c:pt idx="181">
                  <c:v>-47.384999999999998</c:v>
                </c:pt>
                <c:pt idx="182">
                  <c:v>-46.451000000000001</c:v>
                </c:pt>
                <c:pt idx="183">
                  <c:v>-50.076000000000001</c:v>
                </c:pt>
                <c:pt idx="184">
                  <c:v>-48.813000000000002</c:v>
                </c:pt>
                <c:pt idx="185">
                  <c:v>-50.353999999999999</c:v>
                </c:pt>
                <c:pt idx="186">
                  <c:v>-52.228000000000002</c:v>
                </c:pt>
                <c:pt idx="187">
                  <c:v>-57.7</c:v>
                </c:pt>
                <c:pt idx="188">
                  <c:v>-50.753999999999998</c:v>
                </c:pt>
                <c:pt idx="189">
                  <c:v>-53.628999999999998</c:v>
                </c:pt>
                <c:pt idx="190">
                  <c:v>-56.225999999999999</c:v>
                </c:pt>
                <c:pt idx="191">
                  <c:v>-58.087000000000003</c:v>
                </c:pt>
                <c:pt idx="192">
                  <c:v>-64.709999999999994</c:v>
                </c:pt>
                <c:pt idx="193">
                  <c:v>-54.168999999999997</c:v>
                </c:pt>
                <c:pt idx="194">
                  <c:v>-52.908000000000001</c:v>
                </c:pt>
                <c:pt idx="195">
                  <c:v>-55.1</c:v>
                </c:pt>
                <c:pt idx="196">
                  <c:v>-69.591999999999999</c:v>
                </c:pt>
                <c:pt idx="197">
                  <c:v>-60.596000000000004</c:v>
                </c:pt>
                <c:pt idx="198">
                  <c:v>-52.536000000000001</c:v>
                </c:pt>
                <c:pt idx="199">
                  <c:v>-51.7</c:v>
                </c:pt>
                <c:pt idx="200">
                  <c:v>-59.847999999999999</c:v>
                </c:pt>
                <c:pt idx="201">
                  <c:v>-59.472999999999999</c:v>
                </c:pt>
                <c:pt idx="202">
                  <c:v>-58.13</c:v>
                </c:pt>
                <c:pt idx="203">
                  <c:v>-54.534999999999997</c:v>
                </c:pt>
                <c:pt idx="204">
                  <c:v>-54.296999999999997</c:v>
                </c:pt>
                <c:pt idx="205">
                  <c:v>-53.802999999999997</c:v>
                </c:pt>
                <c:pt idx="206">
                  <c:v>-60.103999999999999</c:v>
                </c:pt>
                <c:pt idx="207">
                  <c:v>-54.546999999999997</c:v>
                </c:pt>
                <c:pt idx="208">
                  <c:v>-52.365000000000002</c:v>
                </c:pt>
                <c:pt idx="209">
                  <c:v>-54.62</c:v>
                </c:pt>
                <c:pt idx="210">
                  <c:v>-60.052999999999997</c:v>
                </c:pt>
                <c:pt idx="211">
                  <c:v>-58.222000000000001</c:v>
                </c:pt>
                <c:pt idx="212">
                  <c:v>-57.390999999999998</c:v>
                </c:pt>
                <c:pt idx="213">
                  <c:v>-63.596000000000004</c:v>
                </c:pt>
                <c:pt idx="214">
                  <c:v>-57.564999999999998</c:v>
                </c:pt>
                <c:pt idx="215">
                  <c:v>-60.033999999999999</c:v>
                </c:pt>
                <c:pt idx="216">
                  <c:v>-62.536999999999999</c:v>
                </c:pt>
                <c:pt idx="217">
                  <c:v>-54.607999999999997</c:v>
                </c:pt>
                <c:pt idx="218">
                  <c:v>-58.853000000000002</c:v>
                </c:pt>
                <c:pt idx="219">
                  <c:v>-59.027000000000001</c:v>
                </c:pt>
                <c:pt idx="220">
                  <c:v>-74.212999999999994</c:v>
                </c:pt>
                <c:pt idx="221">
                  <c:v>-64.813000000000002</c:v>
                </c:pt>
                <c:pt idx="222">
                  <c:v>-64.227000000000004</c:v>
                </c:pt>
                <c:pt idx="223">
                  <c:v>-67.471000000000004</c:v>
                </c:pt>
                <c:pt idx="224">
                  <c:v>-66.326999999999998</c:v>
                </c:pt>
                <c:pt idx="225">
                  <c:v>-61.343000000000004</c:v>
                </c:pt>
                <c:pt idx="226">
                  <c:v>-67.043999999999997</c:v>
                </c:pt>
                <c:pt idx="227">
                  <c:v>-66.210999999999999</c:v>
                </c:pt>
                <c:pt idx="228">
                  <c:v>-59.463999999999999</c:v>
                </c:pt>
                <c:pt idx="229">
                  <c:v>-69.183000000000007</c:v>
                </c:pt>
                <c:pt idx="230">
                  <c:v>-63.402999999999999</c:v>
                </c:pt>
                <c:pt idx="231">
                  <c:v>-62.009</c:v>
                </c:pt>
                <c:pt idx="232">
                  <c:v>-74.093999999999994</c:v>
                </c:pt>
                <c:pt idx="233">
                  <c:v>-66.234999999999999</c:v>
                </c:pt>
                <c:pt idx="234">
                  <c:v>-64.551000000000002</c:v>
                </c:pt>
                <c:pt idx="235">
                  <c:v>-58.13</c:v>
                </c:pt>
                <c:pt idx="236">
                  <c:v>-56.003</c:v>
                </c:pt>
                <c:pt idx="237">
                  <c:v>-57.195999999999998</c:v>
                </c:pt>
                <c:pt idx="238">
                  <c:v>-55.811</c:v>
                </c:pt>
                <c:pt idx="239">
                  <c:v>-58.908000000000001</c:v>
                </c:pt>
                <c:pt idx="240">
                  <c:v>-54.984000000000002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736-4B9B-B6CB-776825DDA05C}"/>
            </c:ext>
          </c:extLst>
        </c:ser>
        <c:ser>
          <c:idx val="3"/>
          <c:order val="3"/>
          <c:tx>
            <c:v>7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'H-plane'!$BC$4:$BC$244</c:f>
              <c:numCache>
                <c:formatCode>General</c:formatCode>
                <c:ptCount val="241"/>
                <c:pt idx="0">
                  <c:v>-70.678999999999988</c:v>
                </c:pt>
                <c:pt idx="1">
                  <c:v>-67.855999999999995</c:v>
                </c:pt>
                <c:pt idx="2">
                  <c:v>-60.22</c:v>
                </c:pt>
                <c:pt idx="3">
                  <c:v>-61.847000000000001</c:v>
                </c:pt>
                <c:pt idx="4">
                  <c:v>-69.704999999999998</c:v>
                </c:pt>
                <c:pt idx="5">
                  <c:v>-69.347999999999999</c:v>
                </c:pt>
                <c:pt idx="6">
                  <c:v>-65.706999999999994</c:v>
                </c:pt>
                <c:pt idx="7">
                  <c:v>-68.456999999999994</c:v>
                </c:pt>
                <c:pt idx="8">
                  <c:v>-82.37299999999999</c:v>
                </c:pt>
                <c:pt idx="9">
                  <c:v>-65.953999999999994</c:v>
                </c:pt>
                <c:pt idx="10">
                  <c:v>-72.478999999999999</c:v>
                </c:pt>
                <c:pt idx="11">
                  <c:v>-77.550999999999988</c:v>
                </c:pt>
                <c:pt idx="12">
                  <c:v>-71.923999999999992</c:v>
                </c:pt>
                <c:pt idx="13">
                  <c:v>-65.041999999999987</c:v>
                </c:pt>
                <c:pt idx="14">
                  <c:v>-66.970999999999989</c:v>
                </c:pt>
                <c:pt idx="15">
                  <c:v>-67.19</c:v>
                </c:pt>
                <c:pt idx="16">
                  <c:v>-91.97699999999999</c:v>
                </c:pt>
                <c:pt idx="17">
                  <c:v>-65.410999999999987</c:v>
                </c:pt>
                <c:pt idx="18">
                  <c:v>-60.58</c:v>
                </c:pt>
                <c:pt idx="19">
                  <c:v>-60.553000000000004</c:v>
                </c:pt>
                <c:pt idx="20">
                  <c:v>-62.213000000000001</c:v>
                </c:pt>
                <c:pt idx="21">
                  <c:v>-75.920999999999992</c:v>
                </c:pt>
                <c:pt idx="22">
                  <c:v>-75.206999999999994</c:v>
                </c:pt>
                <c:pt idx="23">
                  <c:v>-64.031999999999996</c:v>
                </c:pt>
                <c:pt idx="24">
                  <c:v>-75.573999999999998</c:v>
                </c:pt>
                <c:pt idx="25">
                  <c:v>-61.917000000000002</c:v>
                </c:pt>
                <c:pt idx="26">
                  <c:v>-70.61399999999999</c:v>
                </c:pt>
                <c:pt idx="27">
                  <c:v>-66.527999999999992</c:v>
                </c:pt>
                <c:pt idx="28">
                  <c:v>-62.066000000000003</c:v>
                </c:pt>
                <c:pt idx="29">
                  <c:v>-70.153999999999996</c:v>
                </c:pt>
                <c:pt idx="30">
                  <c:v>-68.071999999999989</c:v>
                </c:pt>
                <c:pt idx="31">
                  <c:v>-58.084000000000003</c:v>
                </c:pt>
                <c:pt idx="32">
                  <c:v>-74.239999999999995</c:v>
                </c:pt>
                <c:pt idx="33">
                  <c:v>-63.021999999999998</c:v>
                </c:pt>
                <c:pt idx="34">
                  <c:v>-71.465999999999994</c:v>
                </c:pt>
                <c:pt idx="35">
                  <c:v>-64.043999999999997</c:v>
                </c:pt>
                <c:pt idx="36">
                  <c:v>-62.161000000000001</c:v>
                </c:pt>
                <c:pt idx="37">
                  <c:v>-72.173999999999992</c:v>
                </c:pt>
                <c:pt idx="38">
                  <c:v>-56.564</c:v>
                </c:pt>
                <c:pt idx="39">
                  <c:v>-62.68</c:v>
                </c:pt>
                <c:pt idx="40">
                  <c:v>-61.426000000000002</c:v>
                </c:pt>
                <c:pt idx="41">
                  <c:v>-55.469000000000001</c:v>
                </c:pt>
                <c:pt idx="42">
                  <c:v>-62.920999999999999</c:v>
                </c:pt>
                <c:pt idx="43">
                  <c:v>-59.369</c:v>
                </c:pt>
                <c:pt idx="44">
                  <c:v>-58.56</c:v>
                </c:pt>
                <c:pt idx="45">
                  <c:v>-63.003</c:v>
                </c:pt>
                <c:pt idx="46">
                  <c:v>-57.620000000000005</c:v>
                </c:pt>
                <c:pt idx="47">
                  <c:v>-63.762999999999998</c:v>
                </c:pt>
                <c:pt idx="48">
                  <c:v>-60.103999999999999</c:v>
                </c:pt>
                <c:pt idx="49">
                  <c:v>-61.502000000000002</c:v>
                </c:pt>
                <c:pt idx="50">
                  <c:v>-68.902000000000001</c:v>
                </c:pt>
                <c:pt idx="51">
                  <c:v>-66.927999999999997</c:v>
                </c:pt>
                <c:pt idx="52">
                  <c:v>-66.259999999999991</c:v>
                </c:pt>
                <c:pt idx="53">
                  <c:v>-59.838999999999999</c:v>
                </c:pt>
                <c:pt idx="54">
                  <c:v>-60.480000000000004</c:v>
                </c:pt>
                <c:pt idx="55">
                  <c:v>-67.195999999999998</c:v>
                </c:pt>
                <c:pt idx="56">
                  <c:v>-54.407000000000004</c:v>
                </c:pt>
                <c:pt idx="57">
                  <c:v>-54.739000000000004</c:v>
                </c:pt>
                <c:pt idx="58">
                  <c:v>-53.161000000000001</c:v>
                </c:pt>
                <c:pt idx="59">
                  <c:v>-51.003999999999998</c:v>
                </c:pt>
                <c:pt idx="60">
                  <c:v>-48.779000000000003</c:v>
                </c:pt>
                <c:pt idx="61">
                  <c:v>-49.447000000000003</c:v>
                </c:pt>
                <c:pt idx="62">
                  <c:v>-48.561999999999998</c:v>
                </c:pt>
                <c:pt idx="63">
                  <c:v>-50.911999999999999</c:v>
                </c:pt>
                <c:pt idx="64">
                  <c:v>-48.822000000000003</c:v>
                </c:pt>
                <c:pt idx="65">
                  <c:v>-49.829000000000001</c:v>
                </c:pt>
                <c:pt idx="66">
                  <c:v>-55.874000000000002</c:v>
                </c:pt>
                <c:pt idx="67">
                  <c:v>-57.58</c:v>
                </c:pt>
                <c:pt idx="68">
                  <c:v>-61.728000000000002</c:v>
                </c:pt>
                <c:pt idx="69">
                  <c:v>-54.672000000000004</c:v>
                </c:pt>
                <c:pt idx="70">
                  <c:v>-50.920999999999999</c:v>
                </c:pt>
                <c:pt idx="71">
                  <c:v>-47.591999999999999</c:v>
                </c:pt>
                <c:pt idx="72">
                  <c:v>-44.125</c:v>
                </c:pt>
                <c:pt idx="73">
                  <c:v>-45.076999999999998</c:v>
                </c:pt>
                <c:pt idx="74">
                  <c:v>-45.611000000000004</c:v>
                </c:pt>
                <c:pt idx="75">
                  <c:v>-43.423000000000002</c:v>
                </c:pt>
                <c:pt idx="76">
                  <c:v>-45.056000000000004</c:v>
                </c:pt>
                <c:pt idx="77">
                  <c:v>-51.277999999999999</c:v>
                </c:pt>
                <c:pt idx="78">
                  <c:v>-56.777999999999999</c:v>
                </c:pt>
                <c:pt idx="79">
                  <c:v>-58.529000000000003</c:v>
                </c:pt>
                <c:pt idx="80">
                  <c:v>-45.279000000000003</c:v>
                </c:pt>
                <c:pt idx="81">
                  <c:v>-41.323999999999998</c:v>
                </c:pt>
                <c:pt idx="82">
                  <c:v>-40.14</c:v>
                </c:pt>
                <c:pt idx="83">
                  <c:v>-39.169000000000004</c:v>
                </c:pt>
                <c:pt idx="84">
                  <c:v>-38.164999999999999</c:v>
                </c:pt>
                <c:pt idx="85">
                  <c:v>-38.931000000000004</c:v>
                </c:pt>
                <c:pt idx="86">
                  <c:v>-42.067999999999998</c:v>
                </c:pt>
                <c:pt idx="87">
                  <c:v>-49.652000000000001</c:v>
                </c:pt>
                <c:pt idx="88">
                  <c:v>-51.758000000000003</c:v>
                </c:pt>
                <c:pt idx="89">
                  <c:v>-40.661000000000001</c:v>
                </c:pt>
                <c:pt idx="90">
                  <c:v>-35.855000000000004</c:v>
                </c:pt>
                <c:pt idx="91">
                  <c:v>-33.471000000000004</c:v>
                </c:pt>
                <c:pt idx="92">
                  <c:v>-32.44</c:v>
                </c:pt>
                <c:pt idx="93">
                  <c:v>-32.311999999999998</c:v>
                </c:pt>
                <c:pt idx="94">
                  <c:v>-33.78</c:v>
                </c:pt>
                <c:pt idx="95">
                  <c:v>-37.686</c:v>
                </c:pt>
                <c:pt idx="96">
                  <c:v>-40.225000000000001</c:v>
                </c:pt>
                <c:pt idx="97">
                  <c:v>-33.435000000000002</c:v>
                </c:pt>
                <c:pt idx="98">
                  <c:v>-28.656000000000002</c:v>
                </c:pt>
                <c:pt idx="99">
                  <c:v>-25.839000000000002</c:v>
                </c:pt>
                <c:pt idx="100">
                  <c:v>-24.277000000000001</c:v>
                </c:pt>
                <c:pt idx="101">
                  <c:v>-23.462</c:v>
                </c:pt>
                <c:pt idx="102">
                  <c:v>-23.804000000000002</c:v>
                </c:pt>
                <c:pt idx="103">
                  <c:v>-24.194000000000003</c:v>
                </c:pt>
                <c:pt idx="104">
                  <c:v>-23.862000000000002</c:v>
                </c:pt>
                <c:pt idx="105">
                  <c:v>-21.353000000000002</c:v>
                </c:pt>
                <c:pt idx="106">
                  <c:v>-18.045000000000002</c:v>
                </c:pt>
                <c:pt idx="107">
                  <c:v>-15.436</c:v>
                </c:pt>
                <c:pt idx="108">
                  <c:v>-13.280999999999999</c:v>
                </c:pt>
                <c:pt idx="109">
                  <c:v>-11.847</c:v>
                </c:pt>
                <c:pt idx="110">
                  <c:v>-10.971</c:v>
                </c:pt>
                <c:pt idx="111">
                  <c:v>-10.113</c:v>
                </c:pt>
                <c:pt idx="112">
                  <c:v>-9.4789999999999992</c:v>
                </c:pt>
                <c:pt idx="113">
                  <c:v>-8.3369999999999997</c:v>
                </c:pt>
                <c:pt idx="114">
                  <c:v>-6.9030000000000005</c:v>
                </c:pt>
                <c:pt idx="115">
                  <c:v>-5.1970000000000001</c:v>
                </c:pt>
                <c:pt idx="116">
                  <c:v>-3.5890000000000004</c:v>
                </c:pt>
                <c:pt idx="117">
                  <c:v>-2.2250000000000001</c:v>
                </c:pt>
                <c:pt idx="118">
                  <c:v>-1.0649999999999999</c:v>
                </c:pt>
                <c:pt idx="119">
                  <c:v>-0.32900000000000001</c:v>
                </c:pt>
                <c:pt idx="120">
                  <c:v>0</c:v>
                </c:pt>
                <c:pt idx="121">
                  <c:v>9.1999999999999971E-2</c:v>
                </c:pt>
                <c:pt idx="122">
                  <c:v>-2.1000000000000019E-2</c:v>
                </c:pt>
                <c:pt idx="123">
                  <c:v>-0.60400000000000009</c:v>
                </c:pt>
                <c:pt idx="124">
                  <c:v>-1.4769999999999999</c:v>
                </c:pt>
                <c:pt idx="125">
                  <c:v>-2.8230000000000004</c:v>
                </c:pt>
                <c:pt idx="126">
                  <c:v>-4.556</c:v>
                </c:pt>
                <c:pt idx="127">
                  <c:v>-6.125</c:v>
                </c:pt>
                <c:pt idx="128">
                  <c:v>-7.7239999999999993</c:v>
                </c:pt>
                <c:pt idx="129">
                  <c:v>-9.0179999999999989</c:v>
                </c:pt>
                <c:pt idx="130">
                  <c:v>-9.891</c:v>
                </c:pt>
                <c:pt idx="131">
                  <c:v>-10.622999999999999</c:v>
                </c:pt>
                <c:pt idx="132">
                  <c:v>-11.354999999999999</c:v>
                </c:pt>
                <c:pt idx="133">
                  <c:v>-12.567</c:v>
                </c:pt>
                <c:pt idx="134">
                  <c:v>-14.296999999999999</c:v>
                </c:pt>
                <c:pt idx="135">
                  <c:v>-16.62</c:v>
                </c:pt>
                <c:pt idx="136">
                  <c:v>-19.626000000000001</c:v>
                </c:pt>
                <c:pt idx="137">
                  <c:v>-22.766000000000002</c:v>
                </c:pt>
                <c:pt idx="138">
                  <c:v>-24.225000000000001</c:v>
                </c:pt>
                <c:pt idx="139">
                  <c:v>-23.901</c:v>
                </c:pt>
                <c:pt idx="140">
                  <c:v>-23.425000000000001</c:v>
                </c:pt>
                <c:pt idx="141">
                  <c:v>-23.572000000000003</c:v>
                </c:pt>
                <c:pt idx="142">
                  <c:v>-24.676000000000002</c:v>
                </c:pt>
                <c:pt idx="143">
                  <c:v>-27.209</c:v>
                </c:pt>
                <c:pt idx="144">
                  <c:v>-30.649000000000001</c:v>
                </c:pt>
                <c:pt idx="145">
                  <c:v>-36.673000000000002</c:v>
                </c:pt>
                <c:pt idx="146">
                  <c:v>-39.273000000000003</c:v>
                </c:pt>
                <c:pt idx="147">
                  <c:v>-34.960999999999999</c:v>
                </c:pt>
                <c:pt idx="148">
                  <c:v>-32.767000000000003</c:v>
                </c:pt>
                <c:pt idx="149">
                  <c:v>-32.262999999999998</c:v>
                </c:pt>
                <c:pt idx="150">
                  <c:v>-33.438000000000002</c:v>
                </c:pt>
                <c:pt idx="151">
                  <c:v>-35.164999999999999</c:v>
                </c:pt>
                <c:pt idx="152">
                  <c:v>-38.347999999999999</c:v>
                </c:pt>
                <c:pt idx="153">
                  <c:v>-43.966000000000001</c:v>
                </c:pt>
                <c:pt idx="154">
                  <c:v>-58.81</c:v>
                </c:pt>
                <c:pt idx="155">
                  <c:v>-46.82</c:v>
                </c:pt>
                <c:pt idx="156">
                  <c:v>-39.584000000000003</c:v>
                </c:pt>
                <c:pt idx="157">
                  <c:v>-37.439</c:v>
                </c:pt>
                <c:pt idx="158">
                  <c:v>-37.582000000000001</c:v>
                </c:pt>
                <c:pt idx="159">
                  <c:v>-39.186999999999998</c:v>
                </c:pt>
                <c:pt idx="160">
                  <c:v>-42.105000000000004</c:v>
                </c:pt>
                <c:pt idx="161">
                  <c:v>-45.715000000000003</c:v>
                </c:pt>
                <c:pt idx="162">
                  <c:v>-51.367000000000004</c:v>
                </c:pt>
                <c:pt idx="163">
                  <c:v>-61.288000000000004</c:v>
                </c:pt>
                <c:pt idx="164">
                  <c:v>-55.258000000000003</c:v>
                </c:pt>
                <c:pt idx="165">
                  <c:v>-46.67</c:v>
                </c:pt>
                <c:pt idx="166">
                  <c:v>-43.481000000000002</c:v>
                </c:pt>
                <c:pt idx="167">
                  <c:v>-44.844999999999999</c:v>
                </c:pt>
                <c:pt idx="168">
                  <c:v>-47.052</c:v>
                </c:pt>
                <c:pt idx="169">
                  <c:v>-43.176000000000002</c:v>
                </c:pt>
                <c:pt idx="170">
                  <c:v>-44.613</c:v>
                </c:pt>
                <c:pt idx="171">
                  <c:v>-49.142000000000003</c:v>
                </c:pt>
                <c:pt idx="172">
                  <c:v>-54.181000000000004</c:v>
                </c:pt>
                <c:pt idx="173">
                  <c:v>-69.823999999999998</c:v>
                </c:pt>
                <c:pt idx="174">
                  <c:v>-57.08</c:v>
                </c:pt>
                <c:pt idx="175">
                  <c:v>-61.343000000000004</c:v>
                </c:pt>
                <c:pt idx="176">
                  <c:v>-52.142000000000003</c:v>
                </c:pt>
                <c:pt idx="177">
                  <c:v>-47.094999999999999</c:v>
                </c:pt>
                <c:pt idx="178">
                  <c:v>-49.579000000000001</c:v>
                </c:pt>
                <c:pt idx="179">
                  <c:v>-50.091000000000001</c:v>
                </c:pt>
                <c:pt idx="180">
                  <c:v>-50.512999999999998</c:v>
                </c:pt>
                <c:pt idx="181">
                  <c:v>-48.392000000000003</c:v>
                </c:pt>
                <c:pt idx="182">
                  <c:v>-48.773000000000003</c:v>
                </c:pt>
                <c:pt idx="183">
                  <c:v>-52.752000000000002</c:v>
                </c:pt>
                <c:pt idx="184">
                  <c:v>-55.115000000000002</c:v>
                </c:pt>
                <c:pt idx="185">
                  <c:v>-50.332000000000001</c:v>
                </c:pt>
                <c:pt idx="186">
                  <c:v>-55.789000000000001</c:v>
                </c:pt>
                <c:pt idx="187">
                  <c:v>-79.702999999999989</c:v>
                </c:pt>
                <c:pt idx="188">
                  <c:v>-62.878</c:v>
                </c:pt>
                <c:pt idx="189">
                  <c:v>-62.506</c:v>
                </c:pt>
                <c:pt idx="190">
                  <c:v>-68.575999999999993</c:v>
                </c:pt>
                <c:pt idx="191">
                  <c:v>-56.823999999999998</c:v>
                </c:pt>
                <c:pt idx="192">
                  <c:v>-54.201999999999998</c:v>
                </c:pt>
                <c:pt idx="193">
                  <c:v>-60.614000000000004</c:v>
                </c:pt>
                <c:pt idx="194">
                  <c:v>-55.231000000000002</c:v>
                </c:pt>
                <c:pt idx="195">
                  <c:v>-50.911999999999999</c:v>
                </c:pt>
                <c:pt idx="196">
                  <c:v>-54.015999999999998</c:v>
                </c:pt>
                <c:pt idx="197">
                  <c:v>-56.527999999999999</c:v>
                </c:pt>
                <c:pt idx="198">
                  <c:v>-51.974000000000004</c:v>
                </c:pt>
                <c:pt idx="199">
                  <c:v>-48.428000000000004</c:v>
                </c:pt>
                <c:pt idx="200">
                  <c:v>-51.755000000000003</c:v>
                </c:pt>
                <c:pt idx="201">
                  <c:v>-56.667999999999999</c:v>
                </c:pt>
                <c:pt idx="202">
                  <c:v>-50.582999999999998</c:v>
                </c:pt>
                <c:pt idx="203">
                  <c:v>-48.645000000000003</c:v>
                </c:pt>
                <c:pt idx="204">
                  <c:v>-53.116</c:v>
                </c:pt>
                <c:pt idx="205">
                  <c:v>-56.225000000000001</c:v>
                </c:pt>
                <c:pt idx="206">
                  <c:v>-51.593000000000004</c:v>
                </c:pt>
                <c:pt idx="207">
                  <c:v>-53.777999999999999</c:v>
                </c:pt>
                <c:pt idx="208">
                  <c:v>-60.94</c:v>
                </c:pt>
                <c:pt idx="209">
                  <c:v>-60.088999999999999</c:v>
                </c:pt>
                <c:pt idx="210">
                  <c:v>-53.673999999999999</c:v>
                </c:pt>
                <c:pt idx="211">
                  <c:v>-56.619</c:v>
                </c:pt>
                <c:pt idx="212">
                  <c:v>-67.022999999999996</c:v>
                </c:pt>
                <c:pt idx="213">
                  <c:v>-61.069000000000003</c:v>
                </c:pt>
                <c:pt idx="214">
                  <c:v>-64.10199999999999</c:v>
                </c:pt>
                <c:pt idx="215">
                  <c:v>-58.032000000000004</c:v>
                </c:pt>
                <c:pt idx="216">
                  <c:v>-64.376999999999995</c:v>
                </c:pt>
                <c:pt idx="217">
                  <c:v>-62.817</c:v>
                </c:pt>
                <c:pt idx="218">
                  <c:v>-59.606999999999999</c:v>
                </c:pt>
                <c:pt idx="219">
                  <c:v>-78.957999999999998</c:v>
                </c:pt>
                <c:pt idx="220">
                  <c:v>-70.35799999999999</c:v>
                </c:pt>
                <c:pt idx="221">
                  <c:v>-63.620000000000005</c:v>
                </c:pt>
                <c:pt idx="222">
                  <c:v>-60.852000000000004</c:v>
                </c:pt>
                <c:pt idx="223">
                  <c:v>-60.94</c:v>
                </c:pt>
                <c:pt idx="224">
                  <c:v>-62.564</c:v>
                </c:pt>
                <c:pt idx="225">
                  <c:v>-61.673000000000002</c:v>
                </c:pt>
                <c:pt idx="226">
                  <c:v>-61.801000000000002</c:v>
                </c:pt>
                <c:pt idx="227">
                  <c:v>-58.832000000000001</c:v>
                </c:pt>
                <c:pt idx="228">
                  <c:v>-57.128999999999998</c:v>
                </c:pt>
                <c:pt idx="229">
                  <c:v>-57.76</c:v>
                </c:pt>
                <c:pt idx="230">
                  <c:v>-57.033999999999999</c:v>
                </c:pt>
                <c:pt idx="231">
                  <c:v>-79.836999999999989</c:v>
                </c:pt>
                <c:pt idx="232">
                  <c:v>-58.862000000000002</c:v>
                </c:pt>
                <c:pt idx="233">
                  <c:v>-60.414999999999999</c:v>
                </c:pt>
                <c:pt idx="234">
                  <c:v>-59.436</c:v>
                </c:pt>
                <c:pt idx="235">
                  <c:v>-53.744</c:v>
                </c:pt>
                <c:pt idx="236">
                  <c:v>-52.765000000000001</c:v>
                </c:pt>
                <c:pt idx="237">
                  <c:v>-54.283999999999999</c:v>
                </c:pt>
                <c:pt idx="238">
                  <c:v>-55.664000000000001</c:v>
                </c:pt>
                <c:pt idx="239">
                  <c:v>-54.442999999999998</c:v>
                </c:pt>
                <c:pt idx="240">
                  <c:v>-55.743000000000002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736-4B9B-B6CB-776825DDA05C}"/>
            </c:ext>
          </c:extLst>
        </c:ser>
        <c:ser>
          <c:idx val="5"/>
          <c:order val="4"/>
          <c:tx>
            <c:v>7.7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'H-plane'!$BO$4:$BO$244</c:f>
              <c:numCache>
                <c:formatCode>General</c:formatCode>
                <c:ptCount val="241"/>
                <c:pt idx="0">
                  <c:v>-60.518999999999998</c:v>
                </c:pt>
                <c:pt idx="1">
                  <c:v>-59.338000000000001</c:v>
                </c:pt>
                <c:pt idx="2">
                  <c:v>-59.509</c:v>
                </c:pt>
                <c:pt idx="3">
                  <c:v>-60.433999999999997</c:v>
                </c:pt>
                <c:pt idx="4">
                  <c:v>-56.402000000000001</c:v>
                </c:pt>
                <c:pt idx="5">
                  <c:v>-54.552999999999997</c:v>
                </c:pt>
                <c:pt idx="6">
                  <c:v>-57.405999999999999</c:v>
                </c:pt>
                <c:pt idx="7">
                  <c:v>-60.494999999999997</c:v>
                </c:pt>
                <c:pt idx="8">
                  <c:v>-58.594000000000001</c:v>
                </c:pt>
                <c:pt idx="9">
                  <c:v>-56.491</c:v>
                </c:pt>
                <c:pt idx="10">
                  <c:v>-61.27</c:v>
                </c:pt>
                <c:pt idx="11">
                  <c:v>-61.148000000000003</c:v>
                </c:pt>
                <c:pt idx="12">
                  <c:v>-59.948999999999998</c:v>
                </c:pt>
                <c:pt idx="13">
                  <c:v>-57.788000000000004</c:v>
                </c:pt>
                <c:pt idx="14">
                  <c:v>-64.031999999999996</c:v>
                </c:pt>
                <c:pt idx="15">
                  <c:v>-66.344999999999999</c:v>
                </c:pt>
                <c:pt idx="16">
                  <c:v>-68.536000000000001</c:v>
                </c:pt>
                <c:pt idx="17">
                  <c:v>-67.736999999999995</c:v>
                </c:pt>
                <c:pt idx="18">
                  <c:v>-63.445999999999998</c:v>
                </c:pt>
                <c:pt idx="19">
                  <c:v>-65.503</c:v>
                </c:pt>
                <c:pt idx="20">
                  <c:v>-63.47</c:v>
                </c:pt>
                <c:pt idx="21">
                  <c:v>-65.164000000000001</c:v>
                </c:pt>
                <c:pt idx="22">
                  <c:v>-64.578000000000003</c:v>
                </c:pt>
                <c:pt idx="23">
                  <c:v>-61.355000000000004</c:v>
                </c:pt>
                <c:pt idx="24">
                  <c:v>-59.869</c:v>
                </c:pt>
                <c:pt idx="25">
                  <c:v>-62.564</c:v>
                </c:pt>
                <c:pt idx="26">
                  <c:v>-63.982999999999997</c:v>
                </c:pt>
                <c:pt idx="27">
                  <c:v>-66.680999999999997</c:v>
                </c:pt>
                <c:pt idx="28">
                  <c:v>-60.776000000000003</c:v>
                </c:pt>
                <c:pt idx="29">
                  <c:v>-65.959999999999994</c:v>
                </c:pt>
                <c:pt idx="30">
                  <c:v>-58.761000000000003</c:v>
                </c:pt>
                <c:pt idx="31">
                  <c:v>-64.653999999999996</c:v>
                </c:pt>
                <c:pt idx="32">
                  <c:v>-67.885999999999996</c:v>
                </c:pt>
                <c:pt idx="33">
                  <c:v>-66.213999999999999</c:v>
                </c:pt>
                <c:pt idx="34">
                  <c:v>-57.350999999999999</c:v>
                </c:pt>
                <c:pt idx="35">
                  <c:v>-75.823999999999998</c:v>
                </c:pt>
                <c:pt idx="36">
                  <c:v>-61.755000000000003</c:v>
                </c:pt>
                <c:pt idx="37">
                  <c:v>-67.126000000000005</c:v>
                </c:pt>
                <c:pt idx="38">
                  <c:v>-55.005000000000003</c:v>
                </c:pt>
                <c:pt idx="39">
                  <c:v>-76.001000000000005</c:v>
                </c:pt>
                <c:pt idx="40">
                  <c:v>-56.475999999999999</c:v>
                </c:pt>
                <c:pt idx="41">
                  <c:v>-64.522999999999996</c:v>
                </c:pt>
                <c:pt idx="42">
                  <c:v>-58.232999999999997</c:v>
                </c:pt>
                <c:pt idx="43">
                  <c:v>-62.936</c:v>
                </c:pt>
                <c:pt idx="44">
                  <c:v>-57.326999999999998</c:v>
                </c:pt>
                <c:pt idx="45">
                  <c:v>-57.889000000000003</c:v>
                </c:pt>
                <c:pt idx="46">
                  <c:v>-63.177</c:v>
                </c:pt>
                <c:pt idx="47">
                  <c:v>-56.472999999999999</c:v>
                </c:pt>
                <c:pt idx="48">
                  <c:v>-58.597000000000001</c:v>
                </c:pt>
                <c:pt idx="49">
                  <c:v>-62.658000000000001</c:v>
                </c:pt>
                <c:pt idx="50">
                  <c:v>-57.474000000000004</c:v>
                </c:pt>
                <c:pt idx="51">
                  <c:v>-54.311999999999998</c:v>
                </c:pt>
                <c:pt idx="52">
                  <c:v>-62.725999999999999</c:v>
                </c:pt>
                <c:pt idx="53">
                  <c:v>-52.472000000000001</c:v>
                </c:pt>
                <c:pt idx="54">
                  <c:v>-62.228000000000002</c:v>
                </c:pt>
                <c:pt idx="55">
                  <c:v>-49.774000000000001</c:v>
                </c:pt>
                <c:pt idx="56">
                  <c:v>-57.26</c:v>
                </c:pt>
                <c:pt idx="57">
                  <c:v>-49.756</c:v>
                </c:pt>
                <c:pt idx="58">
                  <c:v>-51.980000000000004</c:v>
                </c:pt>
                <c:pt idx="59">
                  <c:v>-52.597000000000001</c:v>
                </c:pt>
                <c:pt idx="60">
                  <c:v>-50.673999999999999</c:v>
                </c:pt>
                <c:pt idx="61">
                  <c:v>-57.000999999999998</c:v>
                </c:pt>
                <c:pt idx="62">
                  <c:v>-53.167999999999999</c:v>
                </c:pt>
                <c:pt idx="63">
                  <c:v>-63.335999999999999</c:v>
                </c:pt>
                <c:pt idx="64">
                  <c:v>-62.923999999999999</c:v>
                </c:pt>
                <c:pt idx="65">
                  <c:v>-64.415999999999997</c:v>
                </c:pt>
                <c:pt idx="66">
                  <c:v>-54.991999999999997</c:v>
                </c:pt>
                <c:pt idx="67">
                  <c:v>-55.005000000000003</c:v>
                </c:pt>
                <c:pt idx="68">
                  <c:v>-48.352000000000004</c:v>
                </c:pt>
                <c:pt idx="69">
                  <c:v>-47.472999999999999</c:v>
                </c:pt>
                <c:pt idx="70">
                  <c:v>-49.67</c:v>
                </c:pt>
                <c:pt idx="71">
                  <c:v>-46.441000000000003</c:v>
                </c:pt>
                <c:pt idx="72">
                  <c:v>-47.713999999999999</c:v>
                </c:pt>
                <c:pt idx="73">
                  <c:v>-54.84</c:v>
                </c:pt>
                <c:pt idx="74">
                  <c:v>-55.176000000000002</c:v>
                </c:pt>
                <c:pt idx="75">
                  <c:v>-58.069000000000003</c:v>
                </c:pt>
                <c:pt idx="76">
                  <c:v>-46.85</c:v>
                </c:pt>
                <c:pt idx="77">
                  <c:v>-46.051000000000002</c:v>
                </c:pt>
                <c:pt idx="78">
                  <c:v>-42.285000000000004</c:v>
                </c:pt>
                <c:pt idx="79">
                  <c:v>-40.957000000000001</c:v>
                </c:pt>
                <c:pt idx="80">
                  <c:v>-41.960999999999999</c:v>
                </c:pt>
                <c:pt idx="81">
                  <c:v>-42.712000000000003</c:v>
                </c:pt>
                <c:pt idx="82">
                  <c:v>-46.237000000000002</c:v>
                </c:pt>
                <c:pt idx="83">
                  <c:v>-59.372</c:v>
                </c:pt>
                <c:pt idx="84">
                  <c:v>-49.072000000000003</c:v>
                </c:pt>
                <c:pt idx="85">
                  <c:v>-42.3</c:v>
                </c:pt>
                <c:pt idx="86">
                  <c:v>-38.030999999999999</c:v>
                </c:pt>
                <c:pt idx="87">
                  <c:v>-36.238999999999997</c:v>
                </c:pt>
                <c:pt idx="88">
                  <c:v>-35.625999999999998</c:v>
                </c:pt>
                <c:pt idx="89">
                  <c:v>-37.286000000000001</c:v>
                </c:pt>
                <c:pt idx="90">
                  <c:v>-40.75</c:v>
                </c:pt>
                <c:pt idx="91">
                  <c:v>-53.521999999999998</c:v>
                </c:pt>
                <c:pt idx="92">
                  <c:v>-40.436</c:v>
                </c:pt>
                <c:pt idx="93">
                  <c:v>-34.021000000000001</c:v>
                </c:pt>
                <c:pt idx="94">
                  <c:v>-30.89</c:v>
                </c:pt>
                <c:pt idx="95">
                  <c:v>-29.809000000000001</c:v>
                </c:pt>
                <c:pt idx="96">
                  <c:v>-29.748000000000001</c:v>
                </c:pt>
                <c:pt idx="97">
                  <c:v>-31.47</c:v>
                </c:pt>
                <c:pt idx="98">
                  <c:v>-35.549999999999997</c:v>
                </c:pt>
                <c:pt idx="99">
                  <c:v>-33.572000000000003</c:v>
                </c:pt>
                <c:pt idx="100">
                  <c:v>-27.765000000000001</c:v>
                </c:pt>
                <c:pt idx="101">
                  <c:v>-24.068999999999999</c:v>
                </c:pt>
                <c:pt idx="102">
                  <c:v>-21.631</c:v>
                </c:pt>
                <c:pt idx="103">
                  <c:v>-20.599</c:v>
                </c:pt>
                <c:pt idx="104">
                  <c:v>-20.773</c:v>
                </c:pt>
                <c:pt idx="105">
                  <c:v>-21.298000000000002</c:v>
                </c:pt>
                <c:pt idx="106">
                  <c:v>-20.740000000000002</c:v>
                </c:pt>
                <c:pt idx="107">
                  <c:v>-18.2</c:v>
                </c:pt>
                <c:pt idx="108">
                  <c:v>-15.036</c:v>
                </c:pt>
                <c:pt idx="109">
                  <c:v>-12.399000000000001</c:v>
                </c:pt>
                <c:pt idx="110">
                  <c:v>-10.501000000000001</c:v>
                </c:pt>
                <c:pt idx="111">
                  <c:v>-9.3260000000000005</c:v>
                </c:pt>
                <c:pt idx="112">
                  <c:v>-8.4619999999999997</c:v>
                </c:pt>
                <c:pt idx="113">
                  <c:v>-8.02</c:v>
                </c:pt>
                <c:pt idx="114">
                  <c:v>-7.3059999999999992</c:v>
                </c:pt>
                <c:pt idx="115">
                  <c:v>-6.2279999999999998</c:v>
                </c:pt>
                <c:pt idx="116">
                  <c:v>-4.5319999999999991</c:v>
                </c:pt>
                <c:pt idx="117">
                  <c:v>-2.9660000000000002</c:v>
                </c:pt>
                <c:pt idx="118">
                  <c:v>-1.5409999999999999</c:v>
                </c:pt>
                <c:pt idx="119">
                  <c:v>-0.442</c:v>
                </c:pt>
                <c:pt idx="120">
                  <c:v>0</c:v>
                </c:pt>
                <c:pt idx="121">
                  <c:v>0.125</c:v>
                </c:pt>
                <c:pt idx="122">
                  <c:v>-0.223</c:v>
                </c:pt>
                <c:pt idx="123">
                  <c:v>-0.93100000000000005</c:v>
                </c:pt>
                <c:pt idx="124">
                  <c:v>-2.1019999999999999</c:v>
                </c:pt>
                <c:pt idx="125">
                  <c:v>-3.589</c:v>
                </c:pt>
                <c:pt idx="126">
                  <c:v>-5.2669999999999995</c:v>
                </c:pt>
                <c:pt idx="127">
                  <c:v>-6.7139999999999995</c:v>
                </c:pt>
                <c:pt idx="128">
                  <c:v>-7.6869999999999994</c:v>
                </c:pt>
                <c:pt idx="129">
                  <c:v>-8.218</c:v>
                </c:pt>
                <c:pt idx="130">
                  <c:v>-8.9720000000000013</c:v>
                </c:pt>
                <c:pt idx="131">
                  <c:v>-9.9420000000000002</c:v>
                </c:pt>
                <c:pt idx="132">
                  <c:v>-11.377000000000001</c:v>
                </c:pt>
                <c:pt idx="133">
                  <c:v>-13.522</c:v>
                </c:pt>
                <c:pt idx="134">
                  <c:v>-16.253</c:v>
                </c:pt>
                <c:pt idx="135">
                  <c:v>-19.525000000000002</c:v>
                </c:pt>
                <c:pt idx="136">
                  <c:v>-21.496000000000002</c:v>
                </c:pt>
                <c:pt idx="137">
                  <c:v>-21.115000000000002</c:v>
                </c:pt>
                <c:pt idx="138">
                  <c:v>-20.736000000000001</c:v>
                </c:pt>
                <c:pt idx="139">
                  <c:v>-21.115000000000002</c:v>
                </c:pt>
                <c:pt idx="140">
                  <c:v>-22.525000000000002</c:v>
                </c:pt>
                <c:pt idx="141">
                  <c:v>-25.39</c:v>
                </c:pt>
                <c:pt idx="142">
                  <c:v>-29.84</c:v>
                </c:pt>
                <c:pt idx="143">
                  <c:v>-35.518999999999998</c:v>
                </c:pt>
                <c:pt idx="144">
                  <c:v>-33.459000000000003</c:v>
                </c:pt>
                <c:pt idx="145">
                  <c:v>-30.475000000000001</c:v>
                </c:pt>
                <c:pt idx="146">
                  <c:v>-29.51</c:v>
                </c:pt>
                <c:pt idx="147">
                  <c:v>-30.215</c:v>
                </c:pt>
                <c:pt idx="148">
                  <c:v>-32.271999999999998</c:v>
                </c:pt>
                <c:pt idx="149">
                  <c:v>-36.267000000000003</c:v>
                </c:pt>
                <c:pt idx="150">
                  <c:v>-45.102000000000004</c:v>
                </c:pt>
                <c:pt idx="151">
                  <c:v>-46.808</c:v>
                </c:pt>
                <c:pt idx="152">
                  <c:v>-38.481999999999999</c:v>
                </c:pt>
                <c:pt idx="153">
                  <c:v>-36.197000000000003</c:v>
                </c:pt>
                <c:pt idx="154">
                  <c:v>-35.390999999999998</c:v>
                </c:pt>
                <c:pt idx="155">
                  <c:v>-37.445</c:v>
                </c:pt>
                <c:pt idx="156">
                  <c:v>-39.895000000000003</c:v>
                </c:pt>
                <c:pt idx="157">
                  <c:v>-47.600999999999999</c:v>
                </c:pt>
                <c:pt idx="158">
                  <c:v>-52.255000000000003</c:v>
                </c:pt>
                <c:pt idx="159">
                  <c:v>-53.253</c:v>
                </c:pt>
                <c:pt idx="160">
                  <c:v>-46.35</c:v>
                </c:pt>
                <c:pt idx="161">
                  <c:v>-42.599000000000004</c:v>
                </c:pt>
                <c:pt idx="162">
                  <c:v>-40.002000000000002</c:v>
                </c:pt>
                <c:pt idx="163">
                  <c:v>-40.06</c:v>
                </c:pt>
                <c:pt idx="164">
                  <c:v>-43.975999999999999</c:v>
                </c:pt>
                <c:pt idx="165">
                  <c:v>-55.237000000000002</c:v>
                </c:pt>
                <c:pt idx="166">
                  <c:v>-48.694000000000003</c:v>
                </c:pt>
                <c:pt idx="167">
                  <c:v>-53.219000000000001</c:v>
                </c:pt>
                <c:pt idx="168">
                  <c:v>-66.317999999999998</c:v>
                </c:pt>
                <c:pt idx="169">
                  <c:v>-49.844000000000001</c:v>
                </c:pt>
                <c:pt idx="170">
                  <c:v>-45.232999999999997</c:v>
                </c:pt>
                <c:pt idx="171">
                  <c:v>-47.558</c:v>
                </c:pt>
                <c:pt idx="172">
                  <c:v>-53.68</c:v>
                </c:pt>
                <c:pt idx="173">
                  <c:v>-47.503</c:v>
                </c:pt>
                <c:pt idx="174">
                  <c:v>-47.552</c:v>
                </c:pt>
                <c:pt idx="175">
                  <c:v>-58.230000000000004</c:v>
                </c:pt>
                <c:pt idx="176">
                  <c:v>-63.207999999999998</c:v>
                </c:pt>
                <c:pt idx="177">
                  <c:v>-61.168999999999997</c:v>
                </c:pt>
                <c:pt idx="178">
                  <c:v>-64.736999999999995</c:v>
                </c:pt>
                <c:pt idx="179">
                  <c:v>-53.545999999999999</c:v>
                </c:pt>
                <c:pt idx="180">
                  <c:v>-48.746000000000002</c:v>
                </c:pt>
                <c:pt idx="181">
                  <c:v>-55.572000000000003</c:v>
                </c:pt>
                <c:pt idx="182">
                  <c:v>-52.701000000000001</c:v>
                </c:pt>
                <c:pt idx="183">
                  <c:v>-52.804000000000002</c:v>
                </c:pt>
                <c:pt idx="184">
                  <c:v>-49.74</c:v>
                </c:pt>
                <c:pt idx="185">
                  <c:v>-53.561</c:v>
                </c:pt>
                <c:pt idx="186">
                  <c:v>-54.155999999999999</c:v>
                </c:pt>
                <c:pt idx="187">
                  <c:v>-49.978000000000002</c:v>
                </c:pt>
                <c:pt idx="188">
                  <c:v>-56.509</c:v>
                </c:pt>
                <c:pt idx="189">
                  <c:v>-57.831000000000003</c:v>
                </c:pt>
                <c:pt idx="190">
                  <c:v>-55.426000000000002</c:v>
                </c:pt>
                <c:pt idx="191">
                  <c:v>-55.92</c:v>
                </c:pt>
                <c:pt idx="192">
                  <c:v>-69.61</c:v>
                </c:pt>
                <c:pt idx="193">
                  <c:v>-53.76</c:v>
                </c:pt>
                <c:pt idx="194">
                  <c:v>-64.462000000000003</c:v>
                </c:pt>
                <c:pt idx="195">
                  <c:v>-55.212000000000003</c:v>
                </c:pt>
                <c:pt idx="196">
                  <c:v>-64.013000000000005</c:v>
                </c:pt>
                <c:pt idx="197">
                  <c:v>-57.018999999999998</c:v>
                </c:pt>
                <c:pt idx="198">
                  <c:v>-62.369</c:v>
                </c:pt>
                <c:pt idx="199">
                  <c:v>-58.34</c:v>
                </c:pt>
                <c:pt idx="200">
                  <c:v>-50.661999999999999</c:v>
                </c:pt>
                <c:pt idx="201">
                  <c:v>-58.731000000000002</c:v>
                </c:pt>
                <c:pt idx="202">
                  <c:v>-53.622</c:v>
                </c:pt>
                <c:pt idx="203">
                  <c:v>-67.373000000000005</c:v>
                </c:pt>
                <c:pt idx="204">
                  <c:v>-60.640999999999998</c:v>
                </c:pt>
                <c:pt idx="205">
                  <c:v>-59.780999999999999</c:v>
                </c:pt>
                <c:pt idx="206">
                  <c:v>-57.846000000000004</c:v>
                </c:pt>
                <c:pt idx="207">
                  <c:v>-63.234999999999999</c:v>
                </c:pt>
                <c:pt idx="208">
                  <c:v>-64.703000000000003</c:v>
                </c:pt>
                <c:pt idx="209">
                  <c:v>-71.652000000000001</c:v>
                </c:pt>
                <c:pt idx="210">
                  <c:v>-64.043999999999997</c:v>
                </c:pt>
                <c:pt idx="211">
                  <c:v>-70.236000000000004</c:v>
                </c:pt>
                <c:pt idx="212">
                  <c:v>-62.768000000000001</c:v>
                </c:pt>
                <c:pt idx="213">
                  <c:v>-64.150999999999996</c:v>
                </c:pt>
                <c:pt idx="214">
                  <c:v>-59.439</c:v>
                </c:pt>
                <c:pt idx="215">
                  <c:v>-64.212000000000003</c:v>
                </c:pt>
                <c:pt idx="216">
                  <c:v>-58.288000000000004</c:v>
                </c:pt>
                <c:pt idx="217">
                  <c:v>-64.531999999999996</c:v>
                </c:pt>
                <c:pt idx="218">
                  <c:v>-66.174000000000007</c:v>
                </c:pt>
                <c:pt idx="219">
                  <c:v>-70.623999999999995</c:v>
                </c:pt>
                <c:pt idx="220">
                  <c:v>-62.353000000000002</c:v>
                </c:pt>
                <c:pt idx="221">
                  <c:v>-61.319000000000003</c:v>
                </c:pt>
                <c:pt idx="222">
                  <c:v>-59.591000000000001</c:v>
                </c:pt>
                <c:pt idx="223">
                  <c:v>-60.048999999999999</c:v>
                </c:pt>
                <c:pt idx="224">
                  <c:v>-63.62</c:v>
                </c:pt>
                <c:pt idx="225">
                  <c:v>-62.1</c:v>
                </c:pt>
                <c:pt idx="226">
                  <c:v>-64.929000000000002</c:v>
                </c:pt>
                <c:pt idx="227">
                  <c:v>-62.576000000000001</c:v>
                </c:pt>
                <c:pt idx="228">
                  <c:v>-59.79</c:v>
                </c:pt>
                <c:pt idx="229">
                  <c:v>-58.685000000000002</c:v>
                </c:pt>
                <c:pt idx="230">
                  <c:v>-59.402000000000001</c:v>
                </c:pt>
                <c:pt idx="231">
                  <c:v>-56.863</c:v>
                </c:pt>
                <c:pt idx="232">
                  <c:v>-67.343000000000004</c:v>
                </c:pt>
                <c:pt idx="233">
                  <c:v>-57.677999999999997</c:v>
                </c:pt>
                <c:pt idx="234">
                  <c:v>-57.198999999999998</c:v>
                </c:pt>
                <c:pt idx="235">
                  <c:v>-54.825000000000003</c:v>
                </c:pt>
                <c:pt idx="236">
                  <c:v>-55.774000000000001</c:v>
                </c:pt>
                <c:pt idx="237">
                  <c:v>-59.728999999999999</c:v>
                </c:pt>
                <c:pt idx="238">
                  <c:v>-65.823000000000008</c:v>
                </c:pt>
                <c:pt idx="239">
                  <c:v>-62.189</c:v>
                </c:pt>
                <c:pt idx="240">
                  <c:v>-56.039000000000001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736-4B9B-B6CB-776825DDA05C}"/>
            </c:ext>
          </c:extLst>
        </c:ser>
        <c:ser>
          <c:idx val="6"/>
          <c:order val="5"/>
          <c:tx>
            <c:v>8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'H-plane'!$BU$4:$BU$244</c:f>
              <c:numCache>
                <c:formatCode>General</c:formatCode>
                <c:ptCount val="241"/>
                <c:pt idx="0">
                  <c:v>-65.465999999999994</c:v>
                </c:pt>
                <c:pt idx="1">
                  <c:v>-66.701999999999998</c:v>
                </c:pt>
                <c:pt idx="2">
                  <c:v>-61.300000000000004</c:v>
                </c:pt>
                <c:pt idx="3">
                  <c:v>-59.43</c:v>
                </c:pt>
                <c:pt idx="4">
                  <c:v>-59.088000000000001</c:v>
                </c:pt>
                <c:pt idx="5">
                  <c:v>-60.152999999999999</c:v>
                </c:pt>
                <c:pt idx="6">
                  <c:v>-57.37</c:v>
                </c:pt>
                <c:pt idx="7">
                  <c:v>-59.363</c:v>
                </c:pt>
                <c:pt idx="8">
                  <c:v>-53.308</c:v>
                </c:pt>
                <c:pt idx="9">
                  <c:v>-53.622</c:v>
                </c:pt>
                <c:pt idx="10">
                  <c:v>-56.68</c:v>
                </c:pt>
                <c:pt idx="11">
                  <c:v>-57.936999999999998</c:v>
                </c:pt>
                <c:pt idx="12">
                  <c:v>-52.563000000000002</c:v>
                </c:pt>
                <c:pt idx="13">
                  <c:v>-53.792999999999999</c:v>
                </c:pt>
                <c:pt idx="14">
                  <c:v>-54.907000000000004</c:v>
                </c:pt>
                <c:pt idx="15">
                  <c:v>-56.576000000000001</c:v>
                </c:pt>
                <c:pt idx="16">
                  <c:v>-57.283999999999999</c:v>
                </c:pt>
                <c:pt idx="17">
                  <c:v>-61.703000000000003</c:v>
                </c:pt>
                <c:pt idx="18">
                  <c:v>-56.259</c:v>
                </c:pt>
                <c:pt idx="19">
                  <c:v>-59.445</c:v>
                </c:pt>
                <c:pt idx="20">
                  <c:v>-60.933999999999997</c:v>
                </c:pt>
                <c:pt idx="21">
                  <c:v>-62.353000000000002</c:v>
                </c:pt>
                <c:pt idx="22">
                  <c:v>-57.527999999999999</c:v>
                </c:pt>
                <c:pt idx="23">
                  <c:v>-62.451000000000001</c:v>
                </c:pt>
                <c:pt idx="24">
                  <c:v>-60.570999999999998</c:v>
                </c:pt>
                <c:pt idx="25">
                  <c:v>-61.706000000000003</c:v>
                </c:pt>
                <c:pt idx="26">
                  <c:v>-57.027999999999999</c:v>
                </c:pt>
                <c:pt idx="27">
                  <c:v>-66.051999999999992</c:v>
                </c:pt>
                <c:pt idx="28">
                  <c:v>-60.547000000000004</c:v>
                </c:pt>
                <c:pt idx="29">
                  <c:v>-67.800999999999988</c:v>
                </c:pt>
                <c:pt idx="30">
                  <c:v>-60.643999999999998</c:v>
                </c:pt>
                <c:pt idx="31">
                  <c:v>-69.155999999999992</c:v>
                </c:pt>
                <c:pt idx="32">
                  <c:v>-65.547999999999988</c:v>
                </c:pt>
                <c:pt idx="33">
                  <c:v>-68.762</c:v>
                </c:pt>
                <c:pt idx="34">
                  <c:v>-61.093000000000004</c:v>
                </c:pt>
                <c:pt idx="35">
                  <c:v>-72.488</c:v>
                </c:pt>
                <c:pt idx="36">
                  <c:v>-57.125999999999998</c:v>
                </c:pt>
                <c:pt idx="37">
                  <c:v>-64.19</c:v>
                </c:pt>
                <c:pt idx="38">
                  <c:v>-56.677</c:v>
                </c:pt>
                <c:pt idx="39">
                  <c:v>-65.572999999999993</c:v>
                </c:pt>
                <c:pt idx="40">
                  <c:v>-56.936</c:v>
                </c:pt>
                <c:pt idx="41">
                  <c:v>-60.83</c:v>
                </c:pt>
                <c:pt idx="42">
                  <c:v>-55.655000000000001</c:v>
                </c:pt>
                <c:pt idx="43">
                  <c:v>-57.457999999999998</c:v>
                </c:pt>
                <c:pt idx="44">
                  <c:v>-54.695999999999998</c:v>
                </c:pt>
                <c:pt idx="45">
                  <c:v>-54.843000000000004</c:v>
                </c:pt>
                <c:pt idx="46">
                  <c:v>-54.161999999999999</c:v>
                </c:pt>
                <c:pt idx="47">
                  <c:v>-51.986000000000004</c:v>
                </c:pt>
                <c:pt idx="48">
                  <c:v>-56.146000000000001</c:v>
                </c:pt>
                <c:pt idx="49">
                  <c:v>-50.222999999999999</c:v>
                </c:pt>
                <c:pt idx="50">
                  <c:v>-60.167999999999999</c:v>
                </c:pt>
                <c:pt idx="51">
                  <c:v>-52.362000000000002</c:v>
                </c:pt>
                <c:pt idx="52">
                  <c:v>-62.988</c:v>
                </c:pt>
                <c:pt idx="53">
                  <c:v>-54.003999999999998</c:v>
                </c:pt>
                <c:pt idx="54">
                  <c:v>-59.832999999999998</c:v>
                </c:pt>
                <c:pt idx="55">
                  <c:v>-57.974000000000004</c:v>
                </c:pt>
                <c:pt idx="56">
                  <c:v>-66.350999999999999</c:v>
                </c:pt>
                <c:pt idx="57">
                  <c:v>-59.762</c:v>
                </c:pt>
                <c:pt idx="58">
                  <c:v>-62.381</c:v>
                </c:pt>
                <c:pt idx="59">
                  <c:v>-53.125</c:v>
                </c:pt>
                <c:pt idx="60">
                  <c:v>-57.736000000000004</c:v>
                </c:pt>
                <c:pt idx="61">
                  <c:v>-49.64</c:v>
                </c:pt>
                <c:pt idx="62">
                  <c:v>-56.057000000000002</c:v>
                </c:pt>
                <c:pt idx="63">
                  <c:v>-48.868000000000002</c:v>
                </c:pt>
                <c:pt idx="64">
                  <c:v>-53.372</c:v>
                </c:pt>
                <c:pt idx="65">
                  <c:v>-53.613</c:v>
                </c:pt>
                <c:pt idx="66">
                  <c:v>-53.173999999999999</c:v>
                </c:pt>
                <c:pt idx="67">
                  <c:v>-61.865000000000002</c:v>
                </c:pt>
                <c:pt idx="68">
                  <c:v>-65.497</c:v>
                </c:pt>
                <c:pt idx="69">
                  <c:v>-52.035000000000004</c:v>
                </c:pt>
                <c:pt idx="70">
                  <c:v>-47.619</c:v>
                </c:pt>
                <c:pt idx="71">
                  <c:v>-50.384</c:v>
                </c:pt>
                <c:pt idx="72">
                  <c:v>-44.698999999999998</c:v>
                </c:pt>
                <c:pt idx="73">
                  <c:v>-44.064</c:v>
                </c:pt>
                <c:pt idx="74">
                  <c:v>-47.664999999999999</c:v>
                </c:pt>
                <c:pt idx="75">
                  <c:v>-45.672000000000004</c:v>
                </c:pt>
                <c:pt idx="76">
                  <c:v>-51.867000000000004</c:v>
                </c:pt>
                <c:pt idx="77">
                  <c:v>-57.454999999999998</c:v>
                </c:pt>
                <c:pt idx="78">
                  <c:v>-54.045999999999999</c:v>
                </c:pt>
                <c:pt idx="79">
                  <c:v>-46.612000000000002</c:v>
                </c:pt>
                <c:pt idx="80">
                  <c:v>-41.986000000000004</c:v>
                </c:pt>
                <c:pt idx="81">
                  <c:v>-42.018999999999998</c:v>
                </c:pt>
                <c:pt idx="82">
                  <c:v>-41.707999999999998</c:v>
                </c:pt>
                <c:pt idx="83">
                  <c:v>-41.808999999999997</c:v>
                </c:pt>
                <c:pt idx="84">
                  <c:v>-46.942</c:v>
                </c:pt>
                <c:pt idx="85">
                  <c:v>-63.064</c:v>
                </c:pt>
                <c:pt idx="86">
                  <c:v>-48.218000000000004</c:v>
                </c:pt>
                <c:pt idx="87">
                  <c:v>-40.506</c:v>
                </c:pt>
                <c:pt idx="88">
                  <c:v>-36.661000000000001</c:v>
                </c:pt>
                <c:pt idx="89">
                  <c:v>-35.597999999999999</c:v>
                </c:pt>
                <c:pt idx="90">
                  <c:v>-36.374000000000002</c:v>
                </c:pt>
                <c:pt idx="91">
                  <c:v>-38.36</c:v>
                </c:pt>
                <c:pt idx="92">
                  <c:v>-44.302</c:v>
                </c:pt>
                <c:pt idx="93">
                  <c:v>-43.033000000000001</c:v>
                </c:pt>
                <c:pt idx="94">
                  <c:v>-35.390999999999998</c:v>
                </c:pt>
                <c:pt idx="95">
                  <c:v>-31.545999999999999</c:v>
                </c:pt>
                <c:pt idx="96">
                  <c:v>-29.782</c:v>
                </c:pt>
                <c:pt idx="97">
                  <c:v>-29.281000000000002</c:v>
                </c:pt>
                <c:pt idx="98">
                  <c:v>-30.557000000000002</c:v>
                </c:pt>
                <c:pt idx="99">
                  <c:v>-33.050000000000004</c:v>
                </c:pt>
                <c:pt idx="100">
                  <c:v>-31.454000000000001</c:v>
                </c:pt>
                <c:pt idx="101">
                  <c:v>-26.41</c:v>
                </c:pt>
                <c:pt idx="102">
                  <c:v>-22.912000000000003</c:v>
                </c:pt>
                <c:pt idx="103">
                  <c:v>-20.855</c:v>
                </c:pt>
                <c:pt idx="104">
                  <c:v>-19.702000000000002</c:v>
                </c:pt>
                <c:pt idx="105">
                  <c:v>-19.253</c:v>
                </c:pt>
                <c:pt idx="106">
                  <c:v>-18.917999999999999</c:v>
                </c:pt>
                <c:pt idx="107">
                  <c:v>-17.633000000000003</c:v>
                </c:pt>
                <c:pt idx="108">
                  <c:v>-15.056999999999999</c:v>
                </c:pt>
                <c:pt idx="109">
                  <c:v>-12.282999999999999</c:v>
                </c:pt>
                <c:pt idx="110">
                  <c:v>-10.055</c:v>
                </c:pt>
                <c:pt idx="111">
                  <c:v>-8.5509999999999984</c:v>
                </c:pt>
                <c:pt idx="112">
                  <c:v>-7.306</c:v>
                </c:pt>
                <c:pt idx="113">
                  <c:v>-6.3929999999999998</c:v>
                </c:pt>
                <c:pt idx="114">
                  <c:v>-5.508</c:v>
                </c:pt>
                <c:pt idx="115">
                  <c:v>-4.4580000000000002</c:v>
                </c:pt>
                <c:pt idx="116">
                  <c:v>-3.2290000000000001</c:v>
                </c:pt>
                <c:pt idx="117">
                  <c:v>-2.13</c:v>
                </c:pt>
                <c:pt idx="118">
                  <c:v>-1.26</c:v>
                </c:pt>
                <c:pt idx="119">
                  <c:v>-0.34499999999999997</c:v>
                </c:pt>
                <c:pt idx="120">
                  <c:v>0</c:v>
                </c:pt>
                <c:pt idx="121">
                  <c:v>0.16200000000000001</c:v>
                </c:pt>
                <c:pt idx="122">
                  <c:v>-0.21299999999999999</c:v>
                </c:pt>
                <c:pt idx="123">
                  <c:v>-0.8849999999999999</c:v>
                </c:pt>
                <c:pt idx="124">
                  <c:v>-1.6540000000000001</c:v>
                </c:pt>
                <c:pt idx="125">
                  <c:v>-2.722</c:v>
                </c:pt>
                <c:pt idx="126">
                  <c:v>-3.9880000000000004</c:v>
                </c:pt>
                <c:pt idx="127">
                  <c:v>-5.1079999999999997</c:v>
                </c:pt>
                <c:pt idx="128">
                  <c:v>-5.9779999999999998</c:v>
                </c:pt>
                <c:pt idx="129">
                  <c:v>-6.915</c:v>
                </c:pt>
                <c:pt idx="130">
                  <c:v>-7.9099999999999993</c:v>
                </c:pt>
                <c:pt idx="131">
                  <c:v>-9.395999999999999</c:v>
                </c:pt>
                <c:pt idx="132">
                  <c:v>-11.129999999999999</c:v>
                </c:pt>
                <c:pt idx="133">
                  <c:v>-13.652999999999999</c:v>
                </c:pt>
                <c:pt idx="134">
                  <c:v>-16.534000000000002</c:v>
                </c:pt>
                <c:pt idx="135">
                  <c:v>-18.463000000000001</c:v>
                </c:pt>
                <c:pt idx="136">
                  <c:v>-19.045999999999999</c:v>
                </c:pt>
                <c:pt idx="137">
                  <c:v>-19.378</c:v>
                </c:pt>
                <c:pt idx="138">
                  <c:v>-20.327999999999999</c:v>
                </c:pt>
                <c:pt idx="139">
                  <c:v>-21.917000000000002</c:v>
                </c:pt>
                <c:pt idx="140">
                  <c:v>-24.441000000000003</c:v>
                </c:pt>
                <c:pt idx="141">
                  <c:v>-28.805</c:v>
                </c:pt>
                <c:pt idx="142">
                  <c:v>-33.261000000000003</c:v>
                </c:pt>
                <c:pt idx="143">
                  <c:v>-31.942</c:v>
                </c:pt>
                <c:pt idx="144">
                  <c:v>-29.629000000000001</c:v>
                </c:pt>
                <c:pt idx="145">
                  <c:v>-29.312000000000001</c:v>
                </c:pt>
                <c:pt idx="146">
                  <c:v>-30.609000000000002</c:v>
                </c:pt>
                <c:pt idx="147">
                  <c:v>-33.609000000000002</c:v>
                </c:pt>
                <c:pt idx="148">
                  <c:v>-39.374000000000002</c:v>
                </c:pt>
                <c:pt idx="149">
                  <c:v>-49.737000000000002</c:v>
                </c:pt>
                <c:pt idx="150">
                  <c:v>-41.137</c:v>
                </c:pt>
                <c:pt idx="151">
                  <c:v>-38.384999999999998</c:v>
                </c:pt>
                <c:pt idx="152">
                  <c:v>-36.145000000000003</c:v>
                </c:pt>
                <c:pt idx="153">
                  <c:v>-36.355000000000004</c:v>
                </c:pt>
                <c:pt idx="154">
                  <c:v>-38.131</c:v>
                </c:pt>
                <c:pt idx="155">
                  <c:v>-43.454000000000001</c:v>
                </c:pt>
                <c:pt idx="156">
                  <c:v>-60.302</c:v>
                </c:pt>
                <c:pt idx="157">
                  <c:v>-52.173000000000002</c:v>
                </c:pt>
                <c:pt idx="158">
                  <c:v>-45.489000000000004</c:v>
                </c:pt>
                <c:pt idx="159">
                  <c:v>-44.332999999999998</c:v>
                </c:pt>
                <c:pt idx="160">
                  <c:v>-41.484999999999999</c:v>
                </c:pt>
                <c:pt idx="161">
                  <c:v>-40.020000000000003</c:v>
                </c:pt>
                <c:pt idx="162">
                  <c:v>-41.855000000000004</c:v>
                </c:pt>
                <c:pt idx="163">
                  <c:v>-53.628</c:v>
                </c:pt>
                <c:pt idx="164">
                  <c:v>-52.215000000000003</c:v>
                </c:pt>
                <c:pt idx="165">
                  <c:v>-50.323</c:v>
                </c:pt>
                <c:pt idx="166">
                  <c:v>-53.1</c:v>
                </c:pt>
                <c:pt idx="167">
                  <c:v>-46.2</c:v>
                </c:pt>
                <c:pt idx="168">
                  <c:v>-43.081000000000003</c:v>
                </c:pt>
                <c:pt idx="169">
                  <c:v>-44.128</c:v>
                </c:pt>
                <c:pt idx="170">
                  <c:v>-52.481000000000002</c:v>
                </c:pt>
                <c:pt idx="171">
                  <c:v>-46.612000000000002</c:v>
                </c:pt>
                <c:pt idx="172">
                  <c:v>-48.648000000000003</c:v>
                </c:pt>
                <c:pt idx="173">
                  <c:v>-76.73599999999999</c:v>
                </c:pt>
                <c:pt idx="174">
                  <c:v>-56.259</c:v>
                </c:pt>
                <c:pt idx="175">
                  <c:v>-52.478000000000002</c:v>
                </c:pt>
                <c:pt idx="176">
                  <c:v>-50.65</c:v>
                </c:pt>
                <c:pt idx="177">
                  <c:v>-60.878999999999998</c:v>
                </c:pt>
                <c:pt idx="178">
                  <c:v>-49.121000000000002</c:v>
                </c:pt>
                <c:pt idx="179">
                  <c:v>-53.72</c:v>
                </c:pt>
                <c:pt idx="180">
                  <c:v>-49.341000000000001</c:v>
                </c:pt>
                <c:pt idx="181">
                  <c:v>-51.706000000000003</c:v>
                </c:pt>
                <c:pt idx="182">
                  <c:v>-58.999000000000002</c:v>
                </c:pt>
                <c:pt idx="183">
                  <c:v>-53.21</c:v>
                </c:pt>
                <c:pt idx="184">
                  <c:v>-59.28</c:v>
                </c:pt>
                <c:pt idx="185">
                  <c:v>-62.286000000000001</c:v>
                </c:pt>
                <c:pt idx="186">
                  <c:v>-56.189</c:v>
                </c:pt>
                <c:pt idx="187">
                  <c:v>-61.242000000000004</c:v>
                </c:pt>
                <c:pt idx="188">
                  <c:v>-57.317999999999998</c:v>
                </c:pt>
                <c:pt idx="189">
                  <c:v>-54.947000000000003</c:v>
                </c:pt>
                <c:pt idx="190">
                  <c:v>-57.216999999999999</c:v>
                </c:pt>
                <c:pt idx="191">
                  <c:v>-56.738</c:v>
                </c:pt>
                <c:pt idx="192">
                  <c:v>-52.823</c:v>
                </c:pt>
                <c:pt idx="193">
                  <c:v>-50.530999999999999</c:v>
                </c:pt>
                <c:pt idx="194">
                  <c:v>-58.297000000000004</c:v>
                </c:pt>
                <c:pt idx="195">
                  <c:v>-49.939</c:v>
                </c:pt>
                <c:pt idx="196">
                  <c:v>-78.131</c:v>
                </c:pt>
                <c:pt idx="197">
                  <c:v>-54.012999999999998</c:v>
                </c:pt>
                <c:pt idx="198">
                  <c:v>-59.774999999999999</c:v>
                </c:pt>
                <c:pt idx="199">
                  <c:v>-53.692</c:v>
                </c:pt>
                <c:pt idx="200">
                  <c:v>-61.682000000000002</c:v>
                </c:pt>
                <c:pt idx="201">
                  <c:v>-53.161000000000001</c:v>
                </c:pt>
                <c:pt idx="202">
                  <c:v>-52.786000000000001</c:v>
                </c:pt>
                <c:pt idx="203">
                  <c:v>-76.586999999999989</c:v>
                </c:pt>
                <c:pt idx="204">
                  <c:v>-63.295999999999999</c:v>
                </c:pt>
                <c:pt idx="205">
                  <c:v>-57.303000000000004</c:v>
                </c:pt>
                <c:pt idx="206">
                  <c:v>-56.402000000000001</c:v>
                </c:pt>
                <c:pt idx="207">
                  <c:v>-59.600999999999999</c:v>
                </c:pt>
                <c:pt idx="208">
                  <c:v>-57.820999999999998</c:v>
                </c:pt>
                <c:pt idx="209">
                  <c:v>-55.273000000000003</c:v>
                </c:pt>
                <c:pt idx="210">
                  <c:v>-60.277999999999999</c:v>
                </c:pt>
                <c:pt idx="211">
                  <c:v>-55.978000000000002</c:v>
                </c:pt>
                <c:pt idx="212">
                  <c:v>-57.253999999999998</c:v>
                </c:pt>
                <c:pt idx="213">
                  <c:v>-77.205999999999989</c:v>
                </c:pt>
                <c:pt idx="214">
                  <c:v>-65.941999999999993</c:v>
                </c:pt>
                <c:pt idx="215">
                  <c:v>-56.79</c:v>
                </c:pt>
                <c:pt idx="216">
                  <c:v>-56.847999999999999</c:v>
                </c:pt>
                <c:pt idx="217">
                  <c:v>-58.914000000000001</c:v>
                </c:pt>
                <c:pt idx="218">
                  <c:v>-58.575000000000003</c:v>
                </c:pt>
                <c:pt idx="219">
                  <c:v>-71.13</c:v>
                </c:pt>
                <c:pt idx="220">
                  <c:v>-62.93</c:v>
                </c:pt>
                <c:pt idx="221">
                  <c:v>-59.091000000000001</c:v>
                </c:pt>
                <c:pt idx="222">
                  <c:v>-57.875999999999998</c:v>
                </c:pt>
                <c:pt idx="223">
                  <c:v>-61.331000000000003</c:v>
                </c:pt>
                <c:pt idx="224">
                  <c:v>-65.731999999999999</c:v>
                </c:pt>
                <c:pt idx="225">
                  <c:v>-65.917999999999992</c:v>
                </c:pt>
                <c:pt idx="226">
                  <c:v>-58.593000000000004</c:v>
                </c:pt>
                <c:pt idx="227">
                  <c:v>-55.792000000000002</c:v>
                </c:pt>
                <c:pt idx="228">
                  <c:v>-53.097000000000001</c:v>
                </c:pt>
                <c:pt idx="229">
                  <c:v>-53.134</c:v>
                </c:pt>
                <c:pt idx="230">
                  <c:v>-55.536000000000001</c:v>
                </c:pt>
                <c:pt idx="231">
                  <c:v>-60.585999999999999</c:v>
                </c:pt>
                <c:pt idx="232">
                  <c:v>-53.518000000000001</c:v>
                </c:pt>
                <c:pt idx="233">
                  <c:v>-50.661999999999999</c:v>
                </c:pt>
                <c:pt idx="234">
                  <c:v>-51.553000000000004</c:v>
                </c:pt>
                <c:pt idx="235">
                  <c:v>-54.550000000000004</c:v>
                </c:pt>
                <c:pt idx="236">
                  <c:v>-56.222000000000001</c:v>
                </c:pt>
                <c:pt idx="237">
                  <c:v>-59.853999999999999</c:v>
                </c:pt>
                <c:pt idx="238">
                  <c:v>-63.823999999999998</c:v>
                </c:pt>
                <c:pt idx="239">
                  <c:v>-59.698</c:v>
                </c:pt>
                <c:pt idx="240">
                  <c:v>-59.887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736-4B9B-B6CB-776825DDA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591872"/>
        <c:axId val="76593792"/>
      </c:scatterChart>
      <c:valAx>
        <c:axId val="76591872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593792"/>
        <c:crossesAt val="-80"/>
        <c:crossBetween val="midCat"/>
        <c:majorUnit val="10"/>
        <c:minorUnit val="5"/>
      </c:valAx>
      <c:valAx>
        <c:axId val="76593792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591872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spPr>
    <a:ln w="15875"/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E-Plane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7"/>
          <c:order val="0"/>
          <c:tx>
            <c:v>4</c:v>
          </c:tx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'E-plane'!$D$4:$D$244</c:f>
              <c:numCache>
                <c:formatCode>General</c:formatCode>
                <c:ptCount val="241"/>
                <c:pt idx="0">
                  <c:v>104.30600000000001</c:v>
                </c:pt>
                <c:pt idx="1">
                  <c:v>110.745</c:v>
                </c:pt>
                <c:pt idx="2">
                  <c:v>127.37700000000001</c:v>
                </c:pt>
                <c:pt idx="3">
                  <c:v>147.03</c:v>
                </c:pt>
                <c:pt idx="4">
                  <c:v>191.37199999999999</c:v>
                </c:pt>
                <c:pt idx="5">
                  <c:v>165.15799999999999</c:v>
                </c:pt>
                <c:pt idx="6">
                  <c:v>185.78799999999998</c:v>
                </c:pt>
                <c:pt idx="7">
                  <c:v>-139.285</c:v>
                </c:pt>
                <c:pt idx="8">
                  <c:v>-83.468999999999994</c:v>
                </c:pt>
                <c:pt idx="9">
                  <c:v>-71.536000000000001</c:v>
                </c:pt>
                <c:pt idx="10">
                  <c:v>-48.128999999999998</c:v>
                </c:pt>
                <c:pt idx="11">
                  <c:v>-49.869</c:v>
                </c:pt>
                <c:pt idx="12">
                  <c:v>51.570999999999998</c:v>
                </c:pt>
                <c:pt idx="13">
                  <c:v>71.988</c:v>
                </c:pt>
                <c:pt idx="14">
                  <c:v>89.13900000000001</c:v>
                </c:pt>
                <c:pt idx="15">
                  <c:v>126.34</c:v>
                </c:pt>
                <c:pt idx="16">
                  <c:v>140.744</c:v>
                </c:pt>
                <c:pt idx="17">
                  <c:v>165.43299999999999</c:v>
                </c:pt>
                <c:pt idx="18">
                  <c:v>182.24799999999999</c:v>
                </c:pt>
                <c:pt idx="19">
                  <c:v>191.40299999999999</c:v>
                </c:pt>
                <c:pt idx="20">
                  <c:v>-152.89600000000002</c:v>
                </c:pt>
                <c:pt idx="21">
                  <c:v>-141.63500000000002</c:v>
                </c:pt>
                <c:pt idx="22">
                  <c:v>-95.371000000000009</c:v>
                </c:pt>
                <c:pt idx="23">
                  <c:v>-61.74</c:v>
                </c:pt>
                <c:pt idx="24">
                  <c:v>-42.941000000000003</c:v>
                </c:pt>
                <c:pt idx="25">
                  <c:v>-4.4280000000000008</c:v>
                </c:pt>
                <c:pt idx="26">
                  <c:v>7.992</c:v>
                </c:pt>
                <c:pt idx="27">
                  <c:v>22.945999999999998</c:v>
                </c:pt>
                <c:pt idx="28">
                  <c:v>44.4</c:v>
                </c:pt>
                <c:pt idx="29">
                  <c:v>76.687000000000012</c:v>
                </c:pt>
                <c:pt idx="30">
                  <c:v>88.832999999999998</c:v>
                </c:pt>
                <c:pt idx="31">
                  <c:v>102.13900000000001</c:v>
                </c:pt>
                <c:pt idx="32">
                  <c:v>120.47999999999999</c:v>
                </c:pt>
                <c:pt idx="33">
                  <c:v>137.44800000000001</c:v>
                </c:pt>
                <c:pt idx="34">
                  <c:v>167.50799999999998</c:v>
                </c:pt>
                <c:pt idx="35">
                  <c:v>186.85599999999999</c:v>
                </c:pt>
                <c:pt idx="36">
                  <c:v>192.38</c:v>
                </c:pt>
                <c:pt idx="37">
                  <c:v>-144.93100000000001</c:v>
                </c:pt>
                <c:pt idx="38">
                  <c:v>-119.541</c:v>
                </c:pt>
                <c:pt idx="39">
                  <c:v>-96.682999999999993</c:v>
                </c:pt>
                <c:pt idx="40">
                  <c:v>-86.062999999999988</c:v>
                </c:pt>
                <c:pt idx="41">
                  <c:v>-64.853000000000009</c:v>
                </c:pt>
                <c:pt idx="42">
                  <c:v>-46.573</c:v>
                </c:pt>
                <c:pt idx="43">
                  <c:v>-31.68</c:v>
                </c:pt>
                <c:pt idx="44">
                  <c:v>-14.254999999999999</c:v>
                </c:pt>
                <c:pt idx="45">
                  <c:v>8.7860000000000014</c:v>
                </c:pt>
                <c:pt idx="46">
                  <c:v>26.516999999999999</c:v>
                </c:pt>
                <c:pt idx="47">
                  <c:v>43.545000000000002</c:v>
                </c:pt>
                <c:pt idx="48">
                  <c:v>58.468000000000004</c:v>
                </c:pt>
                <c:pt idx="49">
                  <c:v>84.012</c:v>
                </c:pt>
                <c:pt idx="50">
                  <c:v>107.90700000000001</c:v>
                </c:pt>
                <c:pt idx="51">
                  <c:v>122.738</c:v>
                </c:pt>
                <c:pt idx="52">
                  <c:v>136.28800000000001</c:v>
                </c:pt>
                <c:pt idx="53">
                  <c:v>151.91299999999998</c:v>
                </c:pt>
                <c:pt idx="54">
                  <c:v>173.215</c:v>
                </c:pt>
                <c:pt idx="55">
                  <c:v>149.38</c:v>
                </c:pt>
                <c:pt idx="56">
                  <c:v>-147.983</c:v>
                </c:pt>
                <c:pt idx="57">
                  <c:v>-137.02700000000002</c:v>
                </c:pt>
                <c:pt idx="58">
                  <c:v>-125.88800000000001</c:v>
                </c:pt>
                <c:pt idx="59">
                  <c:v>-101.41300000000001</c:v>
                </c:pt>
                <c:pt idx="60">
                  <c:v>-85.269000000000005</c:v>
                </c:pt>
                <c:pt idx="61">
                  <c:v>-79.227000000000004</c:v>
                </c:pt>
                <c:pt idx="62">
                  <c:v>-66.104000000000013</c:v>
                </c:pt>
                <c:pt idx="63">
                  <c:v>-51.669999999999995</c:v>
                </c:pt>
                <c:pt idx="64">
                  <c:v>-34.335999999999999</c:v>
                </c:pt>
                <c:pt idx="65">
                  <c:v>-73.52000000000001</c:v>
                </c:pt>
                <c:pt idx="66">
                  <c:v>-105.136</c:v>
                </c:pt>
                <c:pt idx="67">
                  <c:v>-127.96299999999999</c:v>
                </c:pt>
                <c:pt idx="68">
                  <c:v>-123.72200000000001</c:v>
                </c:pt>
                <c:pt idx="69">
                  <c:v>-109.65299999999999</c:v>
                </c:pt>
                <c:pt idx="70">
                  <c:v>-84.475999999999999</c:v>
                </c:pt>
                <c:pt idx="71">
                  <c:v>-67.478000000000009</c:v>
                </c:pt>
                <c:pt idx="72">
                  <c:v>-55.544999999999995</c:v>
                </c:pt>
                <c:pt idx="73">
                  <c:v>-48.342999999999996</c:v>
                </c:pt>
                <c:pt idx="74">
                  <c:v>-36.319000000000003</c:v>
                </c:pt>
                <c:pt idx="75">
                  <c:v>-20.420000000000002</c:v>
                </c:pt>
                <c:pt idx="76">
                  <c:v>-3.5429999999999993</c:v>
                </c:pt>
                <c:pt idx="77">
                  <c:v>9.9760000000000009</c:v>
                </c:pt>
                <c:pt idx="78">
                  <c:v>21.695</c:v>
                </c:pt>
                <c:pt idx="79">
                  <c:v>31.827000000000002</c:v>
                </c:pt>
                <c:pt idx="80">
                  <c:v>41.957999999999998</c:v>
                </c:pt>
                <c:pt idx="81">
                  <c:v>54.593000000000004</c:v>
                </c:pt>
                <c:pt idx="82">
                  <c:v>66.006</c:v>
                </c:pt>
                <c:pt idx="83">
                  <c:v>70.859000000000009</c:v>
                </c:pt>
                <c:pt idx="84">
                  <c:v>72.079000000000008</c:v>
                </c:pt>
                <c:pt idx="85">
                  <c:v>13.18</c:v>
                </c:pt>
                <c:pt idx="86">
                  <c:v>-33.298000000000002</c:v>
                </c:pt>
                <c:pt idx="87">
                  <c:v>-33.298000000000002</c:v>
                </c:pt>
                <c:pt idx="88">
                  <c:v>-24.722000000000001</c:v>
                </c:pt>
                <c:pt idx="89">
                  <c:v>-19.320999999999998</c:v>
                </c:pt>
                <c:pt idx="90">
                  <c:v>-6.7169999999999987</c:v>
                </c:pt>
                <c:pt idx="91">
                  <c:v>4.0560000000000009</c:v>
                </c:pt>
                <c:pt idx="92">
                  <c:v>8.0839999999999996</c:v>
                </c:pt>
                <c:pt idx="93">
                  <c:v>13.089</c:v>
                </c:pt>
                <c:pt idx="94">
                  <c:v>23.312000000000001</c:v>
                </c:pt>
                <c:pt idx="95">
                  <c:v>28.652999999999999</c:v>
                </c:pt>
                <c:pt idx="96">
                  <c:v>33.626999999999995</c:v>
                </c:pt>
                <c:pt idx="97">
                  <c:v>37.381</c:v>
                </c:pt>
                <c:pt idx="98">
                  <c:v>38.692999999999998</c:v>
                </c:pt>
                <c:pt idx="99">
                  <c:v>39.487000000000002</c:v>
                </c:pt>
                <c:pt idx="100">
                  <c:v>33.536000000000001</c:v>
                </c:pt>
                <c:pt idx="101">
                  <c:v>22.762999999999998</c:v>
                </c:pt>
                <c:pt idx="102">
                  <c:v>8.3279999999999994</c:v>
                </c:pt>
                <c:pt idx="103">
                  <c:v>-2.048</c:v>
                </c:pt>
                <c:pt idx="104">
                  <c:v>-10.440000000000001</c:v>
                </c:pt>
                <c:pt idx="105">
                  <c:v>-14.620999999999999</c:v>
                </c:pt>
                <c:pt idx="106">
                  <c:v>-17.611999999999998</c:v>
                </c:pt>
                <c:pt idx="107">
                  <c:v>-17.489999999999998</c:v>
                </c:pt>
                <c:pt idx="108">
                  <c:v>-16.055</c:v>
                </c:pt>
                <c:pt idx="109">
                  <c:v>-14.559999999999999</c:v>
                </c:pt>
                <c:pt idx="110">
                  <c:v>-14.102</c:v>
                </c:pt>
                <c:pt idx="111">
                  <c:v>-12.088000000000001</c:v>
                </c:pt>
                <c:pt idx="112">
                  <c:v>-8.8840000000000003</c:v>
                </c:pt>
                <c:pt idx="113">
                  <c:v>-7.4190000000000005</c:v>
                </c:pt>
                <c:pt idx="114">
                  <c:v>-5.2519999999999989</c:v>
                </c:pt>
                <c:pt idx="115">
                  <c:v>-2.7799999999999994</c:v>
                </c:pt>
                <c:pt idx="116">
                  <c:v>-3.0239999999999991</c:v>
                </c:pt>
                <c:pt idx="117">
                  <c:v>-3.6039999999999992</c:v>
                </c:pt>
                <c:pt idx="118">
                  <c:v>-1.6210000000000004</c:v>
                </c:pt>
                <c:pt idx="119">
                  <c:v>-0.70500000000000007</c:v>
                </c:pt>
                <c:pt idx="120">
                  <c:v>-3.0000000000001137E-3</c:v>
                </c:pt>
                <c:pt idx="121">
                  <c:v>-0.91900000000000048</c:v>
                </c:pt>
                <c:pt idx="122">
                  <c:v>-2.3230000000000004</c:v>
                </c:pt>
                <c:pt idx="123">
                  <c:v>-2.1389999999999993</c:v>
                </c:pt>
                <c:pt idx="124">
                  <c:v>-3.0239999999999991</c:v>
                </c:pt>
                <c:pt idx="125">
                  <c:v>-3.695999999999998</c:v>
                </c:pt>
                <c:pt idx="126">
                  <c:v>-5.0079999999999991</c:v>
                </c:pt>
                <c:pt idx="127">
                  <c:v>-6.0760000000000005</c:v>
                </c:pt>
                <c:pt idx="128">
                  <c:v>-7.3580000000000005</c:v>
                </c:pt>
                <c:pt idx="129">
                  <c:v>-10.288</c:v>
                </c:pt>
                <c:pt idx="130">
                  <c:v>-11.477999999999998</c:v>
                </c:pt>
                <c:pt idx="131">
                  <c:v>-13.584</c:v>
                </c:pt>
                <c:pt idx="132">
                  <c:v>-16.788</c:v>
                </c:pt>
                <c:pt idx="133">
                  <c:v>-18.741</c:v>
                </c:pt>
                <c:pt idx="134">
                  <c:v>-20.206000000000003</c:v>
                </c:pt>
                <c:pt idx="135">
                  <c:v>-19.961999999999996</c:v>
                </c:pt>
                <c:pt idx="136">
                  <c:v>-20.755000000000003</c:v>
                </c:pt>
                <c:pt idx="137">
                  <c:v>-18.741</c:v>
                </c:pt>
                <c:pt idx="138">
                  <c:v>-13.338999999999999</c:v>
                </c:pt>
                <c:pt idx="139">
                  <c:v>-3.5129999999999981</c:v>
                </c:pt>
                <c:pt idx="140">
                  <c:v>7.931</c:v>
                </c:pt>
                <c:pt idx="141">
                  <c:v>21.42</c:v>
                </c:pt>
                <c:pt idx="142">
                  <c:v>30.696999999999999</c:v>
                </c:pt>
                <c:pt idx="143">
                  <c:v>35</c:v>
                </c:pt>
                <c:pt idx="144">
                  <c:v>35.213999999999999</c:v>
                </c:pt>
                <c:pt idx="145">
                  <c:v>33.168999999999997</c:v>
                </c:pt>
                <c:pt idx="146">
                  <c:v>27.89</c:v>
                </c:pt>
                <c:pt idx="147">
                  <c:v>22.670999999999999</c:v>
                </c:pt>
                <c:pt idx="148">
                  <c:v>15.896000000000001</c:v>
                </c:pt>
                <c:pt idx="149">
                  <c:v>7.29</c:v>
                </c:pt>
                <c:pt idx="150">
                  <c:v>-2.5060000000000002</c:v>
                </c:pt>
                <c:pt idx="151">
                  <c:v>-12.332000000000001</c:v>
                </c:pt>
                <c:pt idx="152">
                  <c:v>-20.389000000000003</c:v>
                </c:pt>
                <c:pt idx="153">
                  <c:v>-29.787999999999997</c:v>
                </c:pt>
                <c:pt idx="154">
                  <c:v>-37.692</c:v>
                </c:pt>
                <c:pt idx="155">
                  <c:v>-44.253999999999998</c:v>
                </c:pt>
                <c:pt idx="156">
                  <c:v>-44.466999999999999</c:v>
                </c:pt>
                <c:pt idx="157">
                  <c:v>-15.872</c:v>
                </c:pt>
                <c:pt idx="158">
                  <c:v>47.451999999999998</c:v>
                </c:pt>
                <c:pt idx="159">
                  <c:v>54.134999999999998</c:v>
                </c:pt>
                <c:pt idx="160">
                  <c:v>49.069000000000003</c:v>
                </c:pt>
                <c:pt idx="161">
                  <c:v>42.507999999999996</c:v>
                </c:pt>
                <c:pt idx="162">
                  <c:v>26.242000000000001</c:v>
                </c:pt>
                <c:pt idx="163">
                  <c:v>16.141000000000002</c:v>
                </c:pt>
                <c:pt idx="164">
                  <c:v>3.9340000000000011</c:v>
                </c:pt>
                <c:pt idx="165">
                  <c:v>-8.4570000000000007</c:v>
                </c:pt>
                <c:pt idx="166">
                  <c:v>-24.326000000000001</c:v>
                </c:pt>
                <c:pt idx="167">
                  <c:v>-38.607999999999997</c:v>
                </c:pt>
                <c:pt idx="168">
                  <c:v>-47.610999999999997</c:v>
                </c:pt>
                <c:pt idx="169">
                  <c:v>-59.726000000000006</c:v>
                </c:pt>
                <c:pt idx="170">
                  <c:v>-71.200999999999993</c:v>
                </c:pt>
                <c:pt idx="171">
                  <c:v>-83.742999999999995</c:v>
                </c:pt>
                <c:pt idx="172">
                  <c:v>-94.24199999999999</c:v>
                </c:pt>
                <c:pt idx="173">
                  <c:v>-103.79400000000001</c:v>
                </c:pt>
                <c:pt idx="174">
                  <c:v>-114.90199999999999</c:v>
                </c:pt>
                <c:pt idx="175">
                  <c:v>-117.00800000000001</c:v>
                </c:pt>
                <c:pt idx="176">
                  <c:v>-106.53999999999999</c:v>
                </c:pt>
                <c:pt idx="177">
                  <c:v>-78.494</c:v>
                </c:pt>
                <c:pt idx="178">
                  <c:v>-66.043000000000006</c:v>
                </c:pt>
                <c:pt idx="179">
                  <c:v>-73.855999999999995</c:v>
                </c:pt>
                <c:pt idx="180">
                  <c:v>-83.37700000000001</c:v>
                </c:pt>
                <c:pt idx="181">
                  <c:v>-94.546999999999997</c:v>
                </c:pt>
                <c:pt idx="182">
                  <c:v>-105.80799999999999</c:v>
                </c:pt>
                <c:pt idx="183">
                  <c:v>-121.066</c:v>
                </c:pt>
                <c:pt idx="184">
                  <c:v>-134.76900000000001</c:v>
                </c:pt>
                <c:pt idx="185">
                  <c:v>-150.21100000000001</c:v>
                </c:pt>
                <c:pt idx="186">
                  <c:v>-51.241999999999997</c:v>
                </c:pt>
                <c:pt idx="187">
                  <c:v>180.29499999999999</c:v>
                </c:pt>
                <c:pt idx="188">
                  <c:v>167.691</c:v>
                </c:pt>
                <c:pt idx="189">
                  <c:v>153.5</c:v>
                </c:pt>
                <c:pt idx="190">
                  <c:v>128.17099999999999</c:v>
                </c:pt>
                <c:pt idx="191">
                  <c:v>102.292</c:v>
                </c:pt>
                <c:pt idx="192">
                  <c:v>77.449999999999989</c:v>
                </c:pt>
                <c:pt idx="193">
                  <c:v>57.735999999999997</c:v>
                </c:pt>
                <c:pt idx="194">
                  <c:v>32.558999999999997</c:v>
                </c:pt>
                <c:pt idx="195">
                  <c:v>9.7620000000000005</c:v>
                </c:pt>
                <c:pt idx="196">
                  <c:v>-2.3230000000000004</c:v>
                </c:pt>
                <c:pt idx="197">
                  <c:v>-19.808999999999997</c:v>
                </c:pt>
                <c:pt idx="198">
                  <c:v>-38.761000000000003</c:v>
                </c:pt>
                <c:pt idx="199">
                  <c:v>-54.720999999999997</c:v>
                </c:pt>
                <c:pt idx="200">
                  <c:v>-65.830000000000013</c:v>
                </c:pt>
                <c:pt idx="201">
                  <c:v>-80.387</c:v>
                </c:pt>
                <c:pt idx="202">
                  <c:v>-92.10499999999999</c:v>
                </c:pt>
                <c:pt idx="203">
                  <c:v>-99.674000000000007</c:v>
                </c:pt>
                <c:pt idx="204">
                  <c:v>-105.167</c:v>
                </c:pt>
                <c:pt idx="205">
                  <c:v>-125.125</c:v>
                </c:pt>
                <c:pt idx="206">
                  <c:v>-161.22800000000001</c:v>
                </c:pt>
                <c:pt idx="207">
                  <c:v>181.24099999999999</c:v>
                </c:pt>
                <c:pt idx="208">
                  <c:v>168.149</c:v>
                </c:pt>
                <c:pt idx="209">
                  <c:v>123.31800000000001</c:v>
                </c:pt>
                <c:pt idx="210">
                  <c:v>96.920999999999992</c:v>
                </c:pt>
                <c:pt idx="211">
                  <c:v>50.106999999999999</c:v>
                </c:pt>
                <c:pt idx="212">
                  <c:v>39.212000000000003</c:v>
                </c:pt>
                <c:pt idx="213">
                  <c:v>-8.4869999999999983</c:v>
                </c:pt>
                <c:pt idx="214">
                  <c:v>-31.253</c:v>
                </c:pt>
                <c:pt idx="215">
                  <c:v>-42.209000000000003</c:v>
                </c:pt>
                <c:pt idx="216">
                  <c:v>-45.2</c:v>
                </c:pt>
                <c:pt idx="217">
                  <c:v>-43.856999999999999</c:v>
                </c:pt>
                <c:pt idx="218">
                  <c:v>-109.226</c:v>
                </c:pt>
                <c:pt idx="219">
                  <c:v>-136.08100000000002</c:v>
                </c:pt>
                <c:pt idx="220">
                  <c:v>-126.13200000000001</c:v>
                </c:pt>
                <c:pt idx="221">
                  <c:v>-142.82599999999999</c:v>
                </c:pt>
                <c:pt idx="222">
                  <c:v>-159.06100000000001</c:v>
                </c:pt>
                <c:pt idx="223">
                  <c:v>-155.30700000000002</c:v>
                </c:pt>
                <c:pt idx="224">
                  <c:v>-161.197</c:v>
                </c:pt>
                <c:pt idx="225">
                  <c:v>184.62799999999999</c:v>
                </c:pt>
                <c:pt idx="226">
                  <c:v>192.28799999999998</c:v>
                </c:pt>
                <c:pt idx="227">
                  <c:v>149.35</c:v>
                </c:pt>
                <c:pt idx="228">
                  <c:v>-129.52000000000001</c:v>
                </c:pt>
                <c:pt idx="229">
                  <c:v>-131.93100000000001</c:v>
                </c:pt>
                <c:pt idx="230">
                  <c:v>-104.465</c:v>
                </c:pt>
                <c:pt idx="231">
                  <c:v>-139.59100000000001</c:v>
                </c:pt>
                <c:pt idx="232">
                  <c:v>-134.494</c:v>
                </c:pt>
                <c:pt idx="233">
                  <c:v>-156.619</c:v>
                </c:pt>
                <c:pt idx="234">
                  <c:v>-151.126</c:v>
                </c:pt>
                <c:pt idx="235">
                  <c:v>-157.749</c:v>
                </c:pt>
                <c:pt idx="236">
                  <c:v>186.429</c:v>
                </c:pt>
                <c:pt idx="237">
                  <c:v>153.68299999999999</c:v>
                </c:pt>
                <c:pt idx="238">
                  <c:v>152.249</c:v>
                </c:pt>
                <c:pt idx="239">
                  <c:v>150.63200000000001</c:v>
                </c:pt>
                <c:pt idx="240">
                  <c:v>141.26300000000001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49-4698-AF7C-D2D06DC91541}"/>
            </c:ext>
          </c:extLst>
        </c:ser>
        <c:ser>
          <c:idx val="8"/>
          <c:order val="1"/>
          <c:tx>
            <c:v>5</c:v>
          </c:tx>
          <c:spPr>
            <a:ln w="22225">
              <a:solidFill>
                <a:srgbClr val="009900"/>
              </a:solidFill>
            </a:ln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'E-plane'!$S$4:$S$244</c:f>
              <c:numCache>
                <c:formatCode>General</c:formatCode>
                <c:ptCount val="241"/>
                <c:pt idx="0">
                  <c:v>4.3330000000000002</c:v>
                </c:pt>
                <c:pt idx="1">
                  <c:v>4.8520000000000003</c:v>
                </c:pt>
                <c:pt idx="2">
                  <c:v>5.2789999999999999</c:v>
                </c:pt>
                <c:pt idx="3">
                  <c:v>5.92</c:v>
                </c:pt>
                <c:pt idx="4">
                  <c:v>6.4690000000000003</c:v>
                </c:pt>
                <c:pt idx="5">
                  <c:v>6.8970000000000002</c:v>
                </c:pt>
                <c:pt idx="6">
                  <c:v>7.4459999999999997</c:v>
                </c:pt>
                <c:pt idx="7">
                  <c:v>8.0259999999999998</c:v>
                </c:pt>
                <c:pt idx="8">
                  <c:v>8.5440000000000005</c:v>
                </c:pt>
                <c:pt idx="9">
                  <c:v>9.0629999999999988</c:v>
                </c:pt>
                <c:pt idx="10">
                  <c:v>9.6129999999999995</c:v>
                </c:pt>
                <c:pt idx="11">
                  <c:v>10.100999999999999</c:v>
                </c:pt>
                <c:pt idx="12">
                  <c:v>10.681000000000001</c:v>
                </c:pt>
                <c:pt idx="13">
                  <c:v>16.876000000000001</c:v>
                </c:pt>
                <c:pt idx="14">
                  <c:v>-94.239000000000004</c:v>
                </c:pt>
                <c:pt idx="15">
                  <c:v>-93.475999999999999</c:v>
                </c:pt>
                <c:pt idx="16">
                  <c:v>-92.621000000000009</c:v>
                </c:pt>
                <c:pt idx="17">
                  <c:v>-91.888999999999996</c:v>
                </c:pt>
                <c:pt idx="18">
                  <c:v>-91.064999999999998</c:v>
                </c:pt>
                <c:pt idx="19">
                  <c:v>-90.302000000000007</c:v>
                </c:pt>
                <c:pt idx="20">
                  <c:v>-73.394999999999996</c:v>
                </c:pt>
                <c:pt idx="21">
                  <c:v>-72.358000000000004</c:v>
                </c:pt>
                <c:pt idx="22">
                  <c:v>-71.503</c:v>
                </c:pt>
                <c:pt idx="23">
                  <c:v>-70.893000000000001</c:v>
                </c:pt>
                <c:pt idx="24">
                  <c:v>-70.069000000000003</c:v>
                </c:pt>
                <c:pt idx="25">
                  <c:v>-43.03</c:v>
                </c:pt>
                <c:pt idx="26">
                  <c:v>16.082000000000001</c:v>
                </c:pt>
                <c:pt idx="27">
                  <c:v>21.391999999999999</c:v>
                </c:pt>
                <c:pt idx="28">
                  <c:v>35.674999999999997</c:v>
                </c:pt>
                <c:pt idx="29">
                  <c:v>-115.05200000000001</c:v>
                </c:pt>
                <c:pt idx="30">
                  <c:v>-114.25800000000001</c:v>
                </c:pt>
                <c:pt idx="31">
                  <c:v>-113.434</c:v>
                </c:pt>
                <c:pt idx="32">
                  <c:v>-112.64100000000001</c:v>
                </c:pt>
                <c:pt idx="33">
                  <c:v>-111.756</c:v>
                </c:pt>
                <c:pt idx="34">
                  <c:v>-110.99300000000001</c:v>
                </c:pt>
                <c:pt idx="35">
                  <c:v>-110.13800000000001</c:v>
                </c:pt>
                <c:pt idx="36">
                  <c:v>8.1780000000000008</c:v>
                </c:pt>
                <c:pt idx="37">
                  <c:v>-171.78399999999999</c:v>
                </c:pt>
                <c:pt idx="38">
                  <c:v>-170.99</c:v>
                </c:pt>
                <c:pt idx="39">
                  <c:v>-169.953</c:v>
                </c:pt>
                <c:pt idx="40">
                  <c:v>-172.51599999999999</c:v>
                </c:pt>
                <c:pt idx="41">
                  <c:v>-75.501000000000005</c:v>
                </c:pt>
                <c:pt idx="42">
                  <c:v>-44.068000000000005</c:v>
                </c:pt>
                <c:pt idx="43">
                  <c:v>-16.815999999999999</c:v>
                </c:pt>
                <c:pt idx="44">
                  <c:v>19.561</c:v>
                </c:pt>
                <c:pt idx="45">
                  <c:v>69.182999999999993</c:v>
                </c:pt>
                <c:pt idx="46">
                  <c:v>120.086</c:v>
                </c:pt>
                <c:pt idx="47">
                  <c:v>157.40899999999999</c:v>
                </c:pt>
                <c:pt idx="48">
                  <c:v>-155.24299999999999</c:v>
                </c:pt>
                <c:pt idx="49">
                  <c:v>-106.812</c:v>
                </c:pt>
                <c:pt idx="50">
                  <c:v>-59.784000000000006</c:v>
                </c:pt>
                <c:pt idx="51">
                  <c:v>-19.744999999999997</c:v>
                </c:pt>
                <c:pt idx="52">
                  <c:v>23.407</c:v>
                </c:pt>
                <c:pt idx="53">
                  <c:v>73.454999999999998</c:v>
                </c:pt>
                <c:pt idx="54">
                  <c:v>111.694</c:v>
                </c:pt>
                <c:pt idx="55">
                  <c:v>153.56399999999999</c:v>
                </c:pt>
                <c:pt idx="56">
                  <c:v>-161.011</c:v>
                </c:pt>
                <c:pt idx="57">
                  <c:v>-118.10300000000001</c:v>
                </c:pt>
                <c:pt idx="58">
                  <c:v>-77.637</c:v>
                </c:pt>
                <c:pt idx="59">
                  <c:v>-38.331000000000003</c:v>
                </c:pt>
                <c:pt idx="60">
                  <c:v>2.5629999999999997</c:v>
                </c:pt>
                <c:pt idx="61">
                  <c:v>46.477999999999994</c:v>
                </c:pt>
                <c:pt idx="62">
                  <c:v>84.533000000000001</c:v>
                </c:pt>
                <c:pt idx="63">
                  <c:v>124.389</c:v>
                </c:pt>
                <c:pt idx="64">
                  <c:v>164.09299999999999</c:v>
                </c:pt>
                <c:pt idx="65">
                  <c:v>-155.36500000000001</c:v>
                </c:pt>
                <c:pt idx="66">
                  <c:v>-111.45100000000001</c:v>
                </c:pt>
                <c:pt idx="67">
                  <c:v>-110.932</c:v>
                </c:pt>
                <c:pt idx="68">
                  <c:v>126.22</c:v>
                </c:pt>
                <c:pt idx="69">
                  <c:v>178.863</c:v>
                </c:pt>
                <c:pt idx="70">
                  <c:v>-143.25</c:v>
                </c:pt>
                <c:pt idx="71">
                  <c:v>-108.857</c:v>
                </c:pt>
                <c:pt idx="72">
                  <c:v>-72.570999999999998</c:v>
                </c:pt>
                <c:pt idx="73">
                  <c:v>-36.255000000000003</c:v>
                </c:pt>
                <c:pt idx="74">
                  <c:v>-2.1059999999999999</c:v>
                </c:pt>
                <c:pt idx="75">
                  <c:v>30.548000000000002</c:v>
                </c:pt>
                <c:pt idx="76">
                  <c:v>64.727000000000004</c:v>
                </c:pt>
                <c:pt idx="77">
                  <c:v>97.929999999999993</c:v>
                </c:pt>
                <c:pt idx="78">
                  <c:v>131.86599999999999</c:v>
                </c:pt>
                <c:pt idx="79">
                  <c:v>165.06899999999999</c:v>
                </c:pt>
                <c:pt idx="80">
                  <c:v>-160.065</c:v>
                </c:pt>
                <c:pt idx="81">
                  <c:v>-122.895</c:v>
                </c:pt>
                <c:pt idx="82">
                  <c:v>-150.666</c:v>
                </c:pt>
                <c:pt idx="83">
                  <c:v>95.091999999999999</c:v>
                </c:pt>
                <c:pt idx="84">
                  <c:v>126.03699999999999</c:v>
                </c:pt>
                <c:pt idx="85">
                  <c:v>155.548</c:v>
                </c:pt>
                <c:pt idx="86">
                  <c:v>-175.56800000000001</c:v>
                </c:pt>
                <c:pt idx="87">
                  <c:v>-149.32300000000001</c:v>
                </c:pt>
                <c:pt idx="88">
                  <c:v>-123.139</c:v>
                </c:pt>
                <c:pt idx="89">
                  <c:v>-97.87</c:v>
                </c:pt>
                <c:pt idx="90">
                  <c:v>-74.372</c:v>
                </c:pt>
                <c:pt idx="91">
                  <c:v>-53.559000000000005</c:v>
                </c:pt>
                <c:pt idx="92">
                  <c:v>-34.423999999999999</c:v>
                </c:pt>
                <c:pt idx="93">
                  <c:v>-20.263999999999999</c:v>
                </c:pt>
                <c:pt idx="94">
                  <c:v>-24.536999999999999</c:v>
                </c:pt>
                <c:pt idx="95">
                  <c:v>-69.947000000000003</c:v>
                </c:pt>
                <c:pt idx="96">
                  <c:v>-85.846000000000004</c:v>
                </c:pt>
                <c:pt idx="97">
                  <c:v>-78.216999999999999</c:v>
                </c:pt>
                <c:pt idx="98">
                  <c:v>-65.369</c:v>
                </c:pt>
                <c:pt idx="99">
                  <c:v>-52.155000000000001</c:v>
                </c:pt>
                <c:pt idx="100">
                  <c:v>-38.819000000000003</c:v>
                </c:pt>
                <c:pt idx="101">
                  <c:v>-26.672999999999998</c:v>
                </c:pt>
                <c:pt idx="102">
                  <c:v>-15.594999999999999</c:v>
                </c:pt>
                <c:pt idx="103">
                  <c:v>-7.1109999999999998</c:v>
                </c:pt>
                <c:pt idx="104">
                  <c:v>-0.45800000000000018</c:v>
                </c:pt>
                <c:pt idx="105">
                  <c:v>2.3490000000000002</c:v>
                </c:pt>
                <c:pt idx="106">
                  <c:v>0.57899999999999996</c:v>
                </c:pt>
                <c:pt idx="107">
                  <c:v>-4.67</c:v>
                </c:pt>
                <c:pt idx="108">
                  <c:v>-11.414000000000001</c:v>
                </c:pt>
                <c:pt idx="109">
                  <c:v>-16.448999999999998</c:v>
                </c:pt>
                <c:pt idx="110">
                  <c:v>-18.433</c:v>
                </c:pt>
                <c:pt idx="111">
                  <c:v>-18.096999999999998</c:v>
                </c:pt>
                <c:pt idx="112">
                  <c:v>-16.448999999999998</c:v>
                </c:pt>
                <c:pt idx="113">
                  <c:v>-14.068999999999999</c:v>
                </c:pt>
                <c:pt idx="114">
                  <c:v>-11.353000000000002</c:v>
                </c:pt>
                <c:pt idx="115">
                  <c:v>-8.6060000000000016</c:v>
                </c:pt>
                <c:pt idx="116">
                  <c:v>-5.89</c:v>
                </c:pt>
                <c:pt idx="117">
                  <c:v>-3.7240000000000002</c:v>
                </c:pt>
                <c:pt idx="118">
                  <c:v>-2.137</c:v>
                </c:pt>
                <c:pt idx="119">
                  <c:v>-0.88500000000000023</c:v>
                </c:pt>
                <c:pt idx="120">
                  <c:v>0</c:v>
                </c:pt>
                <c:pt idx="121">
                  <c:v>0.21299999999999986</c:v>
                </c:pt>
                <c:pt idx="122">
                  <c:v>-0.27500000000000013</c:v>
                </c:pt>
                <c:pt idx="123">
                  <c:v>-1.1910000000000003</c:v>
                </c:pt>
                <c:pt idx="124">
                  <c:v>-2.1059999999999999</c:v>
                </c:pt>
                <c:pt idx="125">
                  <c:v>-3.907</c:v>
                </c:pt>
                <c:pt idx="126">
                  <c:v>-6.3180000000000005</c:v>
                </c:pt>
                <c:pt idx="127">
                  <c:v>-8.8810000000000002</c:v>
                </c:pt>
                <c:pt idx="128">
                  <c:v>-11.231000000000002</c:v>
                </c:pt>
                <c:pt idx="129">
                  <c:v>-13.581</c:v>
                </c:pt>
                <c:pt idx="130">
                  <c:v>-15.533999999999999</c:v>
                </c:pt>
                <c:pt idx="131">
                  <c:v>-16.387999999999998</c:v>
                </c:pt>
                <c:pt idx="132">
                  <c:v>-15.533999999999999</c:v>
                </c:pt>
                <c:pt idx="133">
                  <c:v>-12.146000000000001</c:v>
                </c:pt>
                <c:pt idx="134">
                  <c:v>-7.1109999999999998</c:v>
                </c:pt>
                <c:pt idx="135">
                  <c:v>-2.0760000000000001</c:v>
                </c:pt>
                <c:pt idx="136">
                  <c:v>0.42700000000000005</c:v>
                </c:pt>
                <c:pt idx="137">
                  <c:v>-0.15300000000000002</c:v>
                </c:pt>
                <c:pt idx="138">
                  <c:v>-4.3639999999999999</c:v>
                </c:pt>
                <c:pt idx="139">
                  <c:v>-11.780000000000001</c:v>
                </c:pt>
                <c:pt idx="140">
                  <c:v>-21.393000000000001</c:v>
                </c:pt>
                <c:pt idx="141">
                  <c:v>-32.929000000000002</c:v>
                </c:pt>
                <c:pt idx="142">
                  <c:v>-44.709000000000003</c:v>
                </c:pt>
                <c:pt idx="143">
                  <c:v>-57.557000000000002</c:v>
                </c:pt>
                <c:pt idx="144">
                  <c:v>-69.183999999999997</c:v>
                </c:pt>
                <c:pt idx="145">
                  <c:v>-78.674999999999997</c:v>
                </c:pt>
                <c:pt idx="146">
                  <c:v>-78.064000000000007</c:v>
                </c:pt>
                <c:pt idx="147">
                  <c:v>-50.385000000000005</c:v>
                </c:pt>
                <c:pt idx="148">
                  <c:v>-30.670999999999996</c:v>
                </c:pt>
                <c:pt idx="149">
                  <c:v>-34.821000000000005</c:v>
                </c:pt>
                <c:pt idx="150">
                  <c:v>-49.439</c:v>
                </c:pt>
                <c:pt idx="151">
                  <c:v>-68.879000000000005</c:v>
                </c:pt>
                <c:pt idx="152">
                  <c:v>-91.278999999999996</c:v>
                </c:pt>
                <c:pt idx="153">
                  <c:v>-114.167</c:v>
                </c:pt>
                <c:pt idx="154">
                  <c:v>-136.506</c:v>
                </c:pt>
                <c:pt idx="155">
                  <c:v>-160.92000000000002</c:v>
                </c:pt>
                <c:pt idx="156">
                  <c:v>175.65899999999999</c:v>
                </c:pt>
                <c:pt idx="157">
                  <c:v>155.48699999999999</c:v>
                </c:pt>
                <c:pt idx="158">
                  <c:v>138.12199999999999</c:v>
                </c:pt>
                <c:pt idx="159">
                  <c:v>162.56700000000001</c:v>
                </c:pt>
                <c:pt idx="160">
                  <c:v>-132.386</c:v>
                </c:pt>
                <c:pt idx="161">
                  <c:v>-147.00399999999999</c:v>
                </c:pt>
                <c:pt idx="162">
                  <c:v>-176.239</c:v>
                </c:pt>
                <c:pt idx="163">
                  <c:v>152.404</c:v>
                </c:pt>
                <c:pt idx="164">
                  <c:v>116.21</c:v>
                </c:pt>
                <c:pt idx="165">
                  <c:v>76.567999999999998</c:v>
                </c:pt>
                <c:pt idx="166">
                  <c:v>34.972999999999999</c:v>
                </c:pt>
                <c:pt idx="167">
                  <c:v>0.36599999999999988</c:v>
                </c:pt>
                <c:pt idx="168">
                  <c:v>-30.976000000000003</c:v>
                </c:pt>
                <c:pt idx="169">
                  <c:v>-61.127000000000002</c:v>
                </c:pt>
                <c:pt idx="170">
                  <c:v>-95.490000000000009</c:v>
                </c:pt>
                <c:pt idx="171">
                  <c:v>-126.648</c:v>
                </c:pt>
                <c:pt idx="172">
                  <c:v>-157.80700000000002</c:v>
                </c:pt>
                <c:pt idx="173">
                  <c:v>168.304</c:v>
                </c:pt>
                <c:pt idx="174">
                  <c:v>124.72499999999999</c:v>
                </c:pt>
                <c:pt idx="175">
                  <c:v>-114.441</c:v>
                </c:pt>
                <c:pt idx="176">
                  <c:v>-163.239</c:v>
                </c:pt>
                <c:pt idx="177">
                  <c:v>153.74699999999999</c:v>
                </c:pt>
                <c:pt idx="178">
                  <c:v>123.809</c:v>
                </c:pt>
                <c:pt idx="179">
                  <c:v>92.406999999999996</c:v>
                </c:pt>
                <c:pt idx="180">
                  <c:v>61.644999999999996</c:v>
                </c:pt>
                <c:pt idx="181">
                  <c:v>31.646000000000001</c:v>
                </c:pt>
                <c:pt idx="182">
                  <c:v>-6.8969999999999994</c:v>
                </c:pt>
                <c:pt idx="183">
                  <c:v>-59.449000000000005</c:v>
                </c:pt>
                <c:pt idx="184">
                  <c:v>-125.51900000000001</c:v>
                </c:pt>
                <c:pt idx="185">
                  <c:v>-170.96</c:v>
                </c:pt>
                <c:pt idx="186">
                  <c:v>148.71199999999999</c:v>
                </c:pt>
                <c:pt idx="187">
                  <c:v>117.523</c:v>
                </c:pt>
                <c:pt idx="188">
                  <c:v>85.631999999999991</c:v>
                </c:pt>
                <c:pt idx="189">
                  <c:v>57.677999999999997</c:v>
                </c:pt>
                <c:pt idx="190">
                  <c:v>23.651</c:v>
                </c:pt>
                <c:pt idx="191">
                  <c:v>-16.571999999999999</c:v>
                </c:pt>
                <c:pt idx="192">
                  <c:v>-170.86799999999999</c:v>
                </c:pt>
                <c:pt idx="193">
                  <c:v>161.16300000000001</c:v>
                </c:pt>
                <c:pt idx="194">
                  <c:v>133.453</c:v>
                </c:pt>
                <c:pt idx="195">
                  <c:v>108.825</c:v>
                </c:pt>
                <c:pt idx="196">
                  <c:v>87.248999999999995</c:v>
                </c:pt>
                <c:pt idx="197">
                  <c:v>74.370999999999995</c:v>
                </c:pt>
                <c:pt idx="198">
                  <c:v>65.489999999999995</c:v>
                </c:pt>
                <c:pt idx="199">
                  <c:v>64.665999999999997</c:v>
                </c:pt>
                <c:pt idx="200">
                  <c:v>91.125</c:v>
                </c:pt>
                <c:pt idx="201">
                  <c:v>117.187</c:v>
                </c:pt>
                <c:pt idx="202">
                  <c:v>124.298</c:v>
                </c:pt>
                <c:pt idx="203">
                  <c:v>111.297</c:v>
                </c:pt>
                <c:pt idx="204">
                  <c:v>103.24</c:v>
                </c:pt>
                <c:pt idx="205">
                  <c:v>98.114000000000004</c:v>
                </c:pt>
                <c:pt idx="206">
                  <c:v>89.171999999999997</c:v>
                </c:pt>
                <c:pt idx="207">
                  <c:v>94.94</c:v>
                </c:pt>
                <c:pt idx="208">
                  <c:v>100.952</c:v>
                </c:pt>
                <c:pt idx="209">
                  <c:v>119.354</c:v>
                </c:pt>
                <c:pt idx="210">
                  <c:v>131.65199999999999</c:v>
                </c:pt>
                <c:pt idx="211">
                  <c:v>129.94299999999998</c:v>
                </c:pt>
                <c:pt idx="212">
                  <c:v>117.797</c:v>
                </c:pt>
                <c:pt idx="213">
                  <c:v>127.166</c:v>
                </c:pt>
                <c:pt idx="214">
                  <c:v>101.226</c:v>
                </c:pt>
                <c:pt idx="215">
                  <c:v>161.65100000000001</c:v>
                </c:pt>
                <c:pt idx="216">
                  <c:v>160.56700000000001</c:v>
                </c:pt>
                <c:pt idx="217">
                  <c:v>161.63499999999999</c:v>
                </c:pt>
                <c:pt idx="218">
                  <c:v>164.61099999999999</c:v>
                </c:pt>
                <c:pt idx="219">
                  <c:v>171.84399999999999</c:v>
                </c:pt>
                <c:pt idx="220">
                  <c:v>112.33499999999999</c:v>
                </c:pt>
                <c:pt idx="221">
                  <c:v>122.07</c:v>
                </c:pt>
                <c:pt idx="222">
                  <c:v>-134.583</c:v>
                </c:pt>
                <c:pt idx="223">
                  <c:v>164.44299999999998</c:v>
                </c:pt>
                <c:pt idx="224">
                  <c:v>-173.43200000000002</c:v>
                </c:pt>
                <c:pt idx="225">
                  <c:v>-167.328</c:v>
                </c:pt>
                <c:pt idx="226">
                  <c:v>-170.71600000000001</c:v>
                </c:pt>
                <c:pt idx="227">
                  <c:v>-165.89400000000001</c:v>
                </c:pt>
                <c:pt idx="228">
                  <c:v>-155.33500000000001</c:v>
                </c:pt>
                <c:pt idx="229">
                  <c:v>-145.84399999999999</c:v>
                </c:pt>
                <c:pt idx="230">
                  <c:v>-141.572</c:v>
                </c:pt>
                <c:pt idx="231">
                  <c:v>-139.191</c:v>
                </c:pt>
                <c:pt idx="232">
                  <c:v>-139.22200000000001</c:v>
                </c:pt>
                <c:pt idx="233">
                  <c:v>-136.75</c:v>
                </c:pt>
                <c:pt idx="234">
                  <c:v>-134.06399999999999</c:v>
                </c:pt>
                <c:pt idx="235">
                  <c:v>-127.74700000000001</c:v>
                </c:pt>
                <c:pt idx="236">
                  <c:v>-122.223</c:v>
                </c:pt>
                <c:pt idx="237">
                  <c:v>-124.024</c:v>
                </c:pt>
                <c:pt idx="238">
                  <c:v>-125.977</c:v>
                </c:pt>
                <c:pt idx="239">
                  <c:v>-127.9</c:v>
                </c:pt>
                <c:pt idx="240">
                  <c:v>-126.58699999999999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949-4698-AF7C-D2D06DC91541}"/>
            </c:ext>
          </c:extLst>
        </c:ser>
        <c:ser>
          <c:idx val="0"/>
          <c:order val="2"/>
          <c:tx>
            <c:v>6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'E-plane'!$AJ$4:$AJ$244</c:f>
              <c:numCache>
                <c:formatCode>General</c:formatCode>
                <c:ptCount val="241"/>
                <c:pt idx="0">
                  <c:v>-22.583000000000002</c:v>
                </c:pt>
                <c:pt idx="1">
                  <c:v>-42.144999999999996</c:v>
                </c:pt>
                <c:pt idx="2">
                  <c:v>-125.30500000000001</c:v>
                </c:pt>
                <c:pt idx="3">
                  <c:v>188.32399999999998</c:v>
                </c:pt>
                <c:pt idx="4">
                  <c:v>154.90699999999998</c:v>
                </c:pt>
                <c:pt idx="5">
                  <c:v>-83.740000000000009</c:v>
                </c:pt>
                <c:pt idx="6">
                  <c:v>26.337</c:v>
                </c:pt>
                <c:pt idx="7">
                  <c:v>-4.4860000000000007</c:v>
                </c:pt>
                <c:pt idx="8">
                  <c:v>-103.79</c:v>
                </c:pt>
                <c:pt idx="9">
                  <c:v>-141.69300000000001</c:v>
                </c:pt>
                <c:pt idx="10">
                  <c:v>167.66399999999999</c:v>
                </c:pt>
                <c:pt idx="11">
                  <c:v>68.878</c:v>
                </c:pt>
                <c:pt idx="12">
                  <c:v>53.528000000000006</c:v>
                </c:pt>
                <c:pt idx="13">
                  <c:v>30.64</c:v>
                </c:pt>
                <c:pt idx="14">
                  <c:v>-84.228000000000009</c:v>
                </c:pt>
                <c:pt idx="15">
                  <c:v>-115.26500000000001</c:v>
                </c:pt>
                <c:pt idx="16">
                  <c:v>-159.24100000000001</c:v>
                </c:pt>
                <c:pt idx="17">
                  <c:v>98.786000000000001</c:v>
                </c:pt>
                <c:pt idx="18">
                  <c:v>117.005</c:v>
                </c:pt>
                <c:pt idx="19">
                  <c:v>-78.644000000000005</c:v>
                </c:pt>
                <c:pt idx="20">
                  <c:v>-51.33</c:v>
                </c:pt>
                <c:pt idx="21">
                  <c:v>-97.960999999999999</c:v>
                </c:pt>
                <c:pt idx="22">
                  <c:v>131.80600000000001</c:v>
                </c:pt>
                <c:pt idx="23">
                  <c:v>125.51899999999999</c:v>
                </c:pt>
                <c:pt idx="24">
                  <c:v>-93.933000000000007</c:v>
                </c:pt>
                <c:pt idx="25">
                  <c:v>-29.205000000000002</c:v>
                </c:pt>
                <c:pt idx="26">
                  <c:v>-16.693000000000001</c:v>
                </c:pt>
                <c:pt idx="27">
                  <c:v>-79.070999999999998</c:v>
                </c:pt>
                <c:pt idx="28">
                  <c:v>165.31399999999999</c:v>
                </c:pt>
                <c:pt idx="29">
                  <c:v>-112.274</c:v>
                </c:pt>
                <c:pt idx="30">
                  <c:v>-110.90100000000001</c:v>
                </c:pt>
                <c:pt idx="31">
                  <c:v>29.174999999999997</c:v>
                </c:pt>
                <c:pt idx="32">
                  <c:v>67.078000000000003</c:v>
                </c:pt>
                <c:pt idx="33">
                  <c:v>-32.561999999999998</c:v>
                </c:pt>
                <c:pt idx="34">
                  <c:v>-132.14099999999999</c:v>
                </c:pt>
                <c:pt idx="35">
                  <c:v>-110.44300000000001</c:v>
                </c:pt>
                <c:pt idx="36">
                  <c:v>81.298999999999992</c:v>
                </c:pt>
                <c:pt idx="37">
                  <c:v>70.557000000000002</c:v>
                </c:pt>
                <c:pt idx="38">
                  <c:v>113.98299999999999</c:v>
                </c:pt>
                <c:pt idx="39">
                  <c:v>-127.83799999999999</c:v>
                </c:pt>
                <c:pt idx="40">
                  <c:v>-101.379</c:v>
                </c:pt>
                <c:pt idx="41">
                  <c:v>-86.243000000000009</c:v>
                </c:pt>
                <c:pt idx="42">
                  <c:v>-36.406999999999996</c:v>
                </c:pt>
                <c:pt idx="43">
                  <c:v>122.589</c:v>
                </c:pt>
                <c:pt idx="44">
                  <c:v>107.666</c:v>
                </c:pt>
                <c:pt idx="45">
                  <c:v>5.9819999999999993</c:v>
                </c:pt>
                <c:pt idx="46">
                  <c:v>-71.319000000000003</c:v>
                </c:pt>
                <c:pt idx="47">
                  <c:v>-81.268000000000001</c:v>
                </c:pt>
                <c:pt idx="48">
                  <c:v>-16.052000000000003</c:v>
                </c:pt>
                <c:pt idx="49">
                  <c:v>-15.198000000000004</c:v>
                </c:pt>
                <c:pt idx="50">
                  <c:v>-106.29300000000001</c:v>
                </c:pt>
                <c:pt idx="51">
                  <c:v>123.871</c:v>
                </c:pt>
                <c:pt idx="52">
                  <c:v>150.726</c:v>
                </c:pt>
                <c:pt idx="53">
                  <c:v>186.64599999999999</c:v>
                </c:pt>
                <c:pt idx="54">
                  <c:v>-74.402000000000001</c:v>
                </c:pt>
                <c:pt idx="55">
                  <c:v>-21.973000000000003</c:v>
                </c:pt>
                <c:pt idx="56">
                  <c:v>24.445</c:v>
                </c:pt>
                <c:pt idx="57">
                  <c:v>112.33499999999999</c:v>
                </c:pt>
                <c:pt idx="58">
                  <c:v>167.69399999999999</c:v>
                </c:pt>
                <c:pt idx="59">
                  <c:v>-158.49200000000002</c:v>
                </c:pt>
                <c:pt idx="60">
                  <c:v>-76.782000000000011</c:v>
                </c:pt>
                <c:pt idx="61">
                  <c:v>-9.0940000000000012</c:v>
                </c:pt>
                <c:pt idx="62">
                  <c:v>29.143999999999998</c:v>
                </c:pt>
                <c:pt idx="63">
                  <c:v>86.06</c:v>
                </c:pt>
                <c:pt idx="64">
                  <c:v>173.584</c:v>
                </c:pt>
                <c:pt idx="65">
                  <c:v>199.70699999999999</c:v>
                </c:pt>
                <c:pt idx="66">
                  <c:v>200.10399999999998</c:v>
                </c:pt>
                <c:pt idx="67">
                  <c:v>45.349000000000004</c:v>
                </c:pt>
                <c:pt idx="68">
                  <c:v>22.858000000000001</c:v>
                </c:pt>
                <c:pt idx="69">
                  <c:v>-64.667000000000002</c:v>
                </c:pt>
                <c:pt idx="70">
                  <c:v>-62.53</c:v>
                </c:pt>
                <c:pt idx="71">
                  <c:v>-37.659000000000006</c:v>
                </c:pt>
                <c:pt idx="72">
                  <c:v>63.355000000000004</c:v>
                </c:pt>
                <c:pt idx="73">
                  <c:v>110.01599999999999</c:v>
                </c:pt>
                <c:pt idx="74">
                  <c:v>139.16</c:v>
                </c:pt>
                <c:pt idx="75">
                  <c:v>178.833</c:v>
                </c:pt>
                <c:pt idx="76">
                  <c:v>-100.67700000000001</c:v>
                </c:pt>
                <c:pt idx="77">
                  <c:v>-55.45</c:v>
                </c:pt>
                <c:pt idx="78">
                  <c:v>-28.747000000000003</c:v>
                </c:pt>
                <c:pt idx="79">
                  <c:v>-5.463000000000001</c:v>
                </c:pt>
                <c:pt idx="80">
                  <c:v>-148.13200000000001</c:v>
                </c:pt>
                <c:pt idx="81">
                  <c:v>-105.408</c:v>
                </c:pt>
                <c:pt idx="82">
                  <c:v>-20.782</c:v>
                </c:pt>
                <c:pt idx="83">
                  <c:v>24.384</c:v>
                </c:pt>
                <c:pt idx="84">
                  <c:v>58.715999999999994</c:v>
                </c:pt>
                <c:pt idx="85">
                  <c:v>93.841999999999999</c:v>
                </c:pt>
                <c:pt idx="86">
                  <c:v>134.94900000000001</c:v>
                </c:pt>
                <c:pt idx="87">
                  <c:v>175.72</c:v>
                </c:pt>
                <c:pt idx="88">
                  <c:v>-147.24700000000001</c:v>
                </c:pt>
                <c:pt idx="89">
                  <c:v>-121.33799999999999</c:v>
                </c:pt>
                <c:pt idx="90">
                  <c:v>-118.5</c:v>
                </c:pt>
                <c:pt idx="91">
                  <c:v>171.47800000000001</c:v>
                </c:pt>
                <c:pt idx="92">
                  <c:v>186.279</c:v>
                </c:pt>
                <c:pt idx="93">
                  <c:v>-145.63</c:v>
                </c:pt>
                <c:pt idx="94">
                  <c:v>-118.988</c:v>
                </c:pt>
                <c:pt idx="95">
                  <c:v>-91.460999999999999</c:v>
                </c:pt>
                <c:pt idx="96">
                  <c:v>-65.704000000000008</c:v>
                </c:pt>
                <c:pt idx="97">
                  <c:v>-44.585999999999999</c:v>
                </c:pt>
                <c:pt idx="98">
                  <c:v>-27.800999999999998</c:v>
                </c:pt>
                <c:pt idx="99">
                  <c:v>-19.836000000000002</c:v>
                </c:pt>
                <c:pt idx="100">
                  <c:v>-29.48</c:v>
                </c:pt>
                <c:pt idx="101">
                  <c:v>-45.441000000000003</c:v>
                </c:pt>
                <c:pt idx="102">
                  <c:v>-46.387</c:v>
                </c:pt>
                <c:pt idx="103">
                  <c:v>-39.183999999999997</c:v>
                </c:pt>
                <c:pt idx="104">
                  <c:v>-27.800999999999998</c:v>
                </c:pt>
                <c:pt idx="105">
                  <c:v>-17.273</c:v>
                </c:pt>
                <c:pt idx="106">
                  <c:v>-7.843</c:v>
                </c:pt>
                <c:pt idx="107">
                  <c:v>-0.27500000000000213</c:v>
                </c:pt>
                <c:pt idx="108">
                  <c:v>4.1509999999999998</c:v>
                </c:pt>
                <c:pt idx="109">
                  <c:v>5.1879999999999988</c:v>
                </c:pt>
                <c:pt idx="110">
                  <c:v>3.9369999999999976</c:v>
                </c:pt>
                <c:pt idx="111">
                  <c:v>-0.85400000000000276</c:v>
                </c:pt>
                <c:pt idx="112">
                  <c:v>-5.5240000000000009</c:v>
                </c:pt>
                <c:pt idx="113">
                  <c:v>-6.9879999999999995</c:v>
                </c:pt>
                <c:pt idx="114">
                  <c:v>-6.958000000000002</c:v>
                </c:pt>
                <c:pt idx="115">
                  <c:v>-5.8590000000000018</c:v>
                </c:pt>
                <c:pt idx="116">
                  <c:v>-4.8830000000000027</c:v>
                </c:pt>
                <c:pt idx="117">
                  <c:v>-2.5330000000000013</c:v>
                </c:pt>
                <c:pt idx="118">
                  <c:v>-0.45800000000000196</c:v>
                </c:pt>
                <c:pt idx="119">
                  <c:v>3.0999999999998806E-2</c:v>
                </c:pt>
                <c:pt idx="120">
                  <c:v>0</c:v>
                </c:pt>
                <c:pt idx="121">
                  <c:v>-0.30499999999999972</c:v>
                </c:pt>
                <c:pt idx="122">
                  <c:v>-0.76300000000000168</c:v>
                </c:pt>
                <c:pt idx="123">
                  <c:v>-1.3120000000000012</c:v>
                </c:pt>
                <c:pt idx="124">
                  <c:v>-2.1670000000000016</c:v>
                </c:pt>
                <c:pt idx="125">
                  <c:v>-3.9980000000000011</c:v>
                </c:pt>
                <c:pt idx="126">
                  <c:v>-5.34</c:v>
                </c:pt>
                <c:pt idx="127">
                  <c:v>-7.2020000000000017</c:v>
                </c:pt>
                <c:pt idx="128">
                  <c:v>-7.5680000000000014</c:v>
                </c:pt>
                <c:pt idx="129">
                  <c:v>-6.5920000000000023</c:v>
                </c:pt>
                <c:pt idx="130">
                  <c:v>-4.3030000000000008</c:v>
                </c:pt>
                <c:pt idx="131">
                  <c:v>-3.0000000000001137E-2</c:v>
                </c:pt>
                <c:pt idx="132">
                  <c:v>4.0889999999999986</c:v>
                </c:pt>
                <c:pt idx="133">
                  <c:v>4.8219999999999992</c:v>
                </c:pt>
                <c:pt idx="134">
                  <c:v>1.2210000000000001</c:v>
                </c:pt>
                <c:pt idx="135">
                  <c:v>-5.1270000000000024</c:v>
                </c:pt>
                <c:pt idx="136">
                  <c:v>-15.288999999999998</c:v>
                </c:pt>
                <c:pt idx="137">
                  <c:v>-25.848000000000003</c:v>
                </c:pt>
                <c:pt idx="138">
                  <c:v>-36.438000000000002</c:v>
                </c:pt>
                <c:pt idx="139">
                  <c:v>-47.394000000000005</c:v>
                </c:pt>
                <c:pt idx="140">
                  <c:v>-50.995000000000005</c:v>
                </c:pt>
                <c:pt idx="141">
                  <c:v>-40.954000000000008</c:v>
                </c:pt>
                <c:pt idx="142">
                  <c:v>-25.696000000000002</c:v>
                </c:pt>
                <c:pt idx="143">
                  <c:v>-26.855</c:v>
                </c:pt>
                <c:pt idx="144">
                  <c:v>-40.832000000000008</c:v>
                </c:pt>
                <c:pt idx="145">
                  <c:v>-59.326000000000008</c:v>
                </c:pt>
                <c:pt idx="146">
                  <c:v>-82.001000000000005</c:v>
                </c:pt>
                <c:pt idx="147">
                  <c:v>-108.03200000000001</c:v>
                </c:pt>
                <c:pt idx="148">
                  <c:v>-136.23000000000002</c:v>
                </c:pt>
                <c:pt idx="149">
                  <c:v>193.54300000000001</c:v>
                </c:pt>
                <c:pt idx="150">
                  <c:v>173.15699999999998</c:v>
                </c:pt>
                <c:pt idx="151">
                  <c:v>-150.94</c:v>
                </c:pt>
                <c:pt idx="152">
                  <c:v>-121.97900000000001</c:v>
                </c:pt>
                <c:pt idx="153">
                  <c:v>-145.416</c:v>
                </c:pt>
                <c:pt idx="154">
                  <c:v>183.83799999999999</c:v>
                </c:pt>
                <c:pt idx="155">
                  <c:v>150.971</c:v>
                </c:pt>
                <c:pt idx="156">
                  <c:v>117.188</c:v>
                </c:pt>
                <c:pt idx="157">
                  <c:v>82.733000000000004</c:v>
                </c:pt>
                <c:pt idx="158">
                  <c:v>43.731999999999999</c:v>
                </c:pt>
                <c:pt idx="159">
                  <c:v>-8.3309999999999995</c:v>
                </c:pt>
                <c:pt idx="160">
                  <c:v>-91.216999999999999</c:v>
                </c:pt>
                <c:pt idx="161">
                  <c:v>194.12199999999999</c:v>
                </c:pt>
                <c:pt idx="162">
                  <c:v>139.80100000000002</c:v>
                </c:pt>
                <c:pt idx="163">
                  <c:v>31.707999999999998</c:v>
                </c:pt>
                <c:pt idx="164">
                  <c:v>-63.323999999999998</c:v>
                </c:pt>
                <c:pt idx="165">
                  <c:v>-120.60500000000002</c:v>
                </c:pt>
                <c:pt idx="166">
                  <c:v>195.221</c:v>
                </c:pt>
                <c:pt idx="167">
                  <c:v>163.02500000000001</c:v>
                </c:pt>
                <c:pt idx="168">
                  <c:v>124.93899999999999</c:v>
                </c:pt>
                <c:pt idx="169">
                  <c:v>74.706999999999994</c:v>
                </c:pt>
                <c:pt idx="170">
                  <c:v>15.808</c:v>
                </c:pt>
                <c:pt idx="171">
                  <c:v>-46.905000000000001</c:v>
                </c:pt>
                <c:pt idx="172">
                  <c:v>-81.573000000000008</c:v>
                </c:pt>
                <c:pt idx="173">
                  <c:v>-113.28100000000001</c:v>
                </c:pt>
                <c:pt idx="174">
                  <c:v>190.536</c:v>
                </c:pt>
                <c:pt idx="175">
                  <c:v>-80.353000000000009</c:v>
                </c:pt>
                <c:pt idx="176">
                  <c:v>-137.54300000000001</c:v>
                </c:pt>
                <c:pt idx="177">
                  <c:v>172.547</c:v>
                </c:pt>
                <c:pt idx="178">
                  <c:v>116.97399999999999</c:v>
                </c:pt>
                <c:pt idx="179">
                  <c:v>49.805</c:v>
                </c:pt>
                <c:pt idx="180">
                  <c:v>-7.0489999999999995</c:v>
                </c:pt>
                <c:pt idx="181">
                  <c:v>-44.678000000000011</c:v>
                </c:pt>
                <c:pt idx="182">
                  <c:v>-115.44800000000001</c:v>
                </c:pt>
                <c:pt idx="183">
                  <c:v>166.93099999999998</c:v>
                </c:pt>
                <c:pt idx="184">
                  <c:v>121.063</c:v>
                </c:pt>
                <c:pt idx="185">
                  <c:v>42.664000000000001</c:v>
                </c:pt>
                <c:pt idx="186">
                  <c:v>-20.05</c:v>
                </c:pt>
                <c:pt idx="187">
                  <c:v>-49.591000000000008</c:v>
                </c:pt>
                <c:pt idx="188">
                  <c:v>-81.695000000000007</c:v>
                </c:pt>
                <c:pt idx="189">
                  <c:v>184.18799999999999</c:v>
                </c:pt>
                <c:pt idx="190">
                  <c:v>75.347999999999999</c:v>
                </c:pt>
                <c:pt idx="191">
                  <c:v>10.254</c:v>
                </c:pt>
                <c:pt idx="192">
                  <c:v>-43.61</c:v>
                </c:pt>
                <c:pt idx="193">
                  <c:v>-52.124000000000009</c:v>
                </c:pt>
                <c:pt idx="194">
                  <c:v>-19.592000000000002</c:v>
                </c:pt>
                <c:pt idx="195">
                  <c:v>-0.4269999999999996</c:v>
                </c:pt>
                <c:pt idx="196">
                  <c:v>32.561999999999998</c:v>
                </c:pt>
                <c:pt idx="197">
                  <c:v>-143.15800000000002</c:v>
                </c:pt>
                <c:pt idx="198">
                  <c:v>-141.846</c:v>
                </c:pt>
                <c:pt idx="199">
                  <c:v>-14.556999999999999</c:v>
                </c:pt>
                <c:pt idx="200">
                  <c:v>-17.821999999999999</c:v>
                </c:pt>
                <c:pt idx="201">
                  <c:v>-22.858000000000001</c:v>
                </c:pt>
                <c:pt idx="202">
                  <c:v>14.983999999999998</c:v>
                </c:pt>
                <c:pt idx="203">
                  <c:v>53.528000000000006</c:v>
                </c:pt>
                <c:pt idx="204">
                  <c:v>65.551999999999992</c:v>
                </c:pt>
                <c:pt idx="205">
                  <c:v>5.0659999999999989</c:v>
                </c:pt>
                <c:pt idx="206">
                  <c:v>-27.985000000000003</c:v>
                </c:pt>
                <c:pt idx="207">
                  <c:v>-35.918999999999997</c:v>
                </c:pt>
                <c:pt idx="208">
                  <c:v>-127.99100000000001</c:v>
                </c:pt>
                <c:pt idx="209">
                  <c:v>59.600999999999999</c:v>
                </c:pt>
                <c:pt idx="210">
                  <c:v>9.5829999999999984</c:v>
                </c:pt>
                <c:pt idx="211">
                  <c:v>-19.928000000000001</c:v>
                </c:pt>
                <c:pt idx="212">
                  <c:v>-104.52300000000001</c:v>
                </c:pt>
                <c:pt idx="213">
                  <c:v>-139.31300000000002</c:v>
                </c:pt>
                <c:pt idx="214">
                  <c:v>-157.28700000000001</c:v>
                </c:pt>
                <c:pt idx="215">
                  <c:v>-9.5210000000000008</c:v>
                </c:pt>
                <c:pt idx="216">
                  <c:v>-37.323000000000008</c:v>
                </c:pt>
                <c:pt idx="217">
                  <c:v>-65.674000000000007</c:v>
                </c:pt>
                <c:pt idx="218">
                  <c:v>-136.59700000000001</c:v>
                </c:pt>
                <c:pt idx="219">
                  <c:v>-135.345</c:v>
                </c:pt>
                <c:pt idx="220">
                  <c:v>-134.155</c:v>
                </c:pt>
                <c:pt idx="221">
                  <c:v>-66.254000000000005</c:v>
                </c:pt>
                <c:pt idx="222">
                  <c:v>-86.67</c:v>
                </c:pt>
                <c:pt idx="223">
                  <c:v>56.853999999999999</c:v>
                </c:pt>
                <c:pt idx="224">
                  <c:v>108.49</c:v>
                </c:pt>
                <c:pt idx="225">
                  <c:v>-59.234999999999999</c:v>
                </c:pt>
                <c:pt idx="226">
                  <c:v>-44.281000000000006</c:v>
                </c:pt>
                <c:pt idx="227">
                  <c:v>-40.099999999999994</c:v>
                </c:pt>
                <c:pt idx="228">
                  <c:v>-27.985000000000003</c:v>
                </c:pt>
                <c:pt idx="229">
                  <c:v>99.548000000000002</c:v>
                </c:pt>
                <c:pt idx="230">
                  <c:v>125.458</c:v>
                </c:pt>
                <c:pt idx="231">
                  <c:v>-70.311999999999998</c:v>
                </c:pt>
                <c:pt idx="232">
                  <c:v>-135.89500000000001</c:v>
                </c:pt>
                <c:pt idx="233">
                  <c:v>-127.56300000000002</c:v>
                </c:pt>
                <c:pt idx="234">
                  <c:v>-126.31200000000001</c:v>
                </c:pt>
                <c:pt idx="235">
                  <c:v>-69.305000000000007</c:v>
                </c:pt>
                <c:pt idx="236">
                  <c:v>-68.207000000000008</c:v>
                </c:pt>
                <c:pt idx="237">
                  <c:v>179.977</c:v>
                </c:pt>
                <c:pt idx="238">
                  <c:v>156.50899999999999</c:v>
                </c:pt>
                <c:pt idx="239">
                  <c:v>78.704999999999998</c:v>
                </c:pt>
                <c:pt idx="240">
                  <c:v>127.83799999999999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949-4698-AF7C-D2D06DC91541}"/>
            </c:ext>
          </c:extLst>
        </c:ser>
        <c:ser>
          <c:idx val="3"/>
          <c:order val="3"/>
          <c:tx>
            <c:v>7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'E-plane'!$BD$4:$BD$244</c:f>
              <c:numCache>
                <c:formatCode>General</c:formatCode>
                <c:ptCount val="241"/>
                <c:pt idx="0">
                  <c:v>124.35899999999999</c:v>
                </c:pt>
                <c:pt idx="1">
                  <c:v>-13.091999999999999</c:v>
                </c:pt>
                <c:pt idx="2">
                  <c:v>3.9670000000000005</c:v>
                </c:pt>
                <c:pt idx="3">
                  <c:v>3.1430000000000002</c:v>
                </c:pt>
                <c:pt idx="4">
                  <c:v>2.4110000000000005</c:v>
                </c:pt>
                <c:pt idx="5">
                  <c:v>1.617</c:v>
                </c:pt>
                <c:pt idx="6">
                  <c:v>0.91500000000000004</c:v>
                </c:pt>
                <c:pt idx="7">
                  <c:v>6.0999999999999943E-2</c:v>
                </c:pt>
                <c:pt idx="8">
                  <c:v>-62.134</c:v>
                </c:pt>
                <c:pt idx="9">
                  <c:v>117.462</c:v>
                </c:pt>
                <c:pt idx="10">
                  <c:v>166.71699999999998</c:v>
                </c:pt>
                <c:pt idx="11">
                  <c:v>-141.00599999999997</c:v>
                </c:pt>
                <c:pt idx="12">
                  <c:v>13.275</c:v>
                </c:pt>
                <c:pt idx="13">
                  <c:v>43.426000000000002</c:v>
                </c:pt>
                <c:pt idx="14">
                  <c:v>117.401</c:v>
                </c:pt>
                <c:pt idx="15">
                  <c:v>-81.603999999999999</c:v>
                </c:pt>
                <c:pt idx="16">
                  <c:v>119.446</c:v>
                </c:pt>
                <c:pt idx="17">
                  <c:v>148.65100000000001</c:v>
                </c:pt>
                <c:pt idx="18">
                  <c:v>-168.24299999999999</c:v>
                </c:pt>
                <c:pt idx="19">
                  <c:v>41.655999999999999</c:v>
                </c:pt>
                <c:pt idx="20">
                  <c:v>51.331000000000003</c:v>
                </c:pt>
                <c:pt idx="21">
                  <c:v>117.828</c:v>
                </c:pt>
                <c:pt idx="22">
                  <c:v>110.901</c:v>
                </c:pt>
                <c:pt idx="23">
                  <c:v>-31.341999999999999</c:v>
                </c:pt>
                <c:pt idx="24">
                  <c:v>112.274</c:v>
                </c:pt>
                <c:pt idx="25">
                  <c:v>173.85899999999998</c:v>
                </c:pt>
                <c:pt idx="26">
                  <c:v>147.76600000000002</c:v>
                </c:pt>
                <c:pt idx="27">
                  <c:v>146.39299999999997</c:v>
                </c:pt>
                <c:pt idx="28">
                  <c:v>115.23399999999999</c:v>
                </c:pt>
                <c:pt idx="29">
                  <c:v>-170.12</c:v>
                </c:pt>
                <c:pt idx="30">
                  <c:v>157.56200000000001</c:v>
                </c:pt>
                <c:pt idx="31">
                  <c:v>38.482999999999997</c:v>
                </c:pt>
                <c:pt idx="32">
                  <c:v>124.81700000000001</c:v>
                </c:pt>
                <c:pt idx="33">
                  <c:v>-123.23</c:v>
                </c:pt>
                <c:pt idx="34">
                  <c:v>-66.010000000000005</c:v>
                </c:pt>
                <c:pt idx="35">
                  <c:v>154.08300000000003</c:v>
                </c:pt>
                <c:pt idx="36">
                  <c:v>175.476</c:v>
                </c:pt>
                <c:pt idx="37">
                  <c:v>-126.587</c:v>
                </c:pt>
                <c:pt idx="38">
                  <c:v>171.96699999999998</c:v>
                </c:pt>
                <c:pt idx="39">
                  <c:v>95.183999999999997</c:v>
                </c:pt>
                <c:pt idx="40">
                  <c:v>150.452</c:v>
                </c:pt>
                <c:pt idx="41">
                  <c:v>-75.287000000000006</c:v>
                </c:pt>
                <c:pt idx="42">
                  <c:v>7.9039999999999999</c:v>
                </c:pt>
                <c:pt idx="43">
                  <c:v>61.493000000000002</c:v>
                </c:pt>
                <c:pt idx="44">
                  <c:v>-149.96300000000002</c:v>
                </c:pt>
                <c:pt idx="45">
                  <c:v>-105.408</c:v>
                </c:pt>
                <c:pt idx="46">
                  <c:v>32.715000000000003</c:v>
                </c:pt>
                <c:pt idx="47">
                  <c:v>99.274000000000001</c:v>
                </c:pt>
                <c:pt idx="48">
                  <c:v>139.37400000000002</c:v>
                </c:pt>
                <c:pt idx="49">
                  <c:v>-35.460999999999999</c:v>
                </c:pt>
                <c:pt idx="50">
                  <c:v>-25.725999999999999</c:v>
                </c:pt>
                <c:pt idx="51">
                  <c:v>110.748</c:v>
                </c:pt>
                <c:pt idx="52">
                  <c:v>-141.63200000000001</c:v>
                </c:pt>
                <c:pt idx="53">
                  <c:v>-169.58600000000001</c:v>
                </c:pt>
                <c:pt idx="54">
                  <c:v>166.65600000000001</c:v>
                </c:pt>
                <c:pt idx="55">
                  <c:v>-157.21100000000001</c:v>
                </c:pt>
                <c:pt idx="56">
                  <c:v>20.752000000000002</c:v>
                </c:pt>
                <c:pt idx="57">
                  <c:v>75.835999999999999</c:v>
                </c:pt>
                <c:pt idx="58">
                  <c:v>182.25099999999998</c:v>
                </c:pt>
                <c:pt idx="59">
                  <c:v>-105.682</c:v>
                </c:pt>
                <c:pt idx="60">
                  <c:v>-28.228999999999999</c:v>
                </c:pt>
                <c:pt idx="61">
                  <c:v>67.13900000000001</c:v>
                </c:pt>
                <c:pt idx="62">
                  <c:v>140.01499999999999</c:v>
                </c:pt>
                <c:pt idx="63">
                  <c:v>-134.97899999999998</c:v>
                </c:pt>
                <c:pt idx="64">
                  <c:v>-66.162000000000006</c:v>
                </c:pt>
                <c:pt idx="65">
                  <c:v>34.149000000000001</c:v>
                </c:pt>
                <c:pt idx="66">
                  <c:v>100.83</c:v>
                </c:pt>
                <c:pt idx="67">
                  <c:v>156.18900000000002</c:v>
                </c:pt>
                <c:pt idx="68">
                  <c:v>-161.209</c:v>
                </c:pt>
                <c:pt idx="69">
                  <c:v>-166.57999999999998</c:v>
                </c:pt>
                <c:pt idx="70">
                  <c:v>-129.42500000000001</c:v>
                </c:pt>
                <c:pt idx="71">
                  <c:v>-75.103999999999999</c:v>
                </c:pt>
                <c:pt idx="72">
                  <c:v>18.89</c:v>
                </c:pt>
                <c:pt idx="73">
                  <c:v>91.582999999999998</c:v>
                </c:pt>
                <c:pt idx="74">
                  <c:v>149.59699999999998</c:v>
                </c:pt>
                <c:pt idx="75">
                  <c:v>-139.435</c:v>
                </c:pt>
                <c:pt idx="76">
                  <c:v>-49.591000000000001</c:v>
                </c:pt>
                <c:pt idx="77">
                  <c:v>4.6690000000000005</c:v>
                </c:pt>
                <c:pt idx="78">
                  <c:v>49.561</c:v>
                </c:pt>
                <c:pt idx="79">
                  <c:v>-84.015000000000001</c:v>
                </c:pt>
                <c:pt idx="80">
                  <c:v>-2.2579999999999991</c:v>
                </c:pt>
                <c:pt idx="81">
                  <c:v>78.674000000000007</c:v>
                </c:pt>
                <c:pt idx="82">
                  <c:v>140.86900000000003</c:v>
                </c:pt>
                <c:pt idx="83">
                  <c:v>-167.45</c:v>
                </c:pt>
                <c:pt idx="84">
                  <c:v>-107.51300000000001</c:v>
                </c:pt>
                <c:pt idx="85">
                  <c:v>-42.969000000000001</c:v>
                </c:pt>
                <c:pt idx="86">
                  <c:v>10.406000000000001</c:v>
                </c:pt>
                <c:pt idx="87">
                  <c:v>48.828000000000003</c:v>
                </c:pt>
                <c:pt idx="88">
                  <c:v>-31.646999999999998</c:v>
                </c:pt>
                <c:pt idx="89">
                  <c:v>-10.986000000000001</c:v>
                </c:pt>
                <c:pt idx="90">
                  <c:v>38.055</c:v>
                </c:pt>
                <c:pt idx="91">
                  <c:v>85.418999999999997</c:v>
                </c:pt>
                <c:pt idx="92">
                  <c:v>130.43200000000002</c:v>
                </c:pt>
                <c:pt idx="93">
                  <c:v>170.25799999999998</c:v>
                </c:pt>
                <c:pt idx="94">
                  <c:v>-153.96100000000001</c:v>
                </c:pt>
                <c:pt idx="95">
                  <c:v>-133.209</c:v>
                </c:pt>
                <c:pt idx="96">
                  <c:v>-157.166</c:v>
                </c:pt>
                <c:pt idx="97">
                  <c:v>-162.62799999999999</c:v>
                </c:pt>
                <c:pt idx="98">
                  <c:v>-139.58699999999999</c:v>
                </c:pt>
                <c:pt idx="99">
                  <c:v>-113.953</c:v>
                </c:pt>
                <c:pt idx="100">
                  <c:v>-87.738</c:v>
                </c:pt>
                <c:pt idx="101">
                  <c:v>-64.209000000000003</c:v>
                </c:pt>
                <c:pt idx="102">
                  <c:v>-47.058</c:v>
                </c:pt>
                <c:pt idx="103">
                  <c:v>-40.741</c:v>
                </c:pt>
                <c:pt idx="104">
                  <c:v>-43.488</c:v>
                </c:pt>
                <c:pt idx="105">
                  <c:v>-45.38</c:v>
                </c:pt>
                <c:pt idx="106">
                  <c:v>-39.612000000000002</c:v>
                </c:pt>
                <c:pt idx="107">
                  <c:v>-29.755000000000003</c:v>
                </c:pt>
                <c:pt idx="108">
                  <c:v>-19.042999999999999</c:v>
                </c:pt>
                <c:pt idx="109">
                  <c:v>-9.43</c:v>
                </c:pt>
                <c:pt idx="110">
                  <c:v>-1.343</c:v>
                </c:pt>
                <c:pt idx="111">
                  <c:v>2.7160000000000002</c:v>
                </c:pt>
                <c:pt idx="112">
                  <c:v>3.2650000000000001</c:v>
                </c:pt>
                <c:pt idx="113">
                  <c:v>1.617</c:v>
                </c:pt>
                <c:pt idx="114">
                  <c:v>-0.7629999999999999</c:v>
                </c:pt>
                <c:pt idx="115">
                  <c:v>-1.984</c:v>
                </c:pt>
                <c:pt idx="116">
                  <c:v>-2.5019999999999989</c:v>
                </c:pt>
                <c:pt idx="117">
                  <c:v>-2.1059999999999999</c:v>
                </c:pt>
                <c:pt idx="118">
                  <c:v>-1.0679999999999996</c:v>
                </c:pt>
                <c:pt idx="119">
                  <c:v>-6.0999999999999943E-2</c:v>
                </c:pt>
                <c:pt idx="120">
                  <c:v>0</c:v>
                </c:pt>
                <c:pt idx="121">
                  <c:v>-0.30499999999999972</c:v>
                </c:pt>
                <c:pt idx="122">
                  <c:v>-0.39699999999999935</c:v>
                </c:pt>
                <c:pt idx="123">
                  <c:v>-0.33599999999999941</c:v>
                </c:pt>
                <c:pt idx="124">
                  <c:v>-1.343</c:v>
                </c:pt>
                <c:pt idx="125">
                  <c:v>-2.4409999999999989</c:v>
                </c:pt>
                <c:pt idx="126">
                  <c:v>-1.6779999999999999</c:v>
                </c:pt>
                <c:pt idx="127">
                  <c:v>-0.33599999999999941</c:v>
                </c:pt>
                <c:pt idx="128">
                  <c:v>1.617</c:v>
                </c:pt>
                <c:pt idx="129">
                  <c:v>3.9980000000000002</c:v>
                </c:pt>
                <c:pt idx="130">
                  <c:v>4.9740000000000002</c:v>
                </c:pt>
                <c:pt idx="131">
                  <c:v>2.2580000000000005</c:v>
                </c:pt>
                <c:pt idx="132">
                  <c:v>-3.4489999999999998</c:v>
                </c:pt>
                <c:pt idx="133">
                  <c:v>-12.878</c:v>
                </c:pt>
                <c:pt idx="134">
                  <c:v>-23.163</c:v>
                </c:pt>
                <c:pt idx="135">
                  <c:v>-34.058</c:v>
                </c:pt>
                <c:pt idx="136">
                  <c:v>-41.839999999999996</c:v>
                </c:pt>
                <c:pt idx="137">
                  <c:v>-41.747999999999998</c:v>
                </c:pt>
                <c:pt idx="138">
                  <c:v>-36.223999999999997</c:v>
                </c:pt>
                <c:pt idx="139">
                  <c:v>-38.573999999999998</c:v>
                </c:pt>
                <c:pt idx="140">
                  <c:v>-52.277000000000001</c:v>
                </c:pt>
                <c:pt idx="141">
                  <c:v>-73.486000000000004</c:v>
                </c:pt>
                <c:pt idx="142">
                  <c:v>-99.03</c:v>
                </c:pt>
                <c:pt idx="143">
                  <c:v>-127.289</c:v>
                </c:pt>
                <c:pt idx="144">
                  <c:v>-152.03899999999999</c:v>
                </c:pt>
                <c:pt idx="145">
                  <c:v>-162.81099999999998</c:v>
                </c:pt>
                <c:pt idx="146">
                  <c:v>-122.253</c:v>
                </c:pt>
                <c:pt idx="147">
                  <c:v>-137.726</c:v>
                </c:pt>
                <c:pt idx="148">
                  <c:v>-171.08199999999999</c:v>
                </c:pt>
                <c:pt idx="149">
                  <c:v>145.08100000000002</c:v>
                </c:pt>
                <c:pt idx="150">
                  <c:v>103.91200000000001</c:v>
                </c:pt>
                <c:pt idx="151">
                  <c:v>60.76</c:v>
                </c:pt>
                <c:pt idx="152">
                  <c:v>13.885000000000002</c:v>
                </c:pt>
                <c:pt idx="153">
                  <c:v>-25.695999999999998</c:v>
                </c:pt>
                <c:pt idx="154">
                  <c:v>80.230999999999995</c:v>
                </c:pt>
                <c:pt idx="155">
                  <c:v>42.511000000000003</c:v>
                </c:pt>
                <c:pt idx="156">
                  <c:v>-11.108000000000001</c:v>
                </c:pt>
                <c:pt idx="157">
                  <c:v>-74.28</c:v>
                </c:pt>
                <c:pt idx="158">
                  <c:v>-147.52199999999999</c:v>
                </c:pt>
                <c:pt idx="159">
                  <c:v>148.86500000000001</c:v>
                </c:pt>
                <c:pt idx="160">
                  <c:v>96.953999999999994</c:v>
                </c:pt>
                <c:pt idx="161">
                  <c:v>39.947000000000003</c:v>
                </c:pt>
                <c:pt idx="162">
                  <c:v>5.798</c:v>
                </c:pt>
                <c:pt idx="163">
                  <c:v>86.852999999999994</c:v>
                </c:pt>
                <c:pt idx="164">
                  <c:v>46.387</c:v>
                </c:pt>
                <c:pt idx="165">
                  <c:v>-5.859</c:v>
                </c:pt>
                <c:pt idx="166">
                  <c:v>-114.258</c:v>
                </c:pt>
                <c:pt idx="167">
                  <c:v>161.86500000000001</c:v>
                </c:pt>
                <c:pt idx="168">
                  <c:v>109.19200000000001</c:v>
                </c:pt>
                <c:pt idx="169">
                  <c:v>55.481000000000002</c:v>
                </c:pt>
                <c:pt idx="170">
                  <c:v>-25.390999999999998</c:v>
                </c:pt>
                <c:pt idx="171">
                  <c:v>-142.548</c:v>
                </c:pt>
                <c:pt idx="172">
                  <c:v>152.13</c:v>
                </c:pt>
                <c:pt idx="173">
                  <c:v>-165.20600000000002</c:v>
                </c:pt>
                <c:pt idx="174">
                  <c:v>173.92000000000002</c:v>
                </c:pt>
                <c:pt idx="175">
                  <c:v>124.512</c:v>
                </c:pt>
                <c:pt idx="176">
                  <c:v>65.00200000000001</c:v>
                </c:pt>
                <c:pt idx="177">
                  <c:v>-15.503</c:v>
                </c:pt>
                <c:pt idx="178">
                  <c:v>-125.42700000000001</c:v>
                </c:pt>
                <c:pt idx="179">
                  <c:v>167.41899999999998</c:v>
                </c:pt>
                <c:pt idx="180">
                  <c:v>96.953999999999994</c:v>
                </c:pt>
                <c:pt idx="181">
                  <c:v>2.5020000000000002</c:v>
                </c:pt>
                <c:pt idx="182">
                  <c:v>-73.792000000000002</c:v>
                </c:pt>
                <c:pt idx="183">
                  <c:v>-171.05099999999999</c:v>
                </c:pt>
                <c:pt idx="184">
                  <c:v>100.952</c:v>
                </c:pt>
                <c:pt idx="185">
                  <c:v>60.210999999999999</c:v>
                </c:pt>
                <c:pt idx="186">
                  <c:v>89.447000000000003</c:v>
                </c:pt>
                <c:pt idx="187">
                  <c:v>165.00900000000001</c:v>
                </c:pt>
                <c:pt idx="188">
                  <c:v>150.14600000000002</c:v>
                </c:pt>
                <c:pt idx="189">
                  <c:v>-159.40800000000002</c:v>
                </c:pt>
                <c:pt idx="190">
                  <c:v>-161.30000000000001</c:v>
                </c:pt>
                <c:pt idx="191">
                  <c:v>12.298999999999999</c:v>
                </c:pt>
                <c:pt idx="192">
                  <c:v>-40.923999999999999</c:v>
                </c:pt>
                <c:pt idx="193">
                  <c:v>154.358</c:v>
                </c:pt>
                <c:pt idx="194">
                  <c:v>127.47199999999999</c:v>
                </c:pt>
                <c:pt idx="195">
                  <c:v>78.644000000000005</c:v>
                </c:pt>
                <c:pt idx="196">
                  <c:v>-91.796999999999997</c:v>
                </c:pt>
                <c:pt idx="197">
                  <c:v>-160.43099999999998</c:v>
                </c:pt>
                <c:pt idx="198">
                  <c:v>144.10399999999998</c:v>
                </c:pt>
                <c:pt idx="199">
                  <c:v>79.132000000000005</c:v>
                </c:pt>
                <c:pt idx="200">
                  <c:v>-111.72499999999999</c:v>
                </c:pt>
                <c:pt idx="201">
                  <c:v>-164.185</c:v>
                </c:pt>
                <c:pt idx="202">
                  <c:v>128.17400000000001</c:v>
                </c:pt>
                <c:pt idx="203">
                  <c:v>97.350999999999999</c:v>
                </c:pt>
                <c:pt idx="204">
                  <c:v>-159.88200000000001</c:v>
                </c:pt>
                <c:pt idx="205">
                  <c:v>185.5</c:v>
                </c:pt>
                <c:pt idx="206">
                  <c:v>141.51</c:v>
                </c:pt>
                <c:pt idx="207">
                  <c:v>165.22199999999998</c:v>
                </c:pt>
                <c:pt idx="208">
                  <c:v>-112.70099999999999</c:v>
                </c:pt>
                <c:pt idx="209">
                  <c:v>127.96</c:v>
                </c:pt>
                <c:pt idx="210">
                  <c:v>95.245000000000005</c:v>
                </c:pt>
                <c:pt idx="211">
                  <c:v>133.60599999999999</c:v>
                </c:pt>
                <c:pt idx="212">
                  <c:v>175.44600000000003</c:v>
                </c:pt>
                <c:pt idx="213">
                  <c:v>158.05099999999999</c:v>
                </c:pt>
                <c:pt idx="214">
                  <c:v>121.185</c:v>
                </c:pt>
                <c:pt idx="215">
                  <c:v>-144.928</c:v>
                </c:pt>
                <c:pt idx="216">
                  <c:v>-153.56400000000002</c:v>
                </c:pt>
                <c:pt idx="217">
                  <c:v>-162.673</c:v>
                </c:pt>
                <c:pt idx="218">
                  <c:v>132.66</c:v>
                </c:pt>
                <c:pt idx="219">
                  <c:v>131.37799999999999</c:v>
                </c:pt>
                <c:pt idx="220">
                  <c:v>151.733</c:v>
                </c:pt>
                <c:pt idx="221">
                  <c:v>110.413</c:v>
                </c:pt>
                <c:pt idx="222">
                  <c:v>136.93200000000002</c:v>
                </c:pt>
                <c:pt idx="223">
                  <c:v>173.64499999999998</c:v>
                </c:pt>
                <c:pt idx="224">
                  <c:v>162.84199999999998</c:v>
                </c:pt>
                <c:pt idx="225">
                  <c:v>165.00900000000001</c:v>
                </c:pt>
                <c:pt idx="226">
                  <c:v>-134.36899999999997</c:v>
                </c:pt>
                <c:pt idx="227">
                  <c:v>124.45099999999999</c:v>
                </c:pt>
                <c:pt idx="228">
                  <c:v>110.84</c:v>
                </c:pt>
                <c:pt idx="229">
                  <c:v>92.346000000000004</c:v>
                </c:pt>
                <c:pt idx="230">
                  <c:v>91.308999999999997</c:v>
                </c:pt>
                <c:pt idx="231">
                  <c:v>173.92000000000002</c:v>
                </c:pt>
                <c:pt idx="232">
                  <c:v>165.43599999999998</c:v>
                </c:pt>
                <c:pt idx="233">
                  <c:v>-132.62900000000002</c:v>
                </c:pt>
                <c:pt idx="234">
                  <c:v>-151.67200000000003</c:v>
                </c:pt>
                <c:pt idx="235">
                  <c:v>-162.262</c:v>
                </c:pt>
                <c:pt idx="236">
                  <c:v>98.938000000000002</c:v>
                </c:pt>
                <c:pt idx="237">
                  <c:v>-120.819</c:v>
                </c:pt>
                <c:pt idx="238">
                  <c:v>-127.502</c:v>
                </c:pt>
                <c:pt idx="239">
                  <c:v>90.515000000000001</c:v>
                </c:pt>
                <c:pt idx="240">
                  <c:v>-115.20399999999999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949-4698-AF7C-D2D06DC91541}"/>
            </c:ext>
          </c:extLst>
        </c:ser>
        <c:ser>
          <c:idx val="5"/>
          <c:order val="4"/>
          <c:tx>
            <c:v>7.7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'E-plane'!$BP$4:$BP$244</c:f>
              <c:numCache>
                <c:formatCode>General</c:formatCode>
                <c:ptCount val="241"/>
                <c:pt idx="0">
                  <c:v>156.64700000000002</c:v>
                </c:pt>
                <c:pt idx="1">
                  <c:v>75.286999999999992</c:v>
                </c:pt>
                <c:pt idx="2">
                  <c:v>90.453999999999994</c:v>
                </c:pt>
                <c:pt idx="3">
                  <c:v>57.952999999999996</c:v>
                </c:pt>
                <c:pt idx="4">
                  <c:v>-8.879999999999999</c:v>
                </c:pt>
                <c:pt idx="5">
                  <c:v>-23.956</c:v>
                </c:pt>
                <c:pt idx="6">
                  <c:v>-115.387</c:v>
                </c:pt>
                <c:pt idx="7">
                  <c:v>-128.08199999999999</c:v>
                </c:pt>
                <c:pt idx="8">
                  <c:v>125.03100000000001</c:v>
                </c:pt>
                <c:pt idx="9">
                  <c:v>122.52800000000001</c:v>
                </c:pt>
                <c:pt idx="10">
                  <c:v>100.89100000000001</c:v>
                </c:pt>
                <c:pt idx="11">
                  <c:v>25.298999999999999</c:v>
                </c:pt>
                <c:pt idx="12">
                  <c:v>44.311999999999998</c:v>
                </c:pt>
                <c:pt idx="13">
                  <c:v>150.87900000000002</c:v>
                </c:pt>
                <c:pt idx="14">
                  <c:v>-60.820999999999998</c:v>
                </c:pt>
                <c:pt idx="15">
                  <c:v>160.27900000000002</c:v>
                </c:pt>
                <c:pt idx="16">
                  <c:v>-169.98299999999998</c:v>
                </c:pt>
                <c:pt idx="17">
                  <c:v>-124.26700000000001</c:v>
                </c:pt>
                <c:pt idx="18">
                  <c:v>-115.387</c:v>
                </c:pt>
                <c:pt idx="19">
                  <c:v>136.26100000000002</c:v>
                </c:pt>
                <c:pt idx="20">
                  <c:v>133.27100000000002</c:v>
                </c:pt>
                <c:pt idx="21">
                  <c:v>1.7089999999999996</c:v>
                </c:pt>
                <c:pt idx="22">
                  <c:v>136.90200000000002</c:v>
                </c:pt>
                <c:pt idx="23">
                  <c:v>-140.50299999999999</c:v>
                </c:pt>
                <c:pt idx="24">
                  <c:v>-97.29</c:v>
                </c:pt>
                <c:pt idx="25">
                  <c:v>60.821999999999996</c:v>
                </c:pt>
                <c:pt idx="26">
                  <c:v>-129.02799999999999</c:v>
                </c:pt>
                <c:pt idx="27">
                  <c:v>154.69400000000002</c:v>
                </c:pt>
                <c:pt idx="28">
                  <c:v>51.238999999999997</c:v>
                </c:pt>
                <c:pt idx="29">
                  <c:v>160.584</c:v>
                </c:pt>
                <c:pt idx="30">
                  <c:v>-65.093999999999994</c:v>
                </c:pt>
                <c:pt idx="31">
                  <c:v>-39.032000000000004</c:v>
                </c:pt>
                <c:pt idx="32">
                  <c:v>-16.266000000000002</c:v>
                </c:pt>
                <c:pt idx="33">
                  <c:v>-140.44199999999998</c:v>
                </c:pt>
                <c:pt idx="34">
                  <c:v>-103.759</c:v>
                </c:pt>
                <c:pt idx="35">
                  <c:v>85.48</c:v>
                </c:pt>
                <c:pt idx="36">
                  <c:v>126.86199999999999</c:v>
                </c:pt>
                <c:pt idx="37">
                  <c:v>-41.350999999999999</c:v>
                </c:pt>
                <c:pt idx="38">
                  <c:v>-6.7440000000000007</c:v>
                </c:pt>
                <c:pt idx="39">
                  <c:v>96.465999999999994</c:v>
                </c:pt>
                <c:pt idx="40">
                  <c:v>-140.41099999999997</c:v>
                </c:pt>
                <c:pt idx="41">
                  <c:v>-58.989999999999995</c:v>
                </c:pt>
                <c:pt idx="42">
                  <c:v>63.018999999999998</c:v>
                </c:pt>
                <c:pt idx="43">
                  <c:v>138.947</c:v>
                </c:pt>
                <c:pt idx="44">
                  <c:v>-82.335999999999999</c:v>
                </c:pt>
                <c:pt idx="45">
                  <c:v>-17.791</c:v>
                </c:pt>
                <c:pt idx="46">
                  <c:v>64.087000000000003</c:v>
                </c:pt>
                <c:pt idx="47">
                  <c:v>-158.20299999999997</c:v>
                </c:pt>
                <c:pt idx="48">
                  <c:v>-81.573000000000008</c:v>
                </c:pt>
                <c:pt idx="49">
                  <c:v>-64.361000000000004</c:v>
                </c:pt>
                <c:pt idx="50">
                  <c:v>131.59200000000001</c:v>
                </c:pt>
                <c:pt idx="51">
                  <c:v>161.95700000000002</c:v>
                </c:pt>
                <c:pt idx="52">
                  <c:v>167.38900000000001</c:v>
                </c:pt>
                <c:pt idx="53">
                  <c:v>0.18299999999999983</c:v>
                </c:pt>
                <c:pt idx="54">
                  <c:v>34.058</c:v>
                </c:pt>
                <c:pt idx="55">
                  <c:v>84.778000000000006</c:v>
                </c:pt>
                <c:pt idx="56">
                  <c:v>-120.697</c:v>
                </c:pt>
                <c:pt idx="57">
                  <c:v>-89.203000000000003</c:v>
                </c:pt>
                <c:pt idx="58">
                  <c:v>73.150999999999996</c:v>
                </c:pt>
                <c:pt idx="59">
                  <c:v>121.91799999999999</c:v>
                </c:pt>
                <c:pt idx="60">
                  <c:v>-160.88799999999998</c:v>
                </c:pt>
                <c:pt idx="61">
                  <c:v>-44.158999999999999</c:v>
                </c:pt>
                <c:pt idx="62">
                  <c:v>1.2519999999999998</c:v>
                </c:pt>
                <c:pt idx="63">
                  <c:v>160.126</c:v>
                </c:pt>
                <c:pt idx="64">
                  <c:v>-152.80099999999999</c:v>
                </c:pt>
                <c:pt idx="65">
                  <c:v>152.58800000000002</c:v>
                </c:pt>
                <c:pt idx="66">
                  <c:v>-163.81799999999998</c:v>
                </c:pt>
                <c:pt idx="67">
                  <c:v>-63.873000000000005</c:v>
                </c:pt>
                <c:pt idx="68">
                  <c:v>15.838999999999999</c:v>
                </c:pt>
                <c:pt idx="69">
                  <c:v>96.497</c:v>
                </c:pt>
                <c:pt idx="70">
                  <c:v>171.66200000000001</c:v>
                </c:pt>
                <c:pt idx="71">
                  <c:v>-98.174999999999997</c:v>
                </c:pt>
                <c:pt idx="72">
                  <c:v>-28.32</c:v>
                </c:pt>
                <c:pt idx="73">
                  <c:v>51.330999999999996</c:v>
                </c:pt>
                <c:pt idx="74">
                  <c:v>145.233</c:v>
                </c:pt>
                <c:pt idx="75">
                  <c:v>-165.13</c:v>
                </c:pt>
                <c:pt idx="76">
                  <c:v>131.012</c:v>
                </c:pt>
                <c:pt idx="77">
                  <c:v>181.12200000000001</c:v>
                </c:pt>
                <c:pt idx="78">
                  <c:v>-106.56700000000001</c:v>
                </c:pt>
                <c:pt idx="79">
                  <c:v>-28.35</c:v>
                </c:pt>
                <c:pt idx="80">
                  <c:v>40.222999999999999</c:v>
                </c:pt>
                <c:pt idx="81">
                  <c:v>104.431</c:v>
                </c:pt>
                <c:pt idx="82">
                  <c:v>174.59100000000001</c:v>
                </c:pt>
                <c:pt idx="83">
                  <c:v>-106.65900000000001</c:v>
                </c:pt>
                <c:pt idx="84">
                  <c:v>124.176</c:v>
                </c:pt>
                <c:pt idx="85">
                  <c:v>-172.51599999999999</c:v>
                </c:pt>
                <c:pt idx="86">
                  <c:v>-116.333</c:v>
                </c:pt>
                <c:pt idx="87">
                  <c:v>-58.013999999999996</c:v>
                </c:pt>
                <c:pt idx="88">
                  <c:v>3.052</c:v>
                </c:pt>
                <c:pt idx="89">
                  <c:v>58.686</c:v>
                </c:pt>
                <c:pt idx="90">
                  <c:v>104.096</c:v>
                </c:pt>
                <c:pt idx="91">
                  <c:v>130.066</c:v>
                </c:pt>
                <c:pt idx="92">
                  <c:v>61.829000000000001</c:v>
                </c:pt>
                <c:pt idx="93">
                  <c:v>98.968999999999994</c:v>
                </c:pt>
                <c:pt idx="94">
                  <c:v>142.85300000000001</c:v>
                </c:pt>
                <c:pt idx="95">
                  <c:v>181.733</c:v>
                </c:pt>
                <c:pt idx="96">
                  <c:v>-138.85499999999999</c:v>
                </c:pt>
                <c:pt idx="97">
                  <c:v>-109.71000000000001</c:v>
                </c:pt>
                <c:pt idx="98">
                  <c:v>-96.251999999999995</c:v>
                </c:pt>
                <c:pt idx="99">
                  <c:v>-110.04600000000001</c:v>
                </c:pt>
                <c:pt idx="100">
                  <c:v>-107.666</c:v>
                </c:pt>
                <c:pt idx="101">
                  <c:v>-89.325000000000003</c:v>
                </c:pt>
                <c:pt idx="102">
                  <c:v>-66.497</c:v>
                </c:pt>
                <c:pt idx="103">
                  <c:v>-46.722000000000001</c:v>
                </c:pt>
                <c:pt idx="104">
                  <c:v>-32.012999999999998</c:v>
                </c:pt>
                <c:pt idx="105">
                  <c:v>-23.285</c:v>
                </c:pt>
                <c:pt idx="106">
                  <c:v>-21.972000000000001</c:v>
                </c:pt>
                <c:pt idx="107">
                  <c:v>-21.087</c:v>
                </c:pt>
                <c:pt idx="108">
                  <c:v>-17.822000000000003</c:v>
                </c:pt>
                <c:pt idx="109">
                  <c:v>-10.498000000000001</c:v>
                </c:pt>
                <c:pt idx="110">
                  <c:v>-2.1049999999999995</c:v>
                </c:pt>
                <c:pt idx="111">
                  <c:v>6.0119999999999996</c:v>
                </c:pt>
                <c:pt idx="112">
                  <c:v>9.766</c:v>
                </c:pt>
                <c:pt idx="113">
                  <c:v>12.818</c:v>
                </c:pt>
                <c:pt idx="114">
                  <c:v>12.39</c:v>
                </c:pt>
                <c:pt idx="115">
                  <c:v>8.2100000000000009</c:v>
                </c:pt>
                <c:pt idx="116">
                  <c:v>4.1509999999999998</c:v>
                </c:pt>
                <c:pt idx="117">
                  <c:v>3.3569999999999998</c:v>
                </c:pt>
                <c:pt idx="118">
                  <c:v>1.0380000000000003</c:v>
                </c:pt>
                <c:pt idx="119">
                  <c:v>0.27499999999999947</c:v>
                </c:pt>
                <c:pt idx="120">
                  <c:v>0</c:v>
                </c:pt>
                <c:pt idx="121">
                  <c:v>0.67199999999999971</c:v>
                </c:pt>
                <c:pt idx="122">
                  <c:v>-3.0000000000000249E-2</c:v>
                </c:pt>
                <c:pt idx="123">
                  <c:v>0.21399999999999952</c:v>
                </c:pt>
                <c:pt idx="124">
                  <c:v>1.6179999999999994</c:v>
                </c:pt>
                <c:pt idx="125">
                  <c:v>2.9</c:v>
                </c:pt>
                <c:pt idx="126">
                  <c:v>5.4939999999999998</c:v>
                </c:pt>
                <c:pt idx="127">
                  <c:v>9.8879999999999999</c:v>
                </c:pt>
                <c:pt idx="128">
                  <c:v>14.251999999999999</c:v>
                </c:pt>
                <c:pt idx="129">
                  <c:v>12.452</c:v>
                </c:pt>
                <c:pt idx="130">
                  <c:v>8.1790000000000003</c:v>
                </c:pt>
                <c:pt idx="131">
                  <c:v>1.8919999999999995</c:v>
                </c:pt>
                <c:pt idx="132">
                  <c:v>-6.7749999999999995</c:v>
                </c:pt>
                <c:pt idx="133">
                  <c:v>-14.862000000000002</c:v>
                </c:pt>
                <c:pt idx="134">
                  <c:v>-20.630000000000003</c:v>
                </c:pt>
                <c:pt idx="135">
                  <c:v>-21.515000000000001</c:v>
                </c:pt>
                <c:pt idx="136">
                  <c:v>-22.339000000000002</c:v>
                </c:pt>
                <c:pt idx="137">
                  <c:v>-24.658000000000001</c:v>
                </c:pt>
                <c:pt idx="138">
                  <c:v>-38.146999999999998</c:v>
                </c:pt>
                <c:pt idx="139">
                  <c:v>-59.477999999999994</c:v>
                </c:pt>
                <c:pt idx="140">
                  <c:v>-81.909000000000006</c:v>
                </c:pt>
                <c:pt idx="141">
                  <c:v>-102.386</c:v>
                </c:pt>
                <c:pt idx="142">
                  <c:v>-112.36499999999999</c:v>
                </c:pt>
                <c:pt idx="143">
                  <c:v>-99.701000000000008</c:v>
                </c:pt>
                <c:pt idx="144">
                  <c:v>-97.716999999999999</c:v>
                </c:pt>
                <c:pt idx="145">
                  <c:v>-123.80900000000001</c:v>
                </c:pt>
                <c:pt idx="146">
                  <c:v>-160.49199999999999</c:v>
                </c:pt>
                <c:pt idx="147">
                  <c:v>158.14200000000002</c:v>
                </c:pt>
                <c:pt idx="148">
                  <c:v>118.134</c:v>
                </c:pt>
                <c:pt idx="149">
                  <c:v>81.269000000000005</c:v>
                </c:pt>
                <c:pt idx="150">
                  <c:v>115.32599999999999</c:v>
                </c:pt>
                <c:pt idx="151">
                  <c:v>126.465</c:v>
                </c:pt>
                <c:pt idx="152">
                  <c:v>83.435000000000002</c:v>
                </c:pt>
                <c:pt idx="153">
                  <c:v>30.823</c:v>
                </c:pt>
                <c:pt idx="154">
                  <c:v>-27.618000000000002</c:v>
                </c:pt>
                <c:pt idx="155">
                  <c:v>-90.912000000000006</c:v>
                </c:pt>
                <c:pt idx="156">
                  <c:v>-164.76399999999998</c:v>
                </c:pt>
                <c:pt idx="157">
                  <c:v>130.036</c:v>
                </c:pt>
                <c:pt idx="158">
                  <c:v>-113.861</c:v>
                </c:pt>
                <c:pt idx="159">
                  <c:v>-170.28799999999998</c:v>
                </c:pt>
                <c:pt idx="160">
                  <c:v>132.05000000000001</c:v>
                </c:pt>
                <c:pt idx="161">
                  <c:v>71.991</c:v>
                </c:pt>
                <c:pt idx="162">
                  <c:v>9.1859999999999999</c:v>
                </c:pt>
                <c:pt idx="163">
                  <c:v>-83.891999999999996</c:v>
                </c:pt>
                <c:pt idx="164">
                  <c:v>-170.71499999999997</c:v>
                </c:pt>
                <c:pt idx="165">
                  <c:v>123.59699999999999</c:v>
                </c:pt>
                <c:pt idx="166">
                  <c:v>109.253</c:v>
                </c:pt>
                <c:pt idx="167">
                  <c:v>145.99600000000001</c:v>
                </c:pt>
                <c:pt idx="168">
                  <c:v>91.338999999999999</c:v>
                </c:pt>
                <c:pt idx="169">
                  <c:v>10.468</c:v>
                </c:pt>
                <c:pt idx="170">
                  <c:v>-71.623999999999995</c:v>
                </c:pt>
                <c:pt idx="171">
                  <c:v>-165.46599999999998</c:v>
                </c:pt>
                <c:pt idx="172">
                  <c:v>123.627</c:v>
                </c:pt>
                <c:pt idx="173">
                  <c:v>62.134</c:v>
                </c:pt>
                <c:pt idx="174">
                  <c:v>-33.538000000000004</c:v>
                </c:pt>
                <c:pt idx="175">
                  <c:v>-153.869</c:v>
                </c:pt>
                <c:pt idx="176">
                  <c:v>169.52500000000001</c:v>
                </c:pt>
                <c:pt idx="177">
                  <c:v>-162.35299999999998</c:v>
                </c:pt>
                <c:pt idx="178">
                  <c:v>150.02500000000001</c:v>
                </c:pt>
                <c:pt idx="179">
                  <c:v>73.334000000000003</c:v>
                </c:pt>
                <c:pt idx="180">
                  <c:v>-1.3120000000000003</c:v>
                </c:pt>
                <c:pt idx="181">
                  <c:v>-151.51899999999998</c:v>
                </c:pt>
                <c:pt idx="182">
                  <c:v>159.27200000000002</c:v>
                </c:pt>
                <c:pt idx="183">
                  <c:v>100.678</c:v>
                </c:pt>
                <c:pt idx="184">
                  <c:v>-54.625999999999998</c:v>
                </c:pt>
                <c:pt idx="185">
                  <c:v>-109.253</c:v>
                </c:pt>
                <c:pt idx="186">
                  <c:v>175.78200000000001</c:v>
                </c:pt>
                <c:pt idx="187">
                  <c:v>67.688000000000002</c:v>
                </c:pt>
                <c:pt idx="188">
                  <c:v>-1.7090000000000005</c:v>
                </c:pt>
                <c:pt idx="189">
                  <c:v>-98.204999999999998</c:v>
                </c:pt>
                <c:pt idx="190">
                  <c:v>179.596</c:v>
                </c:pt>
                <c:pt idx="191">
                  <c:v>109.55799999999999</c:v>
                </c:pt>
                <c:pt idx="192">
                  <c:v>16.541</c:v>
                </c:pt>
                <c:pt idx="193">
                  <c:v>-37.902000000000001</c:v>
                </c:pt>
                <c:pt idx="194">
                  <c:v>166.596</c:v>
                </c:pt>
                <c:pt idx="195">
                  <c:v>55.725000000000001</c:v>
                </c:pt>
                <c:pt idx="196">
                  <c:v>10.132</c:v>
                </c:pt>
                <c:pt idx="197">
                  <c:v>-18.920999999999999</c:v>
                </c:pt>
                <c:pt idx="198">
                  <c:v>26.550999999999998</c:v>
                </c:pt>
                <c:pt idx="199">
                  <c:v>39.063000000000002</c:v>
                </c:pt>
                <c:pt idx="200">
                  <c:v>-5.2489999999999997</c:v>
                </c:pt>
                <c:pt idx="201">
                  <c:v>-32.47</c:v>
                </c:pt>
                <c:pt idx="202">
                  <c:v>12.542999999999999</c:v>
                </c:pt>
                <c:pt idx="203">
                  <c:v>12.36</c:v>
                </c:pt>
                <c:pt idx="204">
                  <c:v>-3.7229999999999999</c:v>
                </c:pt>
                <c:pt idx="205">
                  <c:v>19.196000000000002</c:v>
                </c:pt>
                <c:pt idx="206">
                  <c:v>52.795999999999999</c:v>
                </c:pt>
                <c:pt idx="207">
                  <c:v>-3.8140000000000009</c:v>
                </c:pt>
                <c:pt idx="208">
                  <c:v>-57.524999999999999</c:v>
                </c:pt>
                <c:pt idx="209">
                  <c:v>17.242999999999999</c:v>
                </c:pt>
                <c:pt idx="210">
                  <c:v>8.6370000000000005</c:v>
                </c:pt>
                <c:pt idx="211">
                  <c:v>-17.577999999999999</c:v>
                </c:pt>
                <c:pt idx="212">
                  <c:v>36.408000000000001</c:v>
                </c:pt>
                <c:pt idx="213">
                  <c:v>26.763999999999999</c:v>
                </c:pt>
                <c:pt idx="214">
                  <c:v>10.651</c:v>
                </c:pt>
                <c:pt idx="215">
                  <c:v>3.5709999999999997</c:v>
                </c:pt>
                <c:pt idx="216">
                  <c:v>168.09100000000001</c:v>
                </c:pt>
                <c:pt idx="217">
                  <c:v>-30.151000000000003</c:v>
                </c:pt>
                <c:pt idx="218">
                  <c:v>-35.582999999999998</c:v>
                </c:pt>
                <c:pt idx="219">
                  <c:v>30.457000000000001</c:v>
                </c:pt>
                <c:pt idx="220">
                  <c:v>28.991999999999997</c:v>
                </c:pt>
                <c:pt idx="221">
                  <c:v>136.78</c:v>
                </c:pt>
                <c:pt idx="222">
                  <c:v>141.63200000000001</c:v>
                </c:pt>
                <c:pt idx="223">
                  <c:v>107.727</c:v>
                </c:pt>
                <c:pt idx="224">
                  <c:v>-118.95700000000001</c:v>
                </c:pt>
                <c:pt idx="225">
                  <c:v>-135.49799999999999</c:v>
                </c:pt>
                <c:pt idx="226">
                  <c:v>125.367</c:v>
                </c:pt>
                <c:pt idx="227">
                  <c:v>-61.278999999999996</c:v>
                </c:pt>
                <c:pt idx="228">
                  <c:v>-100.586</c:v>
                </c:pt>
                <c:pt idx="229">
                  <c:v>108.277</c:v>
                </c:pt>
                <c:pt idx="230">
                  <c:v>32.868000000000002</c:v>
                </c:pt>
                <c:pt idx="231">
                  <c:v>94.421999999999997</c:v>
                </c:pt>
                <c:pt idx="232">
                  <c:v>147.06500000000003</c:v>
                </c:pt>
                <c:pt idx="233">
                  <c:v>147.27800000000002</c:v>
                </c:pt>
                <c:pt idx="234">
                  <c:v>-122.77200000000001</c:v>
                </c:pt>
                <c:pt idx="235">
                  <c:v>-112.976</c:v>
                </c:pt>
                <c:pt idx="236">
                  <c:v>47.881999999999998</c:v>
                </c:pt>
                <c:pt idx="237">
                  <c:v>-39.367000000000004</c:v>
                </c:pt>
                <c:pt idx="238">
                  <c:v>113.861</c:v>
                </c:pt>
                <c:pt idx="239">
                  <c:v>123.413</c:v>
                </c:pt>
                <c:pt idx="240">
                  <c:v>110.657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949-4698-AF7C-D2D06DC91541}"/>
            </c:ext>
          </c:extLst>
        </c:ser>
        <c:ser>
          <c:idx val="6"/>
          <c:order val="5"/>
          <c:tx>
            <c:v>8</c:v>
          </c:tx>
          <c:spPr>
            <a:ln w="22225"/>
          </c:spPr>
          <c:marker>
            <c:symbol val="none"/>
          </c:marker>
          <c:xVal>
            <c:numRef>
              <c:f>'E-plane'!$A$4:$A$244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'E-plane'!$BT$4:$BT$244</c:f>
              <c:numCache>
                <c:formatCode>General</c:formatCode>
                <c:ptCount val="241"/>
                <c:pt idx="0">
                  <c:v>-146.148</c:v>
                </c:pt>
                <c:pt idx="1">
                  <c:v>166.23</c:v>
                </c:pt>
                <c:pt idx="2">
                  <c:v>167.786</c:v>
                </c:pt>
                <c:pt idx="3">
                  <c:v>-141.05199999999999</c:v>
                </c:pt>
                <c:pt idx="4">
                  <c:v>141.083</c:v>
                </c:pt>
                <c:pt idx="5">
                  <c:v>105.774</c:v>
                </c:pt>
                <c:pt idx="6">
                  <c:v>51.941000000000003</c:v>
                </c:pt>
                <c:pt idx="7">
                  <c:v>13.885999999999999</c:v>
                </c:pt>
                <c:pt idx="8">
                  <c:v>-26.275000000000002</c:v>
                </c:pt>
                <c:pt idx="9">
                  <c:v>-67.932000000000002</c:v>
                </c:pt>
                <c:pt idx="10">
                  <c:v>172.56100000000001</c:v>
                </c:pt>
                <c:pt idx="11">
                  <c:v>-113.464</c:v>
                </c:pt>
                <c:pt idx="12">
                  <c:v>171.69200000000001</c:v>
                </c:pt>
                <c:pt idx="13">
                  <c:v>-152.679</c:v>
                </c:pt>
                <c:pt idx="14">
                  <c:v>108.70400000000001</c:v>
                </c:pt>
                <c:pt idx="15">
                  <c:v>66.498000000000005</c:v>
                </c:pt>
                <c:pt idx="16">
                  <c:v>-27.526</c:v>
                </c:pt>
                <c:pt idx="17">
                  <c:v>-113.18899999999999</c:v>
                </c:pt>
                <c:pt idx="18">
                  <c:v>-108.917</c:v>
                </c:pt>
                <c:pt idx="19">
                  <c:v>171.67600000000002</c:v>
                </c:pt>
                <c:pt idx="20">
                  <c:v>172.989</c:v>
                </c:pt>
                <c:pt idx="21">
                  <c:v>148.529</c:v>
                </c:pt>
                <c:pt idx="22">
                  <c:v>-41.411999999999999</c:v>
                </c:pt>
                <c:pt idx="23">
                  <c:v>95.641999999999996</c:v>
                </c:pt>
                <c:pt idx="24">
                  <c:v>-105.529</c:v>
                </c:pt>
                <c:pt idx="25">
                  <c:v>-105.86499999999999</c:v>
                </c:pt>
                <c:pt idx="26">
                  <c:v>-104.61399999999999</c:v>
                </c:pt>
                <c:pt idx="27">
                  <c:v>-103.515</c:v>
                </c:pt>
                <c:pt idx="28">
                  <c:v>125.44200000000001</c:v>
                </c:pt>
                <c:pt idx="29">
                  <c:v>135.666</c:v>
                </c:pt>
                <c:pt idx="30">
                  <c:v>93.262</c:v>
                </c:pt>
                <c:pt idx="31">
                  <c:v>-53.343999999999994</c:v>
                </c:pt>
                <c:pt idx="32">
                  <c:v>-8.1780000000000008</c:v>
                </c:pt>
                <c:pt idx="33">
                  <c:v>-52.519999999999996</c:v>
                </c:pt>
                <c:pt idx="34">
                  <c:v>-144.19499999999999</c:v>
                </c:pt>
                <c:pt idx="35">
                  <c:v>-136.749</c:v>
                </c:pt>
                <c:pt idx="36">
                  <c:v>-158.04999999999998</c:v>
                </c:pt>
                <c:pt idx="37">
                  <c:v>123.108</c:v>
                </c:pt>
                <c:pt idx="38">
                  <c:v>120.48400000000001</c:v>
                </c:pt>
                <c:pt idx="39">
                  <c:v>1.4960000000000004</c:v>
                </c:pt>
                <c:pt idx="40">
                  <c:v>179.85499999999999</c:v>
                </c:pt>
                <c:pt idx="41">
                  <c:v>-112.21299999999999</c:v>
                </c:pt>
                <c:pt idx="42">
                  <c:v>-88.86699999999999</c:v>
                </c:pt>
                <c:pt idx="43">
                  <c:v>-54.381999999999998</c:v>
                </c:pt>
                <c:pt idx="44">
                  <c:v>139.86199999999999</c:v>
                </c:pt>
                <c:pt idx="45">
                  <c:v>160.904</c:v>
                </c:pt>
                <c:pt idx="46">
                  <c:v>-7.0490000000000004</c:v>
                </c:pt>
                <c:pt idx="47">
                  <c:v>93.995000000000005</c:v>
                </c:pt>
                <c:pt idx="48">
                  <c:v>-113.49499999999999</c:v>
                </c:pt>
                <c:pt idx="49">
                  <c:v>-57.036999999999999</c:v>
                </c:pt>
                <c:pt idx="50">
                  <c:v>-0.4269999999999996</c:v>
                </c:pt>
                <c:pt idx="51">
                  <c:v>125.18300000000001</c:v>
                </c:pt>
                <c:pt idx="52">
                  <c:v>-79.924999999999997</c:v>
                </c:pt>
                <c:pt idx="53">
                  <c:v>-78.703999999999994</c:v>
                </c:pt>
                <c:pt idx="54">
                  <c:v>-77.727999999999994</c:v>
                </c:pt>
                <c:pt idx="55">
                  <c:v>84.198000000000008</c:v>
                </c:pt>
                <c:pt idx="56">
                  <c:v>38.117000000000004</c:v>
                </c:pt>
                <c:pt idx="57">
                  <c:v>-49.803999999999995</c:v>
                </c:pt>
                <c:pt idx="58">
                  <c:v>-81.725999999999999</c:v>
                </c:pt>
                <c:pt idx="59">
                  <c:v>-102.508</c:v>
                </c:pt>
                <c:pt idx="60">
                  <c:v>140.80799999999999</c:v>
                </c:pt>
                <c:pt idx="61">
                  <c:v>-98.998999999999995</c:v>
                </c:pt>
                <c:pt idx="62">
                  <c:v>-26.916</c:v>
                </c:pt>
                <c:pt idx="63">
                  <c:v>26.702999999999999</c:v>
                </c:pt>
                <c:pt idx="64">
                  <c:v>152.77100000000002</c:v>
                </c:pt>
                <c:pt idx="65">
                  <c:v>-141.47899999999998</c:v>
                </c:pt>
                <c:pt idx="66">
                  <c:v>-100.79899999999999</c:v>
                </c:pt>
                <c:pt idx="67">
                  <c:v>83.25200000000001</c:v>
                </c:pt>
                <c:pt idx="68">
                  <c:v>-85.417999999999992</c:v>
                </c:pt>
                <c:pt idx="69">
                  <c:v>-84.259</c:v>
                </c:pt>
                <c:pt idx="70">
                  <c:v>-100.616</c:v>
                </c:pt>
                <c:pt idx="71">
                  <c:v>-129.24199999999999</c:v>
                </c:pt>
                <c:pt idx="72">
                  <c:v>-85.600999999999999</c:v>
                </c:pt>
                <c:pt idx="73">
                  <c:v>16.663</c:v>
                </c:pt>
                <c:pt idx="74">
                  <c:v>109.101</c:v>
                </c:pt>
                <c:pt idx="75">
                  <c:v>162.35400000000001</c:v>
                </c:pt>
                <c:pt idx="76">
                  <c:v>-114.715</c:v>
                </c:pt>
                <c:pt idx="77">
                  <c:v>-100.738</c:v>
                </c:pt>
                <c:pt idx="78">
                  <c:v>-99.67</c:v>
                </c:pt>
                <c:pt idx="79">
                  <c:v>-53.07</c:v>
                </c:pt>
                <c:pt idx="80">
                  <c:v>18.920999999999999</c:v>
                </c:pt>
                <c:pt idx="81">
                  <c:v>72.448999999999998</c:v>
                </c:pt>
                <c:pt idx="82">
                  <c:v>153.96199999999999</c:v>
                </c:pt>
                <c:pt idx="83">
                  <c:v>-134.76499999999999</c:v>
                </c:pt>
                <c:pt idx="84">
                  <c:v>-69.548999999999992</c:v>
                </c:pt>
                <c:pt idx="85">
                  <c:v>4.7920000000000007</c:v>
                </c:pt>
                <c:pt idx="86">
                  <c:v>136.398</c:v>
                </c:pt>
                <c:pt idx="87">
                  <c:v>-61.156999999999996</c:v>
                </c:pt>
                <c:pt idx="88">
                  <c:v>3.9980000000000002</c:v>
                </c:pt>
                <c:pt idx="89">
                  <c:v>59.601000000000006</c:v>
                </c:pt>
                <c:pt idx="90">
                  <c:v>115.54</c:v>
                </c:pt>
                <c:pt idx="91">
                  <c:v>167.93899999999999</c:v>
                </c:pt>
                <c:pt idx="92">
                  <c:v>-127.96000000000001</c:v>
                </c:pt>
                <c:pt idx="93">
                  <c:v>110.901</c:v>
                </c:pt>
                <c:pt idx="94">
                  <c:v>147.27799999999999</c:v>
                </c:pt>
                <c:pt idx="95">
                  <c:v>-165.374</c:v>
                </c:pt>
                <c:pt idx="96">
                  <c:v>-120.91</c:v>
                </c:pt>
                <c:pt idx="97">
                  <c:v>-78.643000000000001</c:v>
                </c:pt>
                <c:pt idx="98">
                  <c:v>-35.582999999999998</c:v>
                </c:pt>
                <c:pt idx="99">
                  <c:v>-42.235999999999997</c:v>
                </c:pt>
                <c:pt idx="100">
                  <c:v>-123.93199999999999</c:v>
                </c:pt>
                <c:pt idx="101">
                  <c:v>-95.55</c:v>
                </c:pt>
                <c:pt idx="102">
                  <c:v>-66.283999999999992</c:v>
                </c:pt>
                <c:pt idx="103">
                  <c:v>-45.806999999999995</c:v>
                </c:pt>
                <c:pt idx="104">
                  <c:v>-35.155999999999999</c:v>
                </c:pt>
                <c:pt idx="105">
                  <c:v>-44.433</c:v>
                </c:pt>
                <c:pt idx="106">
                  <c:v>-53.465999999999994</c:v>
                </c:pt>
                <c:pt idx="107">
                  <c:v>-47.606999999999999</c:v>
                </c:pt>
                <c:pt idx="108">
                  <c:v>-38.024999999999999</c:v>
                </c:pt>
                <c:pt idx="109">
                  <c:v>-25.695</c:v>
                </c:pt>
                <c:pt idx="110">
                  <c:v>-15.533000000000001</c:v>
                </c:pt>
                <c:pt idx="111">
                  <c:v>-9.0019999999999989</c:v>
                </c:pt>
                <c:pt idx="112">
                  <c:v>-5.3709999999999996</c:v>
                </c:pt>
                <c:pt idx="113">
                  <c:v>-4.8820000000000006</c:v>
                </c:pt>
                <c:pt idx="114">
                  <c:v>-5.8280000000000003</c:v>
                </c:pt>
                <c:pt idx="115">
                  <c:v>-5.1879999999999997</c:v>
                </c:pt>
                <c:pt idx="116">
                  <c:v>-3.601</c:v>
                </c:pt>
                <c:pt idx="117">
                  <c:v>-1.7089999999999996</c:v>
                </c:pt>
                <c:pt idx="118">
                  <c:v>-0.60999999999999943</c:v>
                </c:pt>
                <c:pt idx="119">
                  <c:v>-9.0999999999999304E-2</c:v>
                </c:pt>
                <c:pt idx="120">
                  <c:v>0</c:v>
                </c:pt>
                <c:pt idx="121">
                  <c:v>0.3360000000000003</c:v>
                </c:pt>
                <c:pt idx="122">
                  <c:v>0.15300000000000047</c:v>
                </c:pt>
                <c:pt idx="123">
                  <c:v>-0.73199999999999932</c:v>
                </c:pt>
                <c:pt idx="124">
                  <c:v>-1.7389999999999999</c:v>
                </c:pt>
                <c:pt idx="125">
                  <c:v>-2.6549999999999994</c:v>
                </c:pt>
                <c:pt idx="126">
                  <c:v>-4.181</c:v>
                </c:pt>
                <c:pt idx="127">
                  <c:v>-5.1269999999999998</c:v>
                </c:pt>
                <c:pt idx="128">
                  <c:v>-3.9359999999999991</c:v>
                </c:pt>
                <c:pt idx="129">
                  <c:v>-3.996999999999999</c:v>
                </c:pt>
                <c:pt idx="130">
                  <c:v>-6.53</c:v>
                </c:pt>
                <c:pt idx="131">
                  <c:v>-12.176000000000002</c:v>
                </c:pt>
                <c:pt idx="132">
                  <c:v>-20.507000000000001</c:v>
                </c:pt>
                <c:pt idx="133">
                  <c:v>-32.47</c:v>
                </c:pt>
                <c:pt idx="134">
                  <c:v>-43.608999999999995</c:v>
                </c:pt>
                <c:pt idx="135">
                  <c:v>-50.628</c:v>
                </c:pt>
                <c:pt idx="136">
                  <c:v>-45.928999999999995</c:v>
                </c:pt>
                <c:pt idx="137">
                  <c:v>-30.059000000000001</c:v>
                </c:pt>
                <c:pt idx="138">
                  <c:v>-35.430999999999997</c:v>
                </c:pt>
                <c:pt idx="139">
                  <c:v>-54.595999999999997</c:v>
                </c:pt>
                <c:pt idx="140">
                  <c:v>-82.671999999999997</c:v>
                </c:pt>
                <c:pt idx="141">
                  <c:v>-116.729</c:v>
                </c:pt>
                <c:pt idx="142">
                  <c:v>-143.31</c:v>
                </c:pt>
                <c:pt idx="143">
                  <c:v>-12.878</c:v>
                </c:pt>
                <c:pt idx="144">
                  <c:v>-52.214999999999996</c:v>
                </c:pt>
                <c:pt idx="145">
                  <c:v>-101.532</c:v>
                </c:pt>
                <c:pt idx="146">
                  <c:v>-152.71</c:v>
                </c:pt>
                <c:pt idx="147">
                  <c:v>150.11600000000001</c:v>
                </c:pt>
                <c:pt idx="148">
                  <c:v>100.64700000000001</c:v>
                </c:pt>
                <c:pt idx="149">
                  <c:v>27.893000000000001</c:v>
                </c:pt>
                <c:pt idx="150">
                  <c:v>179.99299999999999</c:v>
                </c:pt>
                <c:pt idx="151">
                  <c:v>133.60599999999999</c:v>
                </c:pt>
                <c:pt idx="152">
                  <c:v>81.33</c:v>
                </c:pt>
                <c:pt idx="153">
                  <c:v>26.977999999999998</c:v>
                </c:pt>
                <c:pt idx="154">
                  <c:v>-21.759</c:v>
                </c:pt>
                <c:pt idx="155">
                  <c:v>-59.326000000000001</c:v>
                </c:pt>
                <c:pt idx="156">
                  <c:v>41.108000000000004</c:v>
                </c:pt>
                <c:pt idx="157">
                  <c:v>-29.632000000000001</c:v>
                </c:pt>
                <c:pt idx="158">
                  <c:v>-80.444000000000003</c:v>
                </c:pt>
                <c:pt idx="159">
                  <c:v>-169.76900000000001</c:v>
                </c:pt>
                <c:pt idx="160">
                  <c:v>63.355000000000004</c:v>
                </c:pt>
                <c:pt idx="161">
                  <c:v>14.862000000000002</c:v>
                </c:pt>
                <c:pt idx="162">
                  <c:v>-26.580000000000002</c:v>
                </c:pt>
                <c:pt idx="163">
                  <c:v>-48.491999999999997</c:v>
                </c:pt>
                <c:pt idx="164">
                  <c:v>-36.742999999999995</c:v>
                </c:pt>
                <c:pt idx="165">
                  <c:v>-43.303999999999995</c:v>
                </c:pt>
                <c:pt idx="166">
                  <c:v>-84.075999999999993</c:v>
                </c:pt>
                <c:pt idx="167">
                  <c:v>-109.92399999999999</c:v>
                </c:pt>
                <c:pt idx="168">
                  <c:v>0.36699999999999999</c:v>
                </c:pt>
                <c:pt idx="169">
                  <c:v>-39.214999999999996</c:v>
                </c:pt>
                <c:pt idx="170">
                  <c:v>-71.411000000000001</c:v>
                </c:pt>
                <c:pt idx="171">
                  <c:v>-92.894999999999996</c:v>
                </c:pt>
                <c:pt idx="172">
                  <c:v>-23.651</c:v>
                </c:pt>
                <c:pt idx="173">
                  <c:v>-70.465000000000003</c:v>
                </c:pt>
                <c:pt idx="174">
                  <c:v>-46.263999999999996</c:v>
                </c:pt>
                <c:pt idx="175">
                  <c:v>-48.522999999999996</c:v>
                </c:pt>
                <c:pt idx="176">
                  <c:v>-87.28</c:v>
                </c:pt>
                <c:pt idx="177">
                  <c:v>-99.884</c:v>
                </c:pt>
                <c:pt idx="178">
                  <c:v>44.617000000000004</c:v>
                </c:pt>
                <c:pt idx="179">
                  <c:v>-11.23</c:v>
                </c:pt>
                <c:pt idx="180">
                  <c:v>-105.56</c:v>
                </c:pt>
                <c:pt idx="181">
                  <c:v>175.14099999999999</c:v>
                </c:pt>
                <c:pt idx="182">
                  <c:v>-82.518999999999991</c:v>
                </c:pt>
                <c:pt idx="183">
                  <c:v>-78.033000000000001</c:v>
                </c:pt>
                <c:pt idx="184">
                  <c:v>-90.393000000000001</c:v>
                </c:pt>
                <c:pt idx="185">
                  <c:v>-102.691</c:v>
                </c:pt>
                <c:pt idx="186">
                  <c:v>-101.562</c:v>
                </c:pt>
                <c:pt idx="187">
                  <c:v>-100.372</c:v>
                </c:pt>
                <c:pt idx="188">
                  <c:v>-99.242999999999995</c:v>
                </c:pt>
                <c:pt idx="189">
                  <c:v>162.94800000000001</c:v>
                </c:pt>
                <c:pt idx="190">
                  <c:v>-153.19800000000001</c:v>
                </c:pt>
                <c:pt idx="191">
                  <c:v>-151.76400000000001</c:v>
                </c:pt>
                <c:pt idx="192">
                  <c:v>-56.059999999999995</c:v>
                </c:pt>
                <c:pt idx="193">
                  <c:v>-118.438</c:v>
                </c:pt>
                <c:pt idx="194">
                  <c:v>-171.63</c:v>
                </c:pt>
                <c:pt idx="195">
                  <c:v>-16.417999999999999</c:v>
                </c:pt>
                <c:pt idx="196">
                  <c:v>-63.811999999999998</c:v>
                </c:pt>
                <c:pt idx="197">
                  <c:v>-158.386</c:v>
                </c:pt>
                <c:pt idx="198">
                  <c:v>5.2490000000000006</c:v>
                </c:pt>
                <c:pt idx="199">
                  <c:v>-50.262</c:v>
                </c:pt>
                <c:pt idx="200">
                  <c:v>-74.278999999999996</c:v>
                </c:pt>
                <c:pt idx="201">
                  <c:v>3.2960000000000003</c:v>
                </c:pt>
                <c:pt idx="202">
                  <c:v>-6.7749999999999995</c:v>
                </c:pt>
                <c:pt idx="203">
                  <c:v>-103.057</c:v>
                </c:pt>
                <c:pt idx="204">
                  <c:v>180.55700000000002</c:v>
                </c:pt>
                <c:pt idx="205">
                  <c:v>150.92400000000001</c:v>
                </c:pt>
                <c:pt idx="206">
                  <c:v>-76.415999999999997</c:v>
                </c:pt>
                <c:pt idx="207">
                  <c:v>-117.401</c:v>
                </c:pt>
                <c:pt idx="208">
                  <c:v>-125.76300000000001</c:v>
                </c:pt>
                <c:pt idx="209">
                  <c:v>-69.518999999999991</c:v>
                </c:pt>
                <c:pt idx="210">
                  <c:v>-101.928</c:v>
                </c:pt>
                <c:pt idx="211">
                  <c:v>-100.83</c:v>
                </c:pt>
                <c:pt idx="212">
                  <c:v>-99.67</c:v>
                </c:pt>
                <c:pt idx="213">
                  <c:v>-127.10499999999999</c:v>
                </c:pt>
                <c:pt idx="214">
                  <c:v>-112.518</c:v>
                </c:pt>
                <c:pt idx="215">
                  <c:v>-84.838999999999999</c:v>
                </c:pt>
                <c:pt idx="216">
                  <c:v>-53.160999999999994</c:v>
                </c:pt>
                <c:pt idx="217">
                  <c:v>-166.32</c:v>
                </c:pt>
                <c:pt idx="218">
                  <c:v>56.580000000000005</c:v>
                </c:pt>
                <c:pt idx="219">
                  <c:v>-112.21299999999999</c:v>
                </c:pt>
                <c:pt idx="220">
                  <c:v>-174.27</c:v>
                </c:pt>
                <c:pt idx="221">
                  <c:v>-168.548</c:v>
                </c:pt>
                <c:pt idx="222">
                  <c:v>-117.73599999999999</c:v>
                </c:pt>
                <c:pt idx="223">
                  <c:v>-106.872</c:v>
                </c:pt>
                <c:pt idx="224">
                  <c:v>-105.71299999999999</c:v>
                </c:pt>
                <c:pt idx="225">
                  <c:v>-104.583</c:v>
                </c:pt>
                <c:pt idx="226">
                  <c:v>-100.586</c:v>
                </c:pt>
                <c:pt idx="227">
                  <c:v>-99.426000000000002</c:v>
                </c:pt>
                <c:pt idx="228">
                  <c:v>-48.37</c:v>
                </c:pt>
                <c:pt idx="229">
                  <c:v>183.01400000000001</c:v>
                </c:pt>
                <c:pt idx="230">
                  <c:v>-162.47499999999999</c:v>
                </c:pt>
                <c:pt idx="231">
                  <c:v>-130.523</c:v>
                </c:pt>
                <c:pt idx="232">
                  <c:v>-113.43299999999999</c:v>
                </c:pt>
                <c:pt idx="233">
                  <c:v>157.66900000000001</c:v>
                </c:pt>
                <c:pt idx="234">
                  <c:v>125.611</c:v>
                </c:pt>
                <c:pt idx="235">
                  <c:v>149.93299999999999</c:v>
                </c:pt>
                <c:pt idx="236">
                  <c:v>145.63</c:v>
                </c:pt>
                <c:pt idx="237">
                  <c:v>145.47800000000001</c:v>
                </c:pt>
                <c:pt idx="238">
                  <c:v>142.39500000000001</c:v>
                </c:pt>
                <c:pt idx="239">
                  <c:v>155.48699999999999</c:v>
                </c:pt>
                <c:pt idx="240">
                  <c:v>174.83600000000001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949-4698-AF7C-D2D06DC91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515008"/>
        <c:axId val="79525376"/>
      </c:scatterChart>
      <c:valAx>
        <c:axId val="79515008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525376"/>
        <c:crossesAt val="-80"/>
        <c:crossBetween val="midCat"/>
        <c:majorUnit val="10"/>
        <c:minorUnit val="5"/>
      </c:valAx>
      <c:valAx>
        <c:axId val="79525376"/>
        <c:scaling>
          <c:orientation val="minMax"/>
          <c:max val="40"/>
          <c:min val="-4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Phase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515008"/>
        <c:crosses val="autoZero"/>
        <c:crossBetween val="midCat"/>
        <c:majorUnit val="2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H-Plane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4</c:v>
          </c:tx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'H-plane'!$D$4:$D$244</c:f>
              <c:numCache>
                <c:formatCode>General</c:formatCode>
                <c:ptCount val="241"/>
                <c:pt idx="0">
                  <c:v>-105.49900000000001</c:v>
                </c:pt>
                <c:pt idx="1">
                  <c:v>-190.27699999999999</c:v>
                </c:pt>
                <c:pt idx="2">
                  <c:v>-131.77500000000001</c:v>
                </c:pt>
                <c:pt idx="3">
                  <c:v>-131.13399999999999</c:v>
                </c:pt>
                <c:pt idx="4">
                  <c:v>-130.524</c:v>
                </c:pt>
                <c:pt idx="5">
                  <c:v>-143.95099999999999</c:v>
                </c:pt>
                <c:pt idx="6">
                  <c:v>-85.419000000000011</c:v>
                </c:pt>
                <c:pt idx="7">
                  <c:v>-129.45500000000001</c:v>
                </c:pt>
                <c:pt idx="8">
                  <c:v>-127.685</c:v>
                </c:pt>
                <c:pt idx="9">
                  <c:v>-127.22800000000001</c:v>
                </c:pt>
                <c:pt idx="10">
                  <c:v>-126.52600000000001</c:v>
                </c:pt>
                <c:pt idx="11">
                  <c:v>-125.91500000000001</c:v>
                </c:pt>
                <c:pt idx="12">
                  <c:v>-125.244</c:v>
                </c:pt>
                <c:pt idx="13">
                  <c:v>35.736000000000004</c:v>
                </c:pt>
                <c:pt idx="14">
                  <c:v>47.942999999999998</c:v>
                </c:pt>
                <c:pt idx="15">
                  <c:v>40.588000000000001</c:v>
                </c:pt>
                <c:pt idx="16">
                  <c:v>-77.881</c:v>
                </c:pt>
                <c:pt idx="17">
                  <c:v>-127.83800000000001</c:v>
                </c:pt>
                <c:pt idx="18">
                  <c:v>-127.289</c:v>
                </c:pt>
                <c:pt idx="19">
                  <c:v>-126.55600000000001</c:v>
                </c:pt>
                <c:pt idx="20">
                  <c:v>-125.854</c:v>
                </c:pt>
                <c:pt idx="21">
                  <c:v>-125.27500000000001</c:v>
                </c:pt>
                <c:pt idx="22">
                  <c:v>23.590000000000003</c:v>
                </c:pt>
                <c:pt idx="23">
                  <c:v>27.191000000000003</c:v>
                </c:pt>
                <c:pt idx="24">
                  <c:v>-6.9580000000000002</c:v>
                </c:pt>
                <c:pt idx="25">
                  <c:v>-30.487000000000002</c:v>
                </c:pt>
                <c:pt idx="26">
                  <c:v>-34.423999999999999</c:v>
                </c:pt>
                <c:pt idx="27">
                  <c:v>-24.597000000000001</c:v>
                </c:pt>
                <c:pt idx="28">
                  <c:v>-27.313000000000002</c:v>
                </c:pt>
                <c:pt idx="29">
                  <c:v>-40.588000000000001</c:v>
                </c:pt>
                <c:pt idx="30">
                  <c:v>-112.57900000000001</c:v>
                </c:pt>
                <c:pt idx="31">
                  <c:v>-111.84700000000001</c:v>
                </c:pt>
                <c:pt idx="32">
                  <c:v>-131.10300000000001</c:v>
                </c:pt>
                <c:pt idx="33">
                  <c:v>-109.68</c:v>
                </c:pt>
                <c:pt idx="34">
                  <c:v>-109.039</c:v>
                </c:pt>
                <c:pt idx="35">
                  <c:v>17.333999999999996</c:v>
                </c:pt>
                <c:pt idx="36">
                  <c:v>-25.542999999999999</c:v>
                </c:pt>
                <c:pt idx="37">
                  <c:v>-55.603000000000002</c:v>
                </c:pt>
                <c:pt idx="38">
                  <c:v>-127.167</c:v>
                </c:pt>
                <c:pt idx="39">
                  <c:v>-127.83800000000001</c:v>
                </c:pt>
                <c:pt idx="40">
                  <c:v>-79.834000000000003</c:v>
                </c:pt>
                <c:pt idx="41">
                  <c:v>-39.154000000000003</c:v>
                </c:pt>
                <c:pt idx="42">
                  <c:v>-39.795000000000002</c:v>
                </c:pt>
                <c:pt idx="43">
                  <c:v>-37.597999999999999</c:v>
                </c:pt>
                <c:pt idx="44">
                  <c:v>-34.241</c:v>
                </c:pt>
                <c:pt idx="45">
                  <c:v>-18.585000000000001</c:v>
                </c:pt>
                <c:pt idx="46">
                  <c:v>1.2210000000000001</c:v>
                </c:pt>
                <c:pt idx="47">
                  <c:v>23.621000000000002</c:v>
                </c:pt>
                <c:pt idx="48">
                  <c:v>40.314</c:v>
                </c:pt>
                <c:pt idx="49">
                  <c:v>58.38</c:v>
                </c:pt>
                <c:pt idx="50">
                  <c:v>99.152000000000001</c:v>
                </c:pt>
                <c:pt idx="51">
                  <c:v>124.81699999999999</c:v>
                </c:pt>
                <c:pt idx="52">
                  <c:v>136.71900000000002</c:v>
                </c:pt>
                <c:pt idx="53">
                  <c:v>153.53400000000002</c:v>
                </c:pt>
                <c:pt idx="54">
                  <c:v>-188.446</c:v>
                </c:pt>
                <c:pt idx="55">
                  <c:v>-166.077</c:v>
                </c:pt>
                <c:pt idx="56">
                  <c:v>-147.339</c:v>
                </c:pt>
                <c:pt idx="57">
                  <c:v>-130.18799999999999</c:v>
                </c:pt>
                <c:pt idx="58">
                  <c:v>-116.57700000000001</c:v>
                </c:pt>
                <c:pt idx="59">
                  <c:v>-99.396000000000001</c:v>
                </c:pt>
                <c:pt idx="60">
                  <c:v>-84.656000000000006</c:v>
                </c:pt>
                <c:pt idx="61">
                  <c:v>-67.2</c:v>
                </c:pt>
                <c:pt idx="62">
                  <c:v>-51.635999999999996</c:v>
                </c:pt>
                <c:pt idx="63">
                  <c:v>-30.273000000000003</c:v>
                </c:pt>
                <c:pt idx="64">
                  <c:v>-7.1410000000000009</c:v>
                </c:pt>
                <c:pt idx="65">
                  <c:v>8.8809999999999985</c:v>
                </c:pt>
                <c:pt idx="66">
                  <c:v>15.075999999999999</c:v>
                </c:pt>
                <c:pt idx="67">
                  <c:v>23.743000000000002</c:v>
                </c:pt>
                <c:pt idx="68">
                  <c:v>55.603000000000002</c:v>
                </c:pt>
                <c:pt idx="69">
                  <c:v>-171.05099999999999</c:v>
                </c:pt>
                <c:pt idx="70">
                  <c:v>-169.18899999999999</c:v>
                </c:pt>
                <c:pt idx="71">
                  <c:v>-137.60399999999998</c:v>
                </c:pt>
                <c:pt idx="72">
                  <c:v>-88.287000000000006</c:v>
                </c:pt>
                <c:pt idx="73">
                  <c:v>-55.205999999999996</c:v>
                </c:pt>
                <c:pt idx="74">
                  <c:v>-43.03</c:v>
                </c:pt>
                <c:pt idx="75">
                  <c:v>-33.478000000000002</c:v>
                </c:pt>
                <c:pt idx="76">
                  <c:v>-19.652999999999999</c:v>
                </c:pt>
                <c:pt idx="77">
                  <c:v>-3.6620000000000008</c:v>
                </c:pt>
                <c:pt idx="78">
                  <c:v>11.261000000000001</c:v>
                </c:pt>
                <c:pt idx="79">
                  <c:v>27.374000000000002</c:v>
                </c:pt>
                <c:pt idx="80">
                  <c:v>41.809000000000005</c:v>
                </c:pt>
                <c:pt idx="81">
                  <c:v>54.169000000000004</c:v>
                </c:pt>
                <c:pt idx="82">
                  <c:v>63.170999999999999</c:v>
                </c:pt>
                <c:pt idx="83">
                  <c:v>70.77</c:v>
                </c:pt>
                <c:pt idx="84">
                  <c:v>78.338999999999999</c:v>
                </c:pt>
                <c:pt idx="85">
                  <c:v>85.265999999999991</c:v>
                </c:pt>
                <c:pt idx="86">
                  <c:v>86.638999999999996</c:v>
                </c:pt>
                <c:pt idx="87">
                  <c:v>59.692</c:v>
                </c:pt>
                <c:pt idx="88">
                  <c:v>8.9419999999999984</c:v>
                </c:pt>
                <c:pt idx="89">
                  <c:v>-2.9600000000000009</c:v>
                </c:pt>
                <c:pt idx="90">
                  <c:v>-1.5259999999999998</c:v>
                </c:pt>
                <c:pt idx="91">
                  <c:v>1.6790000000000003</c:v>
                </c:pt>
                <c:pt idx="92">
                  <c:v>7.5379999999999985</c:v>
                </c:pt>
                <c:pt idx="93">
                  <c:v>13.122999999999999</c:v>
                </c:pt>
                <c:pt idx="94">
                  <c:v>19.164999999999999</c:v>
                </c:pt>
                <c:pt idx="95">
                  <c:v>24.872</c:v>
                </c:pt>
                <c:pt idx="96">
                  <c:v>30.487000000000002</c:v>
                </c:pt>
                <c:pt idx="97">
                  <c:v>34.698999999999998</c:v>
                </c:pt>
                <c:pt idx="98">
                  <c:v>37.658999999999999</c:v>
                </c:pt>
                <c:pt idx="99">
                  <c:v>39.063000000000002</c:v>
                </c:pt>
                <c:pt idx="100">
                  <c:v>38.239000000000004</c:v>
                </c:pt>
                <c:pt idx="101">
                  <c:v>34.606999999999999</c:v>
                </c:pt>
                <c:pt idx="102">
                  <c:v>28.259</c:v>
                </c:pt>
                <c:pt idx="103">
                  <c:v>20.020000000000003</c:v>
                </c:pt>
                <c:pt idx="104">
                  <c:v>10.650999999999998</c:v>
                </c:pt>
                <c:pt idx="105">
                  <c:v>3.1429999999999989</c:v>
                </c:pt>
                <c:pt idx="106">
                  <c:v>-2.3800000000000008</c:v>
                </c:pt>
                <c:pt idx="107">
                  <c:v>-5.3710000000000004</c:v>
                </c:pt>
                <c:pt idx="108">
                  <c:v>-7.1720000000000006</c:v>
                </c:pt>
                <c:pt idx="109">
                  <c:v>-7.69</c:v>
                </c:pt>
                <c:pt idx="110">
                  <c:v>-7.69</c:v>
                </c:pt>
                <c:pt idx="111">
                  <c:v>-6.9880000000000004</c:v>
                </c:pt>
                <c:pt idx="112">
                  <c:v>-5.9200000000000008</c:v>
                </c:pt>
                <c:pt idx="113">
                  <c:v>-4.9130000000000003</c:v>
                </c:pt>
                <c:pt idx="114">
                  <c:v>-3.6929999999999996</c:v>
                </c:pt>
                <c:pt idx="115">
                  <c:v>-2.777000000000001</c:v>
                </c:pt>
                <c:pt idx="116">
                  <c:v>-2.1059999999999999</c:v>
                </c:pt>
                <c:pt idx="117">
                  <c:v>-1.495000000000001</c:v>
                </c:pt>
                <c:pt idx="118">
                  <c:v>-0.85400000000000098</c:v>
                </c:pt>
                <c:pt idx="119">
                  <c:v>-0.51900000000000013</c:v>
                </c:pt>
                <c:pt idx="120">
                  <c:v>0</c:v>
                </c:pt>
                <c:pt idx="121">
                  <c:v>6.0999999999999943E-2</c:v>
                </c:pt>
                <c:pt idx="122">
                  <c:v>-3.0000000000001137E-2</c:v>
                </c:pt>
                <c:pt idx="123">
                  <c:v>-0.64100000000000001</c:v>
                </c:pt>
                <c:pt idx="124">
                  <c:v>-1.1290000000000013</c:v>
                </c:pt>
                <c:pt idx="125">
                  <c:v>-1.6780000000000008</c:v>
                </c:pt>
                <c:pt idx="126">
                  <c:v>-2.3800000000000008</c:v>
                </c:pt>
                <c:pt idx="127">
                  <c:v>-3.3260000000000005</c:v>
                </c:pt>
                <c:pt idx="128">
                  <c:v>-4.4250000000000007</c:v>
                </c:pt>
                <c:pt idx="129">
                  <c:v>-5.6150000000000002</c:v>
                </c:pt>
                <c:pt idx="130">
                  <c:v>-6.6530000000000005</c:v>
                </c:pt>
                <c:pt idx="131">
                  <c:v>-7.6290000000000004</c:v>
                </c:pt>
                <c:pt idx="132">
                  <c:v>-7.9340000000000002</c:v>
                </c:pt>
                <c:pt idx="133">
                  <c:v>-7.69</c:v>
                </c:pt>
                <c:pt idx="134">
                  <c:v>-6.6530000000000005</c:v>
                </c:pt>
                <c:pt idx="135">
                  <c:v>-4.3030000000000008</c:v>
                </c:pt>
                <c:pt idx="136">
                  <c:v>-0.45800000000000018</c:v>
                </c:pt>
                <c:pt idx="137">
                  <c:v>5.8899999999999988</c:v>
                </c:pt>
                <c:pt idx="138">
                  <c:v>14.037999999999998</c:v>
                </c:pt>
                <c:pt idx="139">
                  <c:v>23.285000000000004</c:v>
                </c:pt>
                <c:pt idx="140">
                  <c:v>30.884</c:v>
                </c:pt>
                <c:pt idx="141">
                  <c:v>36.285000000000004</c:v>
                </c:pt>
                <c:pt idx="142">
                  <c:v>38.544000000000004</c:v>
                </c:pt>
                <c:pt idx="143">
                  <c:v>38.33</c:v>
                </c:pt>
                <c:pt idx="144">
                  <c:v>36.591000000000001</c:v>
                </c:pt>
                <c:pt idx="145">
                  <c:v>33.051000000000002</c:v>
                </c:pt>
                <c:pt idx="146">
                  <c:v>28.594999999999999</c:v>
                </c:pt>
                <c:pt idx="147">
                  <c:v>23.070999999999998</c:v>
                </c:pt>
                <c:pt idx="148">
                  <c:v>17.150999999999996</c:v>
                </c:pt>
                <c:pt idx="149">
                  <c:v>10.528999999999998</c:v>
                </c:pt>
                <c:pt idx="150">
                  <c:v>3.2960000000000012</c:v>
                </c:pt>
                <c:pt idx="151">
                  <c:v>-3.0820000000000007</c:v>
                </c:pt>
                <c:pt idx="152">
                  <c:v>-6.8970000000000002</c:v>
                </c:pt>
                <c:pt idx="153">
                  <c:v>-7.0490000000000004</c:v>
                </c:pt>
                <c:pt idx="154">
                  <c:v>10.132</c:v>
                </c:pt>
                <c:pt idx="155">
                  <c:v>57.952999999999996</c:v>
                </c:pt>
                <c:pt idx="156">
                  <c:v>77.361999999999995</c:v>
                </c:pt>
                <c:pt idx="157">
                  <c:v>76.415999999999997</c:v>
                </c:pt>
                <c:pt idx="158">
                  <c:v>70.891999999999996</c:v>
                </c:pt>
                <c:pt idx="159">
                  <c:v>61.797999999999995</c:v>
                </c:pt>
                <c:pt idx="160">
                  <c:v>53.985999999999997</c:v>
                </c:pt>
                <c:pt idx="161">
                  <c:v>43.06</c:v>
                </c:pt>
                <c:pt idx="162">
                  <c:v>33.295000000000002</c:v>
                </c:pt>
                <c:pt idx="163">
                  <c:v>19.867000000000004</c:v>
                </c:pt>
                <c:pt idx="164">
                  <c:v>5.645999999999999</c:v>
                </c:pt>
                <c:pt idx="165">
                  <c:v>-7.4460000000000006</c:v>
                </c:pt>
                <c:pt idx="166">
                  <c:v>-18.433</c:v>
                </c:pt>
                <c:pt idx="167">
                  <c:v>-34.21</c:v>
                </c:pt>
                <c:pt idx="168">
                  <c:v>-50.658999999999999</c:v>
                </c:pt>
                <c:pt idx="169">
                  <c:v>-65.001999999999995</c:v>
                </c:pt>
                <c:pt idx="170">
                  <c:v>-87.830000000000013</c:v>
                </c:pt>
                <c:pt idx="171">
                  <c:v>-125.854</c:v>
                </c:pt>
                <c:pt idx="172">
                  <c:v>-162.018</c:v>
                </c:pt>
                <c:pt idx="173">
                  <c:v>85.204999999999998</c:v>
                </c:pt>
                <c:pt idx="174">
                  <c:v>57.648000000000003</c:v>
                </c:pt>
                <c:pt idx="175">
                  <c:v>43.274000000000001</c:v>
                </c:pt>
                <c:pt idx="176">
                  <c:v>21.576000000000001</c:v>
                </c:pt>
                <c:pt idx="177">
                  <c:v>4.3949999999999978</c:v>
                </c:pt>
                <c:pt idx="178">
                  <c:v>-11.077999999999999</c:v>
                </c:pt>
                <c:pt idx="179">
                  <c:v>-41.901000000000003</c:v>
                </c:pt>
                <c:pt idx="180">
                  <c:v>-59.966999999999999</c:v>
                </c:pt>
                <c:pt idx="181">
                  <c:v>-77.27000000000001</c:v>
                </c:pt>
                <c:pt idx="182">
                  <c:v>-94.725999999999999</c:v>
                </c:pt>
                <c:pt idx="183">
                  <c:v>-109.07000000000001</c:v>
                </c:pt>
                <c:pt idx="184">
                  <c:v>-127.22800000000001</c:v>
                </c:pt>
                <c:pt idx="185">
                  <c:v>-147.88800000000001</c:v>
                </c:pt>
                <c:pt idx="186">
                  <c:v>-168.518</c:v>
                </c:pt>
                <c:pt idx="187">
                  <c:v>123.77899999999998</c:v>
                </c:pt>
                <c:pt idx="188">
                  <c:v>158.23400000000001</c:v>
                </c:pt>
                <c:pt idx="189">
                  <c:v>141.846</c:v>
                </c:pt>
                <c:pt idx="190">
                  <c:v>123.53499999999998</c:v>
                </c:pt>
                <c:pt idx="191">
                  <c:v>101.99</c:v>
                </c:pt>
                <c:pt idx="192">
                  <c:v>89.873999999999995</c:v>
                </c:pt>
                <c:pt idx="193">
                  <c:v>70.525999999999996</c:v>
                </c:pt>
                <c:pt idx="194">
                  <c:v>67.168999999999997</c:v>
                </c:pt>
                <c:pt idx="195">
                  <c:v>64.330999999999989</c:v>
                </c:pt>
                <c:pt idx="196">
                  <c:v>74.462999999999994</c:v>
                </c:pt>
                <c:pt idx="197">
                  <c:v>-134.09399999999999</c:v>
                </c:pt>
                <c:pt idx="198">
                  <c:v>-28.503</c:v>
                </c:pt>
                <c:pt idx="199">
                  <c:v>-17.548000000000002</c:v>
                </c:pt>
                <c:pt idx="200">
                  <c:v>-129.059</c:v>
                </c:pt>
                <c:pt idx="201">
                  <c:v>123.56599999999999</c:v>
                </c:pt>
                <c:pt idx="202">
                  <c:v>153.15200000000002</c:v>
                </c:pt>
                <c:pt idx="203">
                  <c:v>146.607</c:v>
                </c:pt>
                <c:pt idx="204">
                  <c:v>122.10099999999998</c:v>
                </c:pt>
                <c:pt idx="205">
                  <c:v>117.432</c:v>
                </c:pt>
                <c:pt idx="206">
                  <c:v>105.255</c:v>
                </c:pt>
                <c:pt idx="207">
                  <c:v>115.20399999999999</c:v>
                </c:pt>
                <c:pt idx="208">
                  <c:v>127.319</c:v>
                </c:pt>
                <c:pt idx="209">
                  <c:v>114.80699999999999</c:v>
                </c:pt>
                <c:pt idx="210">
                  <c:v>65.399000000000001</c:v>
                </c:pt>
                <c:pt idx="211">
                  <c:v>82.427999999999997</c:v>
                </c:pt>
                <c:pt idx="212">
                  <c:v>72.021999999999991</c:v>
                </c:pt>
                <c:pt idx="213">
                  <c:v>67.902000000000001</c:v>
                </c:pt>
                <c:pt idx="214">
                  <c:v>65.734999999999999</c:v>
                </c:pt>
                <c:pt idx="215">
                  <c:v>92.162999999999997</c:v>
                </c:pt>
                <c:pt idx="216">
                  <c:v>-128.143</c:v>
                </c:pt>
                <c:pt idx="217">
                  <c:v>66.649999999999991</c:v>
                </c:pt>
                <c:pt idx="218">
                  <c:v>66.772999999999996</c:v>
                </c:pt>
                <c:pt idx="219">
                  <c:v>-56.762999999999998</c:v>
                </c:pt>
                <c:pt idx="220">
                  <c:v>-22.673999999999999</c:v>
                </c:pt>
                <c:pt idx="221">
                  <c:v>-12.878</c:v>
                </c:pt>
                <c:pt idx="222">
                  <c:v>27.71</c:v>
                </c:pt>
                <c:pt idx="223">
                  <c:v>-125.27500000000001</c:v>
                </c:pt>
                <c:pt idx="224">
                  <c:v>-124.39</c:v>
                </c:pt>
                <c:pt idx="225">
                  <c:v>-154.083</c:v>
                </c:pt>
                <c:pt idx="226">
                  <c:v>-43.518000000000001</c:v>
                </c:pt>
                <c:pt idx="227">
                  <c:v>-37.14</c:v>
                </c:pt>
                <c:pt idx="228">
                  <c:v>-40.649000000000001</c:v>
                </c:pt>
                <c:pt idx="229">
                  <c:v>-34.881999999999998</c:v>
                </c:pt>
                <c:pt idx="230">
                  <c:v>-54.107999999999997</c:v>
                </c:pt>
                <c:pt idx="231">
                  <c:v>-59.234999999999999</c:v>
                </c:pt>
                <c:pt idx="232">
                  <c:v>-52.673000000000002</c:v>
                </c:pt>
                <c:pt idx="233">
                  <c:v>-53.466999999999999</c:v>
                </c:pt>
                <c:pt idx="234">
                  <c:v>-47.423999999999999</c:v>
                </c:pt>
                <c:pt idx="235">
                  <c:v>-35.796999999999997</c:v>
                </c:pt>
                <c:pt idx="236">
                  <c:v>-37.841999999999999</c:v>
                </c:pt>
                <c:pt idx="237">
                  <c:v>-42.908000000000001</c:v>
                </c:pt>
                <c:pt idx="238">
                  <c:v>-32.593000000000004</c:v>
                </c:pt>
                <c:pt idx="239">
                  <c:v>-31.28</c:v>
                </c:pt>
                <c:pt idx="240">
                  <c:v>-21.606000000000002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D9E-4345-9C5A-6858EFDB2EE1}"/>
            </c:ext>
          </c:extLst>
        </c:ser>
        <c:ser>
          <c:idx val="3"/>
          <c:order val="1"/>
          <c:tx>
            <c:v>5</c:v>
          </c:tx>
          <c:spPr>
            <a:ln w="22225">
              <a:solidFill>
                <a:srgbClr val="009900"/>
              </a:solidFill>
            </a:ln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'H-plane'!$S$4:$S$244</c:f>
              <c:numCache>
                <c:formatCode>General</c:formatCode>
                <c:ptCount val="241"/>
                <c:pt idx="0">
                  <c:v>-116.39400000000001</c:v>
                </c:pt>
                <c:pt idx="1">
                  <c:v>-115.905</c:v>
                </c:pt>
                <c:pt idx="2">
                  <c:v>-115.387</c:v>
                </c:pt>
                <c:pt idx="3">
                  <c:v>-114.86799999999999</c:v>
                </c:pt>
                <c:pt idx="4">
                  <c:v>-114.349</c:v>
                </c:pt>
                <c:pt idx="5">
                  <c:v>-113.76900000000001</c:v>
                </c:pt>
                <c:pt idx="6">
                  <c:v>-113.15900000000001</c:v>
                </c:pt>
                <c:pt idx="7">
                  <c:v>-112.64</c:v>
                </c:pt>
                <c:pt idx="8">
                  <c:v>-111.999</c:v>
                </c:pt>
                <c:pt idx="9">
                  <c:v>-111.602</c:v>
                </c:pt>
                <c:pt idx="10">
                  <c:v>-110.992</c:v>
                </c:pt>
                <c:pt idx="11">
                  <c:v>-110.443</c:v>
                </c:pt>
                <c:pt idx="12">
                  <c:v>-109.863</c:v>
                </c:pt>
                <c:pt idx="13">
                  <c:v>-109.405</c:v>
                </c:pt>
                <c:pt idx="14">
                  <c:v>-108.825</c:v>
                </c:pt>
                <c:pt idx="15">
                  <c:v>-108.36799999999999</c:v>
                </c:pt>
                <c:pt idx="16">
                  <c:v>-107.666</c:v>
                </c:pt>
                <c:pt idx="17">
                  <c:v>-107.26900000000001</c:v>
                </c:pt>
                <c:pt idx="18">
                  <c:v>-106.72</c:v>
                </c:pt>
                <c:pt idx="19">
                  <c:v>-106.17</c:v>
                </c:pt>
                <c:pt idx="20">
                  <c:v>-105.56</c:v>
                </c:pt>
                <c:pt idx="21">
                  <c:v>-105.041</c:v>
                </c:pt>
                <c:pt idx="22">
                  <c:v>-104.52200000000001</c:v>
                </c:pt>
                <c:pt idx="23">
                  <c:v>-104.003</c:v>
                </c:pt>
                <c:pt idx="24">
                  <c:v>-103.42400000000001</c:v>
                </c:pt>
                <c:pt idx="25">
                  <c:v>-102.935</c:v>
                </c:pt>
                <c:pt idx="26">
                  <c:v>-121.215</c:v>
                </c:pt>
                <c:pt idx="27">
                  <c:v>-120.605</c:v>
                </c:pt>
                <c:pt idx="28">
                  <c:v>-120.056</c:v>
                </c:pt>
                <c:pt idx="29">
                  <c:v>-119.506</c:v>
                </c:pt>
                <c:pt idx="30">
                  <c:v>-118.988</c:v>
                </c:pt>
                <c:pt idx="31">
                  <c:v>-118.377</c:v>
                </c:pt>
                <c:pt idx="32">
                  <c:v>-18.248999999999999</c:v>
                </c:pt>
                <c:pt idx="33">
                  <c:v>26.000999999999998</c:v>
                </c:pt>
                <c:pt idx="34">
                  <c:v>50.384999999999998</c:v>
                </c:pt>
                <c:pt idx="35">
                  <c:v>-127.014</c:v>
                </c:pt>
                <c:pt idx="36">
                  <c:v>-126.40300000000001</c:v>
                </c:pt>
                <c:pt idx="37">
                  <c:v>-125.824</c:v>
                </c:pt>
                <c:pt idx="38">
                  <c:v>-51.483000000000004</c:v>
                </c:pt>
                <c:pt idx="39">
                  <c:v>-38.207999999999998</c:v>
                </c:pt>
                <c:pt idx="40">
                  <c:v>-6.1029999999999998</c:v>
                </c:pt>
                <c:pt idx="41">
                  <c:v>38.819000000000003</c:v>
                </c:pt>
                <c:pt idx="42">
                  <c:v>-153.65600000000001</c:v>
                </c:pt>
                <c:pt idx="43">
                  <c:v>-153.137</c:v>
                </c:pt>
                <c:pt idx="44">
                  <c:v>-152.465</c:v>
                </c:pt>
                <c:pt idx="45">
                  <c:v>-35.43</c:v>
                </c:pt>
                <c:pt idx="46">
                  <c:v>-19.225999999999999</c:v>
                </c:pt>
                <c:pt idx="47">
                  <c:v>-16.082000000000001</c:v>
                </c:pt>
                <c:pt idx="48">
                  <c:v>-17.302999999999997</c:v>
                </c:pt>
                <c:pt idx="49">
                  <c:v>-109.83200000000001</c:v>
                </c:pt>
                <c:pt idx="50">
                  <c:v>-109.283</c:v>
                </c:pt>
                <c:pt idx="51">
                  <c:v>-117.492</c:v>
                </c:pt>
                <c:pt idx="52">
                  <c:v>-5.919999999999999</c:v>
                </c:pt>
                <c:pt idx="53">
                  <c:v>-132.476</c:v>
                </c:pt>
                <c:pt idx="54">
                  <c:v>-131.86599999999999</c:v>
                </c:pt>
                <c:pt idx="55">
                  <c:v>-147.857</c:v>
                </c:pt>
                <c:pt idx="56">
                  <c:v>-150.17699999999999</c:v>
                </c:pt>
                <c:pt idx="57">
                  <c:v>-122.497</c:v>
                </c:pt>
                <c:pt idx="58">
                  <c:v>-90.698000000000008</c:v>
                </c:pt>
                <c:pt idx="59">
                  <c:v>-53.710999999999999</c:v>
                </c:pt>
                <c:pt idx="60">
                  <c:v>-12.236999999999998</c:v>
                </c:pt>
                <c:pt idx="61">
                  <c:v>31.402999999999999</c:v>
                </c:pt>
                <c:pt idx="62">
                  <c:v>68.94</c:v>
                </c:pt>
                <c:pt idx="63">
                  <c:v>111.908</c:v>
                </c:pt>
                <c:pt idx="64">
                  <c:v>167.87799999999999</c:v>
                </c:pt>
                <c:pt idx="65">
                  <c:v>-155.18100000000001</c:v>
                </c:pt>
                <c:pt idx="66">
                  <c:v>-114.379</c:v>
                </c:pt>
                <c:pt idx="67">
                  <c:v>-62.744</c:v>
                </c:pt>
                <c:pt idx="68">
                  <c:v>-116.607</c:v>
                </c:pt>
                <c:pt idx="69">
                  <c:v>-115.997</c:v>
                </c:pt>
                <c:pt idx="70">
                  <c:v>-162.13900000000001</c:v>
                </c:pt>
                <c:pt idx="71">
                  <c:v>-122.863</c:v>
                </c:pt>
                <c:pt idx="72">
                  <c:v>-87.829000000000008</c:v>
                </c:pt>
                <c:pt idx="73">
                  <c:v>-51.483000000000004</c:v>
                </c:pt>
                <c:pt idx="74">
                  <c:v>-18.492999999999999</c:v>
                </c:pt>
                <c:pt idx="75">
                  <c:v>15.9</c:v>
                </c:pt>
                <c:pt idx="76">
                  <c:v>50.598999999999997</c:v>
                </c:pt>
                <c:pt idx="77">
                  <c:v>84.716999999999999</c:v>
                </c:pt>
                <c:pt idx="78">
                  <c:v>116.822</c:v>
                </c:pt>
                <c:pt idx="79">
                  <c:v>146.119</c:v>
                </c:pt>
                <c:pt idx="80">
                  <c:v>-185.05799999999999</c:v>
                </c:pt>
                <c:pt idx="81">
                  <c:v>-158.386</c:v>
                </c:pt>
                <c:pt idx="82">
                  <c:v>-134.70400000000001</c:v>
                </c:pt>
                <c:pt idx="83">
                  <c:v>-138.76300000000001</c:v>
                </c:pt>
                <c:pt idx="84">
                  <c:v>146.05799999999999</c:v>
                </c:pt>
                <c:pt idx="85">
                  <c:v>157.10499999999999</c:v>
                </c:pt>
                <c:pt idx="86">
                  <c:v>-179.99199999999999</c:v>
                </c:pt>
                <c:pt idx="87">
                  <c:v>-156.036</c:v>
                </c:pt>
                <c:pt idx="88">
                  <c:v>-132.26300000000001</c:v>
                </c:pt>
                <c:pt idx="89">
                  <c:v>-108.917</c:v>
                </c:pt>
                <c:pt idx="90">
                  <c:v>-86.212000000000003</c:v>
                </c:pt>
                <c:pt idx="91">
                  <c:v>-65.947999999999993</c:v>
                </c:pt>
                <c:pt idx="92">
                  <c:v>-47.302</c:v>
                </c:pt>
                <c:pt idx="93">
                  <c:v>-32.774999999999999</c:v>
                </c:pt>
                <c:pt idx="94">
                  <c:v>-25.36</c:v>
                </c:pt>
                <c:pt idx="95">
                  <c:v>-33.752000000000002</c:v>
                </c:pt>
                <c:pt idx="96">
                  <c:v>-56.457000000000001</c:v>
                </c:pt>
                <c:pt idx="97">
                  <c:v>-65.245999999999995</c:v>
                </c:pt>
                <c:pt idx="98">
                  <c:v>-60.637999999999998</c:v>
                </c:pt>
                <c:pt idx="99">
                  <c:v>-51.451999999999998</c:v>
                </c:pt>
                <c:pt idx="100">
                  <c:v>-40.893000000000001</c:v>
                </c:pt>
                <c:pt idx="101">
                  <c:v>-29.906999999999996</c:v>
                </c:pt>
                <c:pt idx="102">
                  <c:v>-19.408999999999999</c:v>
                </c:pt>
                <c:pt idx="103">
                  <c:v>-11.382999999999999</c:v>
                </c:pt>
                <c:pt idx="104">
                  <c:v>-4.8519999999999994</c:v>
                </c:pt>
                <c:pt idx="105">
                  <c:v>-0.63999999999999879</c:v>
                </c:pt>
                <c:pt idx="106">
                  <c:v>0.3360000000000003</c:v>
                </c:pt>
                <c:pt idx="107">
                  <c:v>-1.4639999999999995</c:v>
                </c:pt>
                <c:pt idx="108">
                  <c:v>-5.1879999999999988</c:v>
                </c:pt>
                <c:pt idx="109">
                  <c:v>-9.2459999999999987</c:v>
                </c:pt>
                <c:pt idx="110">
                  <c:v>-11.809999999999999</c:v>
                </c:pt>
                <c:pt idx="111">
                  <c:v>-12.725</c:v>
                </c:pt>
                <c:pt idx="112">
                  <c:v>-12.145999999999999</c:v>
                </c:pt>
                <c:pt idx="113">
                  <c:v>-10.924999999999999</c:v>
                </c:pt>
                <c:pt idx="114">
                  <c:v>-9.0019999999999989</c:v>
                </c:pt>
                <c:pt idx="115">
                  <c:v>-6.8049999999999997</c:v>
                </c:pt>
                <c:pt idx="116">
                  <c:v>-4.6689999999999987</c:v>
                </c:pt>
                <c:pt idx="117">
                  <c:v>-2.8069999999999995</c:v>
                </c:pt>
                <c:pt idx="118">
                  <c:v>-1.4639999999999995</c:v>
                </c:pt>
                <c:pt idx="119">
                  <c:v>-0.45699999999999896</c:v>
                </c:pt>
                <c:pt idx="120">
                  <c:v>0</c:v>
                </c:pt>
                <c:pt idx="121">
                  <c:v>0.27500000000000036</c:v>
                </c:pt>
                <c:pt idx="122">
                  <c:v>-0.24399999999999977</c:v>
                </c:pt>
                <c:pt idx="123">
                  <c:v>-0.88499999999999979</c:v>
                </c:pt>
                <c:pt idx="124">
                  <c:v>-1.9829999999999988</c:v>
                </c:pt>
                <c:pt idx="125">
                  <c:v>-3.4789999999999992</c:v>
                </c:pt>
                <c:pt idx="126">
                  <c:v>-5.5839999999999996</c:v>
                </c:pt>
                <c:pt idx="127">
                  <c:v>-7.6289999999999996</c:v>
                </c:pt>
                <c:pt idx="128">
                  <c:v>-9.6129999999999995</c:v>
                </c:pt>
                <c:pt idx="129">
                  <c:v>-11.565999999999999</c:v>
                </c:pt>
                <c:pt idx="130">
                  <c:v>-12.633999999999999</c:v>
                </c:pt>
                <c:pt idx="131">
                  <c:v>-12.541999999999998</c:v>
                </c:pt>
                <c:pt idx="132">
                  <c:v>-11.229999999999999</c:v>
                </c:pt>
                <c:pt idx="133">
                  <c:v>-8.3609999999999989</c:v>
                </c:pt>
                <c:pt idx="134">
                  <c:v>-5.0039999999999996</c:v>
                </c:pt>
                <c:pt idx="135">
                  <c:v>-1.7999999999999989</c:v>
                </c:pt>
                <c:pt idx="136">
                  <c:v>-1.3119999999999994</c:v>
                </c:pt>
                <c:pt idx="137">
                  <c:v>-3.8449999999999989</c:v>
                </c:pt>
                <c:pt idx="138">
                  <c:v>-9.3069999999999986</c:v>
                </c:pt>
                <c:pt idx="139">
                  <c:v>-16.417999999999999</c:v>
                </c:pt>
                <c:pt idx="140">
                  <c:v>-24.963000000000001</c:v>
                </c:pt>
                <c:pt idx="141">
                  <c:v>-35.125</c:v>
                </c:pt>
                <c:pt idx="142">
                  <c:v>-45.166000000000004</c:v>
                </c:pt>
                <c:pt idx="143">
                  <c:v>-55.206000000000003</c:v>
                </c:pt>
                <c:pt idx="144">
                  <c:v>-62.439</c:v>
                </c:pt>
                <c:pt idx="145">
                  <c:v>-62.805</c:v>
                </c:pt>
                <c:pt idx="146">
                  <c:v>-50.323</c:v>
                </c:pt>
                <c:pt idx="147">
                  <c:v>-34.667999999999999</c:v>
                </c:pt>
                <c:pt idx="148">
                  <c:v>-32.378999999999998</c:v>
                </c:pt>
                <c:pt idx="149">
                  <c:v>-40.161000000000001</c:v>
                </c:pt>
                <c:pt idx="150">
                  <c:v>-53.558</c:v>
                </c:pt>
                <c:pt idx="151">
                  <c:v>-71.257999999999996</c:v>
                </c:pt>
                <c:pt idx="152">
                  <c:v>-90.271000000000001</c:v>
                </c:pt>
                <c:pt idx="153">
                  <c:v>-111.145</c:v>
                </c:pt>
                <c:pt idx="154">
                  <c:v>-135.89400000000001</c:v>
                </c:pt>
                <c:pt idx="155">
                  <c:v>-159.48400000000001</c:v>
                </c:pt>
                <c:pt idx="156">
                  <c:v>-188.46</c:v>
                </c:pt>
                <c:pt idx="157">
                  <c:v>141.02199999999999</c:v>
                </c:pt>
                <c:pt idx="158">
                  <c:v>-176.91</c:v>
                </c:pt>
                <c:pt idx="159">
                  <c:v>-96.832000000000008</c:v>
                </c:pt>
                <c:pt idx="160">
                  <c:v>-128.357</c:v>
                </c:pt>
                <c:pt idx="161">
                  <c:v>-167.69399999999999</c:v>
                </c:pt>
                <c:pt idx="162">
                  <c:v>150.60499999999999</c:v>
                </c:pt>
                <c:pt idx="163">
                  <c:v>122.00999999999999</c:v>
                </c:pt>
                <c:pt idx="164">
                  <c:v>95.887</c:v>
                </c:pt>
                <c:pt idx="165">
                  <c:v>66.864000000000004</c:v>
                </c:pt>
                <c:pt idx="166">
                  <c:v>36.53</c:v>
                </c:pt>
                <c:pt idx="167">
                  <c:v>11.353</c:v>
                </c:pt>
                <c:pt idx="168">
                  <c:v>-14.404</c:v>
                </c:pt>
                <c:pt idx="169">
                  <c:v>-42.694000000000003</c:v>
                </c:pt>
                <c:pt idx="170">
                  <c:v>-105.926</c:v>
                </c:pt>
                <c:pt idx="171">
                  <c:v>-182.40299999999999</c:v>
                </c:pt>
                <c:pt idx="172">
                  <c:v>118.134</c:v>
                </c:pt>
                <c:pt idx="173">
                  <c:v>84.350999999999999</c:v>
                </c:pt>
                <c:pt idx="174">
                  <c:v>57.587000000000003</c:v>
                </c:pt>
                <c:pt idx="175">
                  <c:v>-146.911</c:v>
                </c:pt>
                <c:pt idx="176">
                  <c:v>-168.304</c:v>
                </c:pt>
                <c:pt idx="177">
                  <c:v>144.41</c:v>
                </c:pt>
                <c:pt idx="178">
                  <c:v>114.136</c:v>
                </c:pt>
                <c:pt idx="179">
                  <c:v>84.594999999999999</c:v>
                </c:pt>
                <c:pt idx="180">
                  <c:v>54.840999999999994</c:v>
                </c:pt>
                <c:pt idx="181">
                  <c:v>19.349000000000004</c:v>
                </c:pt>
                <c:pt idx="182">
                  <c:v>-9.0629999999999988</c:v>
                </c:pt>
                <c:pt idx="183">
                  <c:v>-49.224000000000004</c:v>
                </c:pt>
                <c:pt idx="184">
                  <c:v>-88.561999999999998</c:v>
                </c:pt>
                <c:pt idx="185">
                  <c:v>-131.744</c:v>
                </c:pt>
                <c:pt idx="186">
                  <c:v>157.18100000000001</c:v>
                </c:pt>
                <c:pt idx="187">
                  <c:v>125.33600000000001</c:v>
                </c:pt>
                <c:pt idx="188">
                  <c:v>-146.30099999999999</c:v>
                </c:pt>
                <c:pt idx="189">
                  <c:v>-79.100999999999999</c:v>
                </c:pt>
                <c:pt idx="190">
                  <c:v>-107.574</c:v>
                </c:pt>
                <c:pt idx="191">
                  <c:v>-107.086</c:v>
                </c:pt>
                <c:pt idx="192">
                  <c:v>-106.506</c:v>
                </c:pt>
                <c:pt idx="193">
                  <c:v>-106.018</c:v>
                </c:pt>
                <c:pt idx="194">
                  <c:v>-55.847000000000001</c:v>
                </c:pt>
                <c:pt idx="195">
                  <c:v>-58.593000000000004</c:v>
                </c:pt>
                <c:pt idx="196">
                  <c:v>-102.02</c:v>
                </c:pt>
                <c:pt idx="197">
                  <c:v>-91.094999999999999</c:v>
                </c:pt>
                <c:pt idx="198">
                  <c:v>-130.46199999999999</c:v>
                </c:pt>
                <c:pt idx="199">
                  <c:v>114.242</c:v>
                </c:pt>
                <c:pt idx="200">
                  <c:v>114.944</c:v>
                </c:pt>
                <c:pt idx="201">
                  <c:v>115.646</c:v>
                </c:pt>
                <c:pt idx="202">
                  <c:v>-152.31299999999999</c:v>
                </c:pt>
                <c:pt idx="203">
                  <c:v>-77.513999999999996</c:v>
                </c:pt>
                <c:pt idx="204">
                  <c:v>-123.199</c:v>
                </c:pt>
                <c:pt idx="205">
                  <c:v>-118.316</c:v>
                </c:pt>
                <c:pt idx="206">
                  <c:v>-134.613</c:v>
                </c:pt>
                <c:pt idx="207">
                  <c:v>93.903000000000006</c:v>
                </c:pt>
                <c:pt idx="208">
                  <c:v>75.347999999999999</c:v>
                </c:pt>
                <c:pt idx="209">
                  <c:v>-140.47200000000001</c:v>
                </c:pt>
                <c:pt idx="210">
                  <c:v>-139.892</c:v>
                </c:pt>
                <c:pt idx="211">
                  <c:v>-139.28200000000001</c:v>
                </c:pt>
                <c:pt idx="212">
                  <c:v>150.11599999999999</c:v>
                </c:pt>
                <c:pt idx="213">
                  <c:v>125.27500000000001</c:v>
                </c:pt>
                <c:pt idx="214">
                  <c:v>120.148</c:v>
                </c:pt>
                <c:pt idx="215">
                  <c:v>80.688999999999993</c:v>
                </c:pt>
                <c:pt idx="216">
                  <c:v>-124.267</c:v>
                </c:pt>
                <c:pt idx="217">
                  <c:v>-123.626</c:v>
                </c:pt>
                <c:pt idx="218">
                  <c:v>-123.077</c:v>
                </c:pt>
                <c:pt idx="219">
                  <c:v>168.411</c:v>
                </c:pt>
                <c:pt idx="220">
                  <c:v>-187.16399999999999</c:v>
                </c:pt>
                <c:pt idx="221">
                  <c:v>-173.64500000000001</c:v>
                </c:pt>
                <c:pt idx="222">
                  <c:v>-132.10999999999999</c:v>
                </c:pt>
                <c:pt idx="223">
                  <c:v>67.2</c:v>
                </c:pt>
                <c:pt idx="224">
                  <c:v>79.528999999999996</c:v>
                </c:pt>
                <c:pt idx="225">
                  <c:v>73.09</c:v>
                </c:pt>
                <c:pt idx="226">
                  <c:v>79.010000000000005</c:v>
                </c:pt>
                <c:pt idx="227">
                  <c:v>81.513000000000005</c:v>
                </c:pt>
                <c:pt idx="228">
                  <c:v>90.179999999999993</c:v>
                </c:pt>
                <c:pt idx="229">
                  <c:v>87.281000000000006</c:v>
                </c:pt>
                <c:pt idx="230">
                  <c:v>93.384</c:v>
                </c:pt>
                <c:pt idx="231">
                  <c:v>93.72</c:v>
                </c:pt>
                <c:pt idx="232">
                  <c:v>97.320999999999998</c:v>
                </c:pt>
                <c:pt idx="233">
                  <c:v>96.221999999999994</c:v>
                </c:pt>
                <c:pt idx="234">
                  <c:v>90.271000000000001</c:v>
                </c:pt>
                <c:pt idx="235">
                  <c:v>82.489000000000004</c:v>
                </c:pt>
                <c:pt idx="236">
                  <c:v>80.322999999999993</c:v>
                </c:pt>
                <c:pt idx="237">
                  <c:v>74.340999999999994</c:v>
                </c:pt>
                <c:pt idx="238">
                  <c:v>79.834000000000003</c:v>
                </c:pt>
                <c:pt idx="239">
                  <c:v>83.801999999999992</c:v>
                </c:pt>
                <c:pt idx="240">
                  <c:v>89.173000000000002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D9E-4345-9C5A-6858EFDB2EE1}"/>
            </c:ext>
          </c:extLst>
        </c:ser>
        <c:ser>
          <c:idx val="1"/>
          <c:order val="2"/>
          <c:tx>
            <c:v>6</c:v>
          </c:tx>
          <c:spPr>
            <a:ln w="22225">
              <a:solidFill>
                <a:srgbClr val="4F81BD">
                  <a:lumMod val="75000"/>
                </a:srgbClr>
              </a:solidFill>
            </a:ln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'H-plane'!$AJ$4:$AJ$244</c:f>
              <c:numCache>
                <c:formatCode>General</c:formatCode>
                <c:ptCount val="241"/>
                <c:pt idx="0">
                  <c:v>-163.78800000000001</c:v>
                </c:pt>
                <c:pt idx="1">
                  <c:v>-160.767</c:v>
                </c:pt>
                <c:pt idx="2">
                  <c:v>-160.096</c:v>
                </c:pt>
                <c:pt idx="3">
                  <c:v>-159.30199999999999</c:v>
                </c:pt>
                <c:pt idx="4">
                  <c:v>-158.417</c:v>
                </c:pt>
                <c:pt idx="5">
                  <c:v>-36.652000000000001</c:v>
                </c:pt>
                <c:pt idx="6">
                  <c:v>-74.524000000000001</c:v>
                </c:pt>
                <c:pt idx="7">
                  <c:v>-174.10300000000001</c:v>
                </c:pt>
                <c:pt idx="8">
                  <c:v>-173.18799999999999</c:v>
                </c:pt>
                <c:pt idx="9">
                  <c:v>-172.45499999999998</c:v>
                </c:pt>
                <c:pt idx="10">
                  <c:v>-51.972000000000001</c:v>
                </c:pt>
                <c:pt idx="11">
                  <c:v>-83.831999999999994</c:v>
                </c:pt>
                <c:pt idx="12">
                  <c:v>101.455</c:v>
                </c:pt>
                <c:pt idx="13">
                  <c:v>-123.47499999999999</c:v>
                </c:pt>
                <c:pt idx="14">
                  <c:v>-158.20400000000001</c:v>
                </c:pt>
                <c:pt idx="15">
                  <c:v>-164.30700000000002</c:v>
                </c:pt>
                <c:pt idx="16">
                  <c:v>-163.51400000000001</c:v>
                </c:pt>
                <c:pt idx="17">
                  <c:v>-162.751</c:v>
                </c:pt>
                <c:pt idx="18">
                  <c:v>-161.89600000000002</c:v>
                </c:pt>
                <c:pt idx="19">
                  <c:v>-161.13299999999998</c:v>
                </c:pt>
                <c:pt idx="20">
                  <c:v>-160.34</c:v>
                </c:pt>
                <c:pt idx="21">
                  <c:v>-159.577</c:v>
                </c:pt>
                <c:pt idx="22">
                  <c:v>-158.81399999999999</c:v>
                </c:pt>
                <c:pt idx="23">
                  <c:v>-157.959</c:v>
                </c:pt>
                <c:pt idx="24">
                  <c:v>-157.25799999999998</c:v>
                </c:pt>
                <c:pt idx="25">
                  <c:v>-156.464</c:v>
                </c:pt>
                <c:pt idx="26">
                  <c:v>-155.70099999999999</c:v>
                </c:pt>
                <c:pt idx="27">
                  <c:v>-171.78399999999999</c:v>
                </c:pt>
                <c:pt idx="28">
                  <c:v>-149.75</c:v>
                </c:pt>
                <c:pt idx="29">
                  <c:v>-148.98699999999999</c:v>
                </c:pt>
                <c:pt idx="30">
                  <c:v>-148.19400000000002</c:v>
                </c:pt>
                <c:pt idx="31">
                  <c:v>-147.37</c:v>
                </c:pt>
                <c:pt idx="32">
                  <c:v>-146.69799999999998</c:v>
                </c:pt>
                <c:pt idx="33">
                  <c:v>-145.84399999999999</c:v>
                </c:pt>
                <c:pt idx="34">
                  <c:v>-145.11199999999999</c:v>
                </c:pt>
                <c:pt idx="35">
                  <c:v>-144.41</c:v>
                </c:pt>
                <c:pt idx="36">
                  <c:v>-143.708</c:v>
                </c:pt>
                <c:pt idx="37">
                  <c:v>-142.82299999999998</c:v>
                </c:pt>
                <c:pt idx="38">
                  <c:v>-142.15100000000001</c:v>
                </c:pt>
                <c:pt idx="39">
                  <c:v>-141.44900000000001</c:v>
                </c:pt>
                <c:pt idx="40">
                  <c:v>-87.616</c:v>
                </c:pt>
                <c:pt idx="41">
                  <c:v>-160.70600000000002</c:v>
                </c:pt>
                <c:pt idx="42">
                  <c:v>-183.77699999999999</c:v>
                </c:pt>
                <c:pt idx="43">
                  <c:v>113.861</c:v>
                </c:pt>
                <c:pt idx="44">
                  <c:v>-233.15499999999997</c:v>
                </c:pt>
                <c:pt idx="45">
                  <c:v>-86.762</c:v>
                </c:pt>
                <c:pt idx="46">
                  <c:v>-209.50400000000002</c:v>
                </c:pt>
                <c:pt idx="47">
                  <c:v>63.537000000000006</c:v>
                </c:pt>
                <c:pt idx="48">
                  <c:v>-194.00099999999998</c:v>
                </c:pt>
                <c:pt idx="49">
                  <c:v>-193.14600000000002</c:v>
                </c:pt>
                <c:pt idx="50">
                  <c:v>-49.713999999999999</c:v>
                </c:pt>
                <c:pt idx="51">
                  <c:v>-18.738</c:v>
                </c:pt>
                <c:pt idx="52">
                  <c:v>36.254000000000005</c:v>
                </c:pt>
                <c:pt idx="53">
                  <c:v>-197.327</c:v>
                </c:pt>
                <c:pt idx="54">
                  <c:v>-152.22199999999998</c:v>
                </c:pt>
                <c:pt idx="55">
                  <c:v>-72.236000000000004</c:v>
                </c:pt>
                <c:pt idx="56">
                  <c:v>-14.649000000000001</c:v>
                </c:pt>
                <c:pt idx="57">
                  <c:v>60.698999999999998</c:v>
                </c:pt>
                <c:pt idx="58">
                  <c:v>-116.69999999999999</c:v>
                </c:pt>
                <c:pt idx="59">
                  <c:v>-171.78399999999999</c:v>
                </c:pt>
                <c:pt idx="60">
                  <c:v>-115.66200000000001</c:v>
                </c:pt>
                <c:pt idx="61">
                  <c:v>-53.588999999999999</c:v>
                </c:pt>
                <c:pt idx="62">
                  <c:v>7.5679999999999978</c:v>
                </c:pt>
                <c:pt idx="63">
                  <c:v>73.486000000000004</c:v>
                </c:pt>
                <c:pt idx="64">
                  <c:v>-233.613</c:v>
                </c:pt>
                <c:pt idx="65">
                  <c:v>-173.92000000000002</c:v>
                </c:pt>
                <c:pt idx="66">
                  <c:v>-108.613</c:v>
                </c:pt>
                <c:pt idx="67">
                  <c:v>-66.712000000000003</c:v>
                </c:pt>
                <c:pt idx="68">
                  <c:v>-210.14400000000001</c:v>
                </c:pt>
                <c:pt idx="69">
                  <c:v>-209.29000000000002</c:v>
                </c:pt>
                <c:pt idx="70">
                  <c:v>-81.146999999999991</c:v>
                </c:pt>
                <c:pt idx="71">
                  <c:v>-27.923999999999999</c:v>
                </c:pt>
                <c:pt idx="72">
                  <c:v>21.391999999999996</c:v>
                </c:pt>
                <c:pt idx="73">
                  <c:v>76.660000000000011</c:v>
                </c:pt>
                <c:pt idx="74">
                  <c:v>-228.48599999999999</c:v>
                </c:pt>
                <c:pt idx="75">
                  <c:v>-178.65</c:v>
                </c:pt>
                <c:pt idx="76">
                  <c:v>-132.50799999999998</c:v>
                </c:pt>
                <c:pt idx="77">
                  <c:v>-86.028999999999996</c:v>
                </c:pt>
                <c:pt idx="78">
                  <c:v>-35.522999999999996</c:v>
                </c:pt>
                <c:pt idx="79">
                  <c:v>20.781999999999996</c:v>
                </c:pt>
                <c:pt idx="80">
                  <c:v>74.646000000000001</c:v>
                </c:pt>
                <c:pt idx="81">
                  <c:v>-84.472999999999999</c:v>
                </c:pt>
                <c:pt idx="82">
                  <c:v>-45.013999999999996</c:v>
                </c:pt>
                <c:pt idx="83">
                  <c:v>-3.2049999999999983</c:v>
                </c:pt>
                <c:pt idx="84">
                  <c:v>39.427999999999997</c:v>
                </c:pt>
                <c:pt idx="85">
                  <c:v>80.595999999999989</c:v>
                </c:pt>
                <c:pt idx="86">
                  <c:v>-237.79300000000001</c:v>
                </c:pt>
                <c:pt idx="87">
                  <c:v>-203.827</c:v>
                </c:pt>
                <c:pt idx="88">
                  <c:v>-169.15899999999999</c:v>
                </c:pt>
                <c:pt idx="89">
                  <c:v>-136.65800000000002</c:v>
                </c:pt>
                <c:pt idx="90">
                  <c:v>-120.11799999999999</c:v>
                </c:pt>
                <c:pt idx="91">
                  <c:v>-162.53699999999998</c:v>
                </c:pt>
                <c:pt idx="92">
                  <c:v>-178.315</c:v>
                </c:pt>
                <c:pt idx="93">
                  <c:v>-155.67099999999999</c:v>
                </c:pt>
                <c:pt idx="94">
                  <c:v>-129.059</c:v>
                </c:pt>
                <c:pt idx="95">
                  <c:v>-104.46199999999999</c:v>
                </c:pt>
                <c:pt idx="96">
                  <c:v>-79.834000000000003</c:v>
                </c:pt>
                <c:pt idx="97">
                  <c:v>-57.801000000000002</c:v>
                </c:pt>
                <c:pt idx="98">
                  <c:v>-39.123999999999995</c:v>
                </c:pt>
                <c:pt idx="99">
                  <c:v>-29.786000000000001</c:v>
                </c:pt>
                <c:pt idx="100">
                  <c:v>-32.715000000000003</c:v>
                </c:pt>
                <c:pt idx="101">
                  <c:v>-45.043999999999997</c:v>
                </c:pt>
                <c:pt idx="102">
                  <c:v>-48.432000000000002</c:v>
                </c:pt>
                <c:pt idx="103">
                  <c:v>-43.183</c:v>
                </c:pt>
                <c:pt idx="104">
                  <c:v>-34.088999999999999</c:v>
                </c:pt>
                <c:pt idx="105">
                  <c:v>-22.430999999999997</c:v>
                </c:pt>
                <c:pt idx="106">
                  <c:v>-11.963000000000001</c:v>
                </c:pt>
                <c:pt idx="107">
                  <c:v>-4.1509999999999962</c:v>
                </c:pt>
                <c:pt idx="108">
                  <c:v>1.3730000000000047</c:v>
                </c:pt>
                <c:pt idx="109">
                  <c:v>3.8140000000000072</c:v>
                </c:pt>
                <c:pt idx="110">
                  <c:v>3.2950000000000017</c:v>
                </c:pt>
                <c:pt idx="111">
                  <c:v>0.27400000000000091</c:v>
                </c:pt>
                <c:pt idx="112">
                  <c:v>-3.6929999999999978</c:v>
                </c:pt>
                <c:pt idx="113">
                  <c:v>-5.7070000000000007</c:v>
                </c:pt>
                <c:pt idx="114">
                  <c:v>-5.8290000000000006</c:v>
                </c:pt>
                <c:pt idx="115">
                  <c:v>-5.6769999999999996</c:v>
                </c:pt>
                <c:pt idx="116">
                  <c:v>-5.2800000000000011</c:v>
                </c:pt>
                <c:pt idx="117">
                  <c:v>-3.7849999999999966</c:v>
                </c:pt>
                <c:pt idx="118">
                  <c:v>-1.2819999999999965</c:v>
                </c:pt>
                <c:pt idx="119">
                  <c:v>-0.1839999999999975</c:v>
                </c:pt>
                <c:pt idx="120">
                  <c:v>0</c:v>
                </c:pt>
                <c:pt idx="121">
                  <c:v>-3.0999999999998806E-2</c:v>
                </c:pt>
                <c:pt idx="122">
                  <c:v>0.88499999999999801</c:v>
                </c:pt>
                <c:pt idx="123">
                  <c:v>0.36599999999999966</c:v>
                </c:pt>
                <c:pt idx="124">
                  <c:v>-0.48899999999999721</c:v>
                </c:pt>
                <c:pt idx="125">
                  <c:v>-2.5330000000000013</c:v>
                </c:pt>
                <c:pt idx="126">
                  <c:v>-3.9979999999999976</c:v>
                </c:pt>
                <c:pt idx="127">
                  <c:v>-4.5480000000000018</c:v>
                </c:pt>
                <c:pt idx="128">
                  <c:v>-5.0970000000000013</c:v>
                </c:pt>
                <c:pt idx="129">
                  <c:v>-4.2119999999999962</c:v>
                </c:pt>
                <c:pt idx="130">
                  <c:v>-1.679000000000002</c:v>
                </c:pt>
                <c:pt idx="131">
                  <c:v>1.8919999999999959</c:v>
                </c:pt>
                <c:pt idx="132">
                  <c:v>3.6310000000000002</c:v>
                </c:pt>
                <c:pt idx="133">
                  <c:v>2.5019999999999953</c:v>
                </c:pt>
                <c:pt idx="134">
                  <c:v>-1.8010000000000019</c:v>
                </c:pt>
                <c:pt idx="135">
                  <c:v>-9.2779999999999987</c:v>
                </c:pt>
                <c:pt idx="136">
                  <c:v>-18.25</c:v>
                </c:pt>
                <c:pt idx="137">
                  <c:v>-29.510999999999996</c:v>
                </c:pt>
                <c:pt idx="138">
                  <c:v>-39.855999999999995</c:v>
                </c:pt>
                <c:pt idx="139">
                  <c:v>-47.454999999999998</c:v>
                </c:pt>
                <c:pt idx="140">
                  <c:v>-49.683</c:v>
                </c:pt>
                <c:pt idx="141">
                  <c:v>-41.290999999999997</c:v>
                </c:pt>
                <c:pt idx="142">
                  <c:v>-34.088999999999999</c:v>
                </c:pt>
                <c:pt idx="143">
                  <c:v>-36.866</c:v>
                </c:pt>
                <c:pt idx="144">
                  <c:v>-51.269999999999996</c:v>
                </c:pt>
                <c:pt idx="145">
                  <c:v>-71.412000000000006</c:v>
                </c:pt>
                <c:pt idx="146">
                  <c:v>-95.336999999999989</c:v>
                </c:pt>
                <c:pt idx="147">
                  <c:v>-120.85</c:v>
                </c:pt>
                <c:pt idx="148">
                  <c:v>-142.85300000000001</c:v>
                </c:pt>
                <c:pt idx="149">
                  <c:v>-162.41499999999999</c:v>
                </c:pt>
                <c:pt idx="150">
                  <c:v>-172.02800000000002</c:v>
                </c:pt>
                <c:pt idx="151">
                  <c:v>-139.74</c:v>
                </c:pt>
                <c:pt idx="152">
                  <c:v>-133.637</c:v>
                </c:pt>
                <c:pt idx="153">
                  <c:v>-155.57900000000001</c:v>
                </c:pt>
                <c:pt idx="154">
                  <c:v>-185.12</c:v>
                </c:pt>
                <c:pt idx="155">
                  <c:v>-214.38600000000002</c:v>
                </c:pt>
                <c:pt idx="156">
                  <c:v>113.98299999999999</c:v>
                </c:pt>
                <c:pt idx="157">
                  <c:v>71.196999999999989</c:v>
                </c:pt>
                <c:pt idx="158">
                  <c:v>18.524000000000001</c:v>
                </c:pt>
                <c:pt idx="159">
                  <c:v>-54.444000000000003</c:v>
                </c:pt>
                <c:pt idx="160">
                  <c:v>-122.467</c:v>
                </c:pt>
                <c:pt idx="161">
                  <c:v>-175.721</c:v>
                </c:pt>
                <c:pt idx="162">
                  <c:v>-210.23599999999999</c:v>
                </c:pt>
                <c:pt idx="163">
                  <c:v>-50.567999999999998</c:v>
                </c:pt>
                <c:pt idx="164">
                  <c:v>-97.045999999999992</c:v>
                </c:pt>
                <c:pt idx="165">
                  <c:v>-131.684</c:v>
                </c:pt>
                <c:pt idx="166">
                  <c:v>-165.28399999999999</c:v>
                </c:pt>
                <c:pt idx="167">
                  <c:v>-196.93</c:v>
                </c:pt>
                <c:pt idx="168">
                  <c:v>-235.83999999999997</c:v>
                </c:pt>
                <c:pt idx="169">
                  <c:v>52.245999999999995</c:v>
                </c:pt>
                <c:pt idx="170">
                  <c:v>-0.85499999999999687</c:v>
                </c:pt>
                <c:pt idx="171">
                  <c:v>-103.05799999999999</c:v>
                </c:pt>
                <c:pt idx="172">
                  <c:v>-171.72300000000001</c:v>
                </c:pt>
                <c:pt idx="173">
                  <c:v>-192.74900000000002</c:v>
                </c:pt>
                <c:pt idx="174">
                  <c:v>-117.18799999999999</c:v>
                </c:pt>
                <c:pt idx="175">
                  <c:v>-118.256</c:v>
                </c:pt>
                <c:pt idx="176">
                  <c:v>-160.49200000000002</c:v>
                </c:pt>
                <c:pt idx="177">
                  <c:v>-206.63499999999999</c:v>
                </c:pt>
                <c:pt idx="178">
                  <c:v>102.69099999999999</c:v>
                </c:pt>
                <c:pt idx="179">
                  <c:v>46.051000000000002</c:v>
                </c:pt>
                <c:pt idx="180">
                  <c:v>-32.441000000000003</c:v>
                </c:pt>
                <c:pt idx="181">
                  <c:v>-103.943</c:v>
                </c:pt>
                <c:pt idx="182">
                  <c:v>-147.18700000000001</c:v>
                </c:pt>
                <c:pt idx="183">
                  <c:v>-225.06799999999998</c:v>
                </c:pt>
                <c:pt idx="184">
                  <c:v>78.369000000000014</c:v>
                </c:pt>
                <c:pt idx="185">
                  <c:v>12.724999999999994</c:v>
                </c:pt>
                <c:pt idx="186">
                  <c:v>-33.203999999999994</c:v>
                </c:pt>
                <c:pt idx="187">
                  <c:v>-127.77800000000001</c:v>
                </c:pt>
                <c:pt idx="188">
                  <c:v>-207.85599999999999</c:v>
                </c:pt>
                <c:pt idx="189">
                  <c:v>100.55499999999999</c:v>
                </c:pt>
                <c:pt idx="190">
                  <c:v>40.099999999999994</c:v>
                </c:pt>
                <c:pt idx="191">
                  <c:v>12.480999999999995</c:v>
                </c:pt>
                <c:pt idx="192">
                  <c:v>-119.751</c:v>
                </c:pt>
                <c:pt idx="193">
                  <c:v>-230.5</c:v>
                </c:pt>
                <c:pt idx="194">
                  <c:v>89.537999999999997</c:v>
                </c:pt>
                <c:pt idx="195">
                  <c:v>76.690000000000012</c:v>
                </c:pt>
                <c:pt idx="196">
                  <c:v>-190.827</c:v>
                </c:pt>
                <c:pt idx="197">
                  <c:v>-189.911</c:v>
                </c:pt>
                <c:pt idx="198">
                  <c:v>111.663</c:v>
                </c:pt>
                <c:pt idx="199">
                  <c:v>98.906999999999996</c:v>
                </c:pt>
                <c:pt idx="200">
                  <c:v>80.382999999999996</c:v>
                </c:pt>
                <c:pt idx="201">
                  <c:v>-226.685</c:v>
                </c:pt>
                <c:pt idx="202">
                  <c:v>-172.821</c:v>
                </c:pt>
                <c:pt idx="203">
                  <c:v>-215.76</c:v>
                </c:pt>
                <c:pt idx="204">
                  <c:v>92.315000000000012</c:v>
                </c:pt>
                <c:pt idx="205">
                  <c:v>80.321999999999989</c:v>
                </c:pt>
                <c:pt idx="206">
                  <c:v>82.991</c:v>
                </c:pt>
                <c:pt idx="207">
                  <c:v>-194.15300000000002</c:v>
                </c:pt>
                <c:pt idx="208">
                  <c:v>-223.35899999999998</c:v>
                </c:pt>
                <c:pt idx="209">
                  <c:v>-241.13400000000001</c:v>
                </c:pt>
                <c:pt idx="210">
                  <c:v>-127.59399999999999</c:v>
                </c:pt>
                <c:pt idx="211">
                  <c:v>-152.25299999999999</c:v>
                </c:pt>
                <c:pt idx="212">
                  <c:v>-148.86500000000001</c:v>
                </c:pt>
                <c:pt idx="213">
                  <c:v>-167.054</c:v>
                </c:pt>
                <c:pt idx="214">
                  <c:v>104.919</c:v>
                </c:pt>
                <c:pt idx="215">
                  <c:v>-104.798</c:v>
                </c:pt>
                <c:pt idx="216">
                  <c:v>-104.00399999999999</c:v>
                </c:pt>
                <c:pt idx="217">
                  <c:v>-204.07100000000003</c:v>
                </c:pt>
                <c:pt idx="218">
                  <c:v>-181.09199999999998</c:v>
                </c:pt>
                <c:pt idx="219">
                  <c:v>114.913</c:v>
                </c:pt>
                <c:pt idx="220">
                  <c:v>104.29299999999999</c:v>
                </c:pt>
                <c:pt idx="221">
                  <c:v>105.14700000000001</c:v>
                </c:pt>
                <c:pt idx="222">
                  <c:v>106.12400000000001</c:v>
                </c:pt>
                <c:pt idx="223">
                  <c:v>-167.756</c:v>
                </c:pt>
                <c:pt idx="224">
                  <c:v>-167.054</c:v>
                </c:pt>
                <c:pt idx="225">
                  <c:v>-166.19900000000001</c:v>
                </c:pt>
                <c:pt idx="226">
                  <c:v>-165.49700000000001</c:v>
                </c:pt>
                <c:pt idx="227">
                  <c:v>-164.70400000000001</c:v>
                </c:pt>
                <c:pt idx="228">
                  <c:v>83.541000000000011</c:v>
                </c:pt>
                <c:pt idx="229">
                  <c:v>84.608999999999995</c:v>
                </c:pt>
                <c:pt idx="230">
                  <c:v>85.584999999999994</c:v>
                </c:pt>
                <c:pt idx="231">
                  <c:v>-169.06799999999998</c:v>
                </c:pt>
                <c:pt idx="232">
                  <c:v>-168.274</c:v>
                </c:pt>
                <c:pt idx="233">
                  <c:v>-167.60300000000001</c:v>
                </c:pt>
                <c:pt idx="234">
                  <c:v>-166.74799999999999</c:v>
                </c:pt>
                <c:pt idx="235">
                  <c:v>-114.655</c:v>
                </c:pt>
                <c:pt idx="236">
                  <c:v>-83.831999999999994</c:v>
                </c:pt>
                <c:pt idx="237">
                  <c:v>-83.741</c:v>
                </c:pt>
                <c:pt idx="238">
                  <c:v>-88.807000000000002</c:v>
                </c:pt>
                <c:pt idx="239">
                  <c:v>-91.033999999999992</c:v>
                </c:pt>
                <c:pt idx="240">
                  <c:v>-114.167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D9E-4345-9C5A-6858EFDB2EE1}"/>
            </c:ext>
          </c:extLst>
        </c:ser>
        <c:ser>
          <c:idx val="2"/>
          <c:order val="3"/>
          <c:tx>
            <c:v>7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'H-plane'!$BD$4:$BD$244</c:f>
              <c:numCache>
                <c:formatCode>General</c:formatCode>
                <c:ptCount val="241"/>
                <c:pt idx="0">
                  <c:v>92.315000000000012</c:v>
                </c:pt>
                <c:pt idx="1">
                  <c:v>91.552000000000007</c:v>
                </c:pt>
                <c:pt idx="2">
                  <c:v>90.484000000000009</c:v>
                </c:pt>
                <c:pt idx="3">
                  <c:v>70.251000000000005</c:v>
                </c:pt>
                <c:pt idx="4">
                  <c:v>69.366</c:v>
                </c:pt>
                <c:pt idx="5">
                  <c:v>68.603000000000009</c:v>
                </c:pt>
                <c:pt idx="6">
                  <c:v>67.687000000000012</c:v>
                </c:pt>
                <c:pt idx="7">
                  <c:v>66.833000000000013</c:v>
                </c:pt>
                <c:pt idx="8">
                  <c:v>65.917000000000002</c:v>
                </c:pt>
                <c:pt idx="9">
                  <c:v>65.216000000000008</c:v>
                </c:pt>
                <c:pt idx="10">
                  <c:v>64.27000000000001</c:v>
                </c:pt>
                <c:pt idx="11">
                  <c:v>63.506999999999998</c:v>
                </c:pt>
                <c:pt idx="12">
                  <c:v>62.621999999999993</c:v>
                </c:pt>
                <c:pt idx="13">
                  <c:v>61.767000000000003</c:v>
                </c:pt>
                <c:pt idx="14">
                  <c:v>61.003999999999998</c:v>
                </c:pt>
                <c:pt idx="15">
                  <c:v>60.15</c:v>
                </c:pt>
                <c:pt idx="16">
                  <c:v>59.294999999999995</c:v>
                </c:pt>
                <c:pt idx="17">
                  <c:v>58.470999999999997</c:v>
                </c:pt>
                <c:pt idx="18">
                  <c:v>57.585999999999999</c:v>
                </c:pt>
                <c:pt idx="19">
                  <c:v>56.853999999999999</c:v>
                </c:pt>
                <c:pt idx="20">
                  <c:v>95.092000000000013</c:v>
                </c:pt>
                <c:pt idx="21">
                  <c:v>94.055000000000007</c:v>
                </c:pt>
                <c:pt idx="22">
                  <c:v>93.353000000000009</c:v>
                </c:pt>
                <c:pt idx="23">
                  <c:v>92.407000000000011</c:v>
                </c:pt>
                <c:pt idx="24">
                  <c:v>91.43</c:v>
                </c:pt>
                <c:pt idx="25">
                  <c:v>90.637</c:v>
                </c:pt>
                <c:pt idx="26">
                  <c:v>89.599000000000004</c:v>
                </c:pt>
                <c:pt idx="27">
                  <c:v>88.745000000000005</c:v>
                </c:pt>
                <c:pt idx="28">
                  <c:v>87.829000000000008</c:v>
                </c:pt>
                <c:pt idx="29">
                  <c:v>86.88300000000001</c:v>
                </c:pt>
                <c:pt idx="30">
                  <c:v>86.09</c:v>
                </c:pt>
                <c:pt idx="31">
                  <c:v>-13.093</c:v>
                </c:pt>
                <c:pt idx="32">
                  <c:v>119.65900000000001</c:v>
                </c:pt>
                <c:pt idx="33">
                  <c:v>118.682</c:v>
                </c:pt>
                <c:pt idx="34">
                  <c:v>117.736</c:v>
                </c:pt>
                <c:pt idx="35">
                  <c:v>116.69900000000001</c:v>
                </c:pt>
                <c:pt idx="36">
                  <c:v>115.84400000000001</c:v>
                </c:pt>
                <c:pt idx="37">
                  <c:v>114.77600000000001</c:v>
                </c:pt>
                <c:pt idx="38">
                  <c:v>-33.905999999999999</c:v>
                </c:pt>
                <c:pt idx="39">
                  <c:v>129.48600000000002</c:v>
                </c:pt>
                <c:pt idx="40">
                  <c:v>128.44800000000001</c:v>
                </c:pt>
                <c:pt idx="41">
                  <c:v>-118.134</c:v>
                </c:pt>
                <c:pt idx="42">
                  <c:v>126.495</c:v>
                </c:pt>
                <c:pt idx="43">
                  <c:v>94.847999999999999</c:v>
                </c:pt>
                <c:pt idx="44">
                  <c:v>-176.773</c:v>
                </c:pt>
                <c:pt idx="45">
                  <c:v>135.40600000000001</c:v>
                </c:pt>
                <c:pt idx="46">
                  <c:v>-28.565000000000001</c:v>
                </c:pt>
                <c:pt idx="47">
                  <c:v>144.92699999999999</c:v>
                </c:pt>
                <c:pt idx="48">
                  <c:v>173.46100000000001</c:v>
                </c:pt>
                <c:pt idx="49">
                  <c:v>-181.53399999999999</c:v>
                </c:pt>
                <c:pt idx="50">
                  <c:v>-182.63200000000001</c:v>
                </c:pt>
                <c:pt idx="51">
                  <c:v>-183.63899999999998</c:v>
                </c:pt>
                <c:pt idx="52">
                  <c:v>-184.85999999999999</c:v>
                </c:pt>
                <c:pt idx="53">
                  <c:v>156.524</c:v>
                </c:pt>
                <c:pt idx="54">
                  <c:v>103.91200000000001</c:v>
                </c:pt>
                <c:pt idx="55">
                  <c:v>103.057</c:v>
                </c:pt>
                <c:pt idx="56">
                  <c:v>6.7130000000000001</c:v>
                </c:pt>
                <c:pt idx="57">
                  <c:v>59.142999999999994</c:v>
                </c:pt>
                <c:pt idx="58">
                  <c:v>170.01300000000001</c:v>
                </c:pt>
                <c:pt idx="59">
                  <c:v>-107.69699999999999</c:v>
                </c:pt>
                <c:pt idx="60">
                  <c:v>-28.138000000000002</c:v>
                </c:pt>
                <c:pt idx="61">
                  <c:v>58.318999999999996</c:v>
                </c:pt>
                <c:pt idx="62">
                  <c:v>133.239</c:v>
                </c:pt>
                <c:pt idx="63">
                  <c:v>-137.84799999999998</c:v>
                </c:pt>
                <c:pt idx="64">
                  <c:v>-40.314</c:v>
                </c:pt>
                <c:pt idx="65">
                  <c:v>19.713999999999999</c:v>
                </c:pt>
                <c:pt idx="66">
                  <c:v>109.039</c:v>
                </c:pt>
                <c:pt idx="67">
                  <c:v>-141.297</c:v>
                </c:pt>
                <c:pt idx="68">
                  <c:v>-38.056000000000004</c:v>
                </c:pt>
                <c:pt idx="69">
                  <c:v>124.755</c:v>
                </c:pt>
                <c:pt idx="70">
                  <c:v>-155.03</c:v>
                </c:pt>
                <c:pt idx="71">
                  <c:v>-68.176999999999992</c:v>
                </c:pt>
                <c:pt idx="72">
                  <c:v>-2.2280000000000002</c:v>
                </c:pt>
                <c:pt idx="73">
                  <c:v>61.401000000000003</c:v>
                </c:pt>
                <c:pt idx="74">
                  <c:v>154.20500000000001</c:v>
                </c:pt>
                <c:pt idx="75">
                  <c:v>-138.733</c:v>
                </c:pt>
                <c:pt idx="76">
                  <c:v>-85.35799999999999</c:v>
                </c:pt>
                <c:pt idx="77">
                  <c:v>-15.076000000000001</c:v>
                </c:pt>
                <c:pt idx="78">
                  <c:v>74.462000000000003</c:v>
                </c:pt>
                <c:pt idx="79">
                  <c:v>-23.682000000000002</c:v>
                </c:pt>
                <c:pt idx="80">
                  <c:v>21.910999999999998</c:v>
                </c:pt>
                <c:pt idx="81">
                  <c:v>69.061000000000007</c:v>
                </c:pt>
                <c:pt idx="82">
                  <c:v>130.18700000000001</c:v>
                </c:pt>
                <c:pt idx="83">
                  <c:v>-166.65699999999998</c:v>
                </c:pt>
                <c:pt idx="84">
                  <c:v>-106.446</c:v>
                </c:pt>
                <c:pt idx="85">
                  <c:v>-54.2</c:v>
                </c:pt>
                <c:pt idx="86">
                  <c:v>-3.0830000000000002</c:v>
                </c:pt>
                <c:pt idx="87">
                  <c:v>40.435000000000002</c:v>
                </c:pt>
                <c:pt idx="88">
                  <c:v>-44.831000000000003</c:v>
                </c:pt>
                <c:pt idx="89">
                  <c:v>-7.6300000000000008</c:v>
                </c:pt>
                <c:pt idx="90">
                  <c:v>38.177</c:v>
                </c:pt>
                <c:pt idx="91">
                  <c:v>80.169000000000011</c:v>
                </c:pt>
                <c:pt idx="92">
                  <c:v>125.12200000000001</c:v>
                </c:pt>
                <c:pt idx="93">
                  <c:v>166.9</c:v>
                </c:pt>
                <c:pt idx="94">
                  <c:v>-155.91499999999999</c:v>
                </c:pt>
                <c:pt idx="95">
                  <c:v>-133.11799999999999</c:v>
                </c:pt>
                <c:pt idx="96">
                  <c:v>-159.607</c:v>
                </c:pt>
                <c:pt idx="97">
                  <c:v>-165.345</c:v>
                </c:pt>
                <c:pt idx="98">
                  <c:v>-141.297</c:v>
                </c:pt>
                <c:pt idx="99">
                  <c:v>-114.92999999999999</c:v>
                </c:pt>
                <c:pt idx="100">
                  <c:v>-87.676999999999992</c:v>
                </c:pt>
                <c:pt idx="101">
                  <c:v>-62.867000000000004</c:v>
                </c:pt>
                <c:pt idx="102">
                  <c:v>-44.036999999999999</c:v>
                </c:pt>
                <c:pt idx="103">
                  <c:v>-36.5</c:v>
                </c:pt>
                <c:pt idx="104">
                  <c:v>-40.405999999999999</c:v>
                </c:pt>
                <c:pt idx="105">
                  <c:v>-43.670999999999999</c:v>
                </c:pt>
                <c:pt idx="106">
                  <c:v>-38.880000000000003</c:v>
                </c:pt>
                <c:pt idx="107">
                  <c:v>-29.328000000000003</c:v>
                </c:pt>
                <c:pt idx="108">
                  <c:v>-17.975000000000001</c:v>
                </c:pt>
                <c:pt idx="109">
                  <c:v>-7.0810000000000004</c:v>
                </c:pt>
                <c:pt idx="110">
                  <c:v>0.33499999999999996</c:v>
                </c:pt>
                <c:pt idx="111">
                  <c:v>4.2410000000000005</c:v>
                </c:pt>
                <c:pt idx="112">
                  <c:v>4.2719999999999994</c:v>
                </c:pt>
                <c:pt idx="113">
                  <c:v>1.7699999999999996</c:v>
                </c:pt>
                <c:pt idx="114">
                  <c:v>-1.1299999999999999</c:v>
                </c:pt>
                <c:pt idx="115">
                  <c:v>-2.9610000000000003</c:v>
                </c:pt>
                <c:pt idx="116">
                  <c:v>-3.4490000000000003</c:v>
                </c:pt>
                <c:pt idx="117">
                  <c:v>-2.7170000000000005</c:v>
                </c:pt>
                <c:pt idx="118">
                  <c:v>-1.5870000000000002</c:v>
                </c:pt>
                <c:pt idx="119">
                  <c:v>-0.48899999999999988</c:v>
                </c:pt>
                <c:pt idx="120">
                  <c:v>0</c:v>
                </c:pt>
                <c:pt idx="121">
                  <c:v>-0.3360000000000003</c:v>
                </c:pt>
                <c:pt idx="122">
                  <c:v>-0.82400000000000073</c:v>
                </c:pt>
                <c:pt idx="123">
                  <c:v>-1.1299999999999999</c:v>
                </c:pt>
                <c:pt idx="124">
                  <c:v>-2.1670000000000003</c:v>
                </c:pt>
                <c:pt idx="125">
                  <c:v>-3.5410000000000004</c:v>
                </c:pt>
                <c:pt idx="126">
                  <c:v>-3.3570000000000002</c:v>
                </c:pt>
                <c:pt idx="127">
                  <c:v>-1.8010000000000002</c:v>
                </c:pt>
                <c:pt idx="128">
                  <c:v>0.4269999999999996</c:v>
                </c:pt>
                <c:pt idx="129">
                  <c:v>3.2039999999999997</c:v>
                </c:pt>
                <c:pt idx="130">
                  <c:v>4.9430000000000005</c:v>
                </c:pt>
                <c:pt idx="131">
                  <c:v>2.6239999999999997</c:v>
                </c:pt>
                <c:pt idx="132">
                  <c:v>-3.1130000000000004</c:v>
                </c:pt>
                <c:pt idx="133">
                  <c:v>-12.574000000000002</c:v>
                </c:pt>
                <c:pt idx="134">
                  <c:v>-23.804000000000002</c:v>
                </c:pt>
                <c:pt idx="135">
                  <c:v>-34.851999999999997</c:v>
                </c:pt>
                <c:pt idx="136">
                  <c:v>-42.542000000000002</c:v>
                </c:pt>
                <c:pt idx="137">
                  <c:v>-42.42</c:v>
                </c:pt>
                <c:pt idx="138">
                  <c:v>-36.042000000000002</c:v>
                </c:pt>
                <c:pt idx="139">
                  <c:v>-38.605000000000004</c:v>
                </c:pt>
                <c:pt idx="140">
                  <c:v>-52.369</c:v>
                </c:pt>
                <c:pt idx="141">
                  <c:v>-74.554999999999993</c:v>
                </c:pt>
                <c:pt idx="142">
                  <c:v>-99.64</c:v>
                </c:pt>
                <c:pt idx="143">
                  <c:v>-126.893</c:v>
                </c:pt>
                <c:pt idx="144">
                  <c:v>-152.89400000000001</c:v>
                </c:pt>
                <c:pt idx="145">
                  <c:v>-163.81899999999999</c:v>
                </c:pt>
                <c:pt idx="146">
                  <c:v>-128.815</c:v>
                </c:pt>
                <c:pt idx="147">
                  <c:v>-138.154</c:v>
                </c:pt>
                <c:pt idx="148">
                  <c:v>-170.25799999999998</c:v>
                </c:pt>
                <c:pt idx="149">
                  <c:v>149.90200000000002</c:v>
                </c:pt>
                <c:pt idx="150">
                  <c:v>99.06</c:v>
                </c:pt>
                <c:pt idx="151">
                  <c:v>54.320999999999998</c:v>
                </c:pt>
                <c:pt idx="152">
                  <c:v>5.6149999999999993</c:v>
                </c:pt>
                <c:pt idx="153">
                  <c:v>-49.195</c:v>
                </c:pt>
                <c:pt idx="154">
                  <c:v>51.33</c:v>
                </c:pt>
                <c:pt idx="155">
                  <c:v>2.8679999999999994</c:v>
                </c:pt>
                <c:pt idx="156">
                  <c:v>-40.619</c:v>
                </c:pt>
                <c:pt idx="157">
                  <c:v>-86.212999999999994</c:v>
                </c:pt>
                <c:pt idx="158">
                  <c:v>-137.11599999999999</c:v>
                </c:pt>
                <c:pt idx="159">
                  <c:v>167.083</c:v>
                </c:pt>
                <c:pt idx="160">
                  <c:v>104.58300000000001</c:v>
                </c:pt>
                <c:pt idx="161">
                  <c:v>34.942</c:v>
                </c:pt>
                <c:pt idx="162">
                  <c:v>-40.65</c:v>
                </c:pt>
                <c:pt idx="163">
                  <c:v>116.63800000000001</c:v>
                </c:pt>
                <c:pt idx="164">
                  <c:v>-18.952000000000002</c:v>
                </c:pt>
                <c:pt idx="165">
                  <c:v>-71.655999999999992</c:v>
                </c:pt>
                <c:pt idx="166">
                  <c:v>-115.265</c:v>
                </c:pt>
                <c:pt idx="167">
                  <c:v>-176.33099999999999</c:v>
                </c:pt>
                <c:pt idx="168">
                  <c:v>83.984000000000009</c:v>
                </c:pt>
                <c:pt idx="169">
                  <c:v>17.485999999999997</c:v>
                </c:pt>
                <c:pt idx="170">
                  <c:v>-43.03</c:v>
                </c:pt>
                <c:pt idx="171">
                  <c:v>-114.22799999999999</c:v>
                </c:pt>
                <c:pt idx="172">
                  <c:v>158.447</c:v>
                </c:pt>
                <c:pt idx="173">
                  <c:v>136.13800000000001</c:v>
                </c:pt>
                <c:pt idx="174">
                  <c:v>-95.214999999999989</c:v>
                </c:pt>
                <c:pt idx="175">
                  <c:v>109.863</c:v>
                </c:pt>
                <c:pt idx="176">
                  <c:v>28.869</c:v>
                </c:pt>
                <c:pt idx="177">
                  <c:v>-18.433</c:v>
                </c:pt>
                <c:pt idx="178">
                  <c:v>-96.191999999999993</c:v>
                </c:pt>
                <c:pt idx="179">
                  <c:v>167.48000000000002</c:v>
                </c:pt>
                <c:pt idx="180">
                  <c:v>78.521000000000001</c:v>
                </c:pt>
                <c:pt idx="181">
                  <c:v>-6.1960000000000006</c:v>
                </c:pt>
                <c:pt idx="182">
                  <c:v>-69.152999999999992</c:v>
                </c:pt>
                <c:pt idx="183">
                  <c:v>-133.48399999999998</c:v>
                </c:pt>
                <c:pt idx="184">
                  <c:v>66.162000000000006</c:v>
                </c:pt>
                <c:pt idx="185">
                  <c:v>7.11</c:v>
                </c:pt>
                <c:pt idx="186">
                  <c:v>-40.253</c:v>
                </c:pt>
                <c:pt idx="187">
                  <c:v>129.88200000000001</c:v>
                </c:pt>
                <c:pt idx="188">
                  <c:v>128.90600000000001</c:v>
                </c:pt>
                <c:pt idx="189">
                  <c:v>127.929</c:v>
                </c:pt>
                <c:pt idx="190">
                  <c:v>126.892</c:v>
                </c:pt>
                <c:pt idx="191">
                  <c:v>-1.2520000000000002</c:v>
                </c:pt>
                <c:pt idx="192">
                  <c:v>2.4710000000000001</c:v>
                </c:pt>
                <c:pt idx="193">
                  <c:v>95.031000000000006</c:v>
                </c:pt>
                <c:pt idx="194">
                  <c:v>59.967000000000006</c:v>
                </c:pt>
                <c:pt idx="195">
                  <c:v>38.695999999999998</c:v>
                </c:pt>
                <c:pt idx="196">
                  <c:v>-1.4960000000000004</c:v>
                </c:pt>
                <c:pt idx="197">
                  <c:v>24.748999999999999</c:v>
                </c:pt>
                <c:pt idx="198">
                  <c:v>36.589999999999996</c:v>
                </c:pt>
                <c:pt idx="199">
                  <c:v>13.122</c:v>
                </c:pt>
                <c:pt idx="200">
                  <c:v>4.637999999999999</c:v>
                </c:pt>
                <c:pt idx="201">
                  <c:v>-5.7380000000000004</c:v>
                </c:pt>
                <c:pt idx="202">
                  <c:v>22.948999999999998</c:v>
                </c:pt>
                <c:pt idx="203">
                  <c:v>2.7159999999999993</c:v>
                </c:pt>
                <c:pt idx="204">
                  <c:v>3.3259999999999996</c:v>
                </c:pt>
                <c:pt idx="205">
                  <c:v>11.809999999999999</c:v>
                </c:pt>
                <c:pt idx="206">
                  <c:v>11.259999999999998</c:v>
                </c:pt>
                <c:pt idx="207">
                  <c:v>0.24399999999999977</c:v>
                </c:pt>
                <c:pt idx="208">
                  <c:v>89.691000000000003</c:v>
                </c:pt>
                <c:pt idx="209">
                  <c:v>97.564000000000007</c:v>
                </c:pt>
                <c:pt idx="210">
                  <c:v>0.51799999999999979</c:v>
                </c:pt>
                <c:pt idx="211">
                  <c:v>-28.718</c:v>
                </c:pt>
                <c:pt idx="212">
                  <c:v>90.332000000000008</c:v>
                </c:pt>
                <c:pt idx="213">
                  <c:v>89.447000000000003</c:v>
                </c:pt>
                <c:pt idx="214">
                  <c:v>88.592000000000013</c:v>
                </c:pt>
                <c:pt idx="215">
                  <c:v>-62.713999999999999</c:v>
                </c:pt>
                <c:pt idx="216">
                  <c:v>60.637999999999998</c:v>
                </c:pt>
                <c:pt idx="217">
                  <c:v>59.814</c:v>
                </c:pt>
                <c:pt idx="218">
                  <c:v>22.826999999999998</c:v>
                </c:pt>
                <c:pt idx="219">
                  <c:v>77.117000000000004</c:v>
                </c:pt>
                <c:pt idx="220">
                  <c:v>76.231999999999999</c:v>
                </c:pt>
                <c:pt idx="221">
                  <c:v>75.469000000000008</c:v>
                </c:pt>
                <c:pt idx="222">
                  <c:v>74.493000000000009</c:v>
                </c:pt>
                <c:pt idx="223">
                  <c:v>-75.500999999999991</c:v>
                </c:pt>
                <c:pt idx="224">
                  <c:v>-75.805999999999997</c:v>
                </c:pt>
                <c:pt idx="225">
                  <c:v>-76.293999999999997</c:v>
                </c:pt>
                <c:pt idx="226">
                  <c:v>104.33900000000001</c:v>
                </c:pt>
                <c:pt idx="227">
                  <c:v>-139.863</c:v>
                </c:pt>
                <c:pt idx="228">
                  <c:v>-125.916</c:v>
                </c:pt>
                <c:pt idx="229">
                  <c:v>-108.06299999999999</c:v>
                </c:pt>
                <c:pt idx="230">
                  <c:v>-109.345</c:v>
                </c:pt>
                <c:pt idx="231">
                  <c:v>126.61700000000002</c:v>
                </c:pt>
                <c:pt idx="232">
                  <c:v>-138.06199999999998</c:v>
                </c:pt>
                <c:pt idx="233">
                  <c:v>159.881</c:v>
                </c:pt>
                <c:pt idx="234">
                  <c:v>44.981999999999999</c:v>
                </c:pt>
                <c:pt idx="235">
                  <c:v>-104.73699999999999</c:v>
                </c:pt>
                <c:pt idx="236">
                  <c:v>-71.869</c:v>
                </c:pt>
                <c:pt idx="237">
                  <c:v>-65.155999999999992</c:v>
                </c:pt>
                <c:pt idx="238">
                  <c:v>-55.085000000000001</c:v>
                </c:pt>
                <c:pt idx="239">
                  <c:v>-51.484000000000002</c:v>
                </c:pt>
                <c:pt idx="240">
                  <c:v>-56.457999999999998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D9E-4345-9C5A-6858EFDB2EE1}"/>
            </c:ext>
          </c:extLst>
        </c:ser>
        <c:ser>
          <c:idx val="4"/>
          <c:order val="4"/>
          <c:tx>
            <c:v>7.7</c:v>
          </c:tx>
          <c:spPr>
            <a:ln w="22225">
              <a:solidFill>
                <a:srgbClr val="F79646">
                  <a:lumMod val="75000"/>
                </a:srgbClr>
              </a:solidFill>
            </a:ln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'H-plane'!$BP$4:$BP$244</c:f>
              <c:numCache>
                <c:formatCode>General</c:formatCode>
                <c:ptCount val="241"/>
                <c:pt idx="0">
                  <c:v>134.369</c:v>
                </c:pt>
                <c:pt idx="1">
                  <c:v>-144.18</c:v>
                </c:pt>
                <c:pt idx="2">
                  <c:v>114.01300000000001</c:v>
                </c:pt>
                <c:pt idx="3">
                  <c:v>122.52800000000001</c:v>
                </c:pt>
                <c:pt idx="4">
                  <c:v>-15.166999999999998</c:v>
                </c:pt>
                <c:pt idx="5">
                  <c:v>-59.539999999999992</c:v>
                </c:pt>
                <c:pt idx="6">
                  <c:v>-145.416</c:v>
                </c:pt>
                <c:pt idx="7">
                  <c:v>-135.05500000000001</c:v>
                </c:pt>
                <c:pt idx="8">
                  <c:v>136.017</c:v>
                </c:pt>
                <c:pt idx="9">
                  <c:v>63.933999999999997</c:v>
                </c:pt>
                <c:pt idx="10">
                  <c:v>23.59</c:v>
                </c:pt>
                <c:pt idx="11">
                  <c:v>23.131999999999998</c:v>
                </c:pt>
                <c:pt idx="12">
                  <c:v>128.32599999999999</c:v>
                </c:pt>
                <c:pt idx="13">
                  <c:v>192.96199999999999</c:v>
                </c:pt>
                <c:pt idx="14">
                  <c:v>-115.58500000000001</c:v>
                </c:pt>
                <c:pt idx="15">
                  <c:v>-116.684</c:v>
                </c:pt>
                <c:pt idx="16">
                  <c:v>-117.84299999999999</c:v>
                </c:pt>
                <c:pt idx="17">
                  <c:v>-118.85</c:v>
                </c:pt>
                <c:pt idx="18">
                  <c:v>-119.88800000000001</c:v>
                </c:pt>
                <c:pt idx="19">
                  <c:v>-120.98699999999999</c:v>
                </c:pt>
                <c:pt idx="20">
                  <c:v>-121.90199999999999</c:v>
                </c:pt>
                <c:pt idx="21">
                  <c:v>-122.97</c:v>
                </c:pt>
                <c:pt idx="22">
                  <c:v>-124.06899999999999</c:v>
                </c:pt>
                <c:pt idx="23">
                  <c:v>-125.04499999999999</c:v>
                </c:pt>
                <c:pt idx="24">
                  <c:v>181.21299999999999</c:v>
                </c:pt>
                <c:pt idx="25">
                  <c:v>134.82599999999999</c:v>
                </c:pt>
                <c:pt idx="26">
                  <c:v>134.125</c:v>
                </c:pt>
                <c:pt idx="27">
                  <c:v>133.178</c:v>
                </c:pt>
                <c:pt idx="28">
                  <c:v>153.93</c:v>
                </c:pt>
                <c:pt idx="29">
                  <c:v>152.923</c:v>
                </c:pt>
                <c:pt idx="30">
                  <c:v>-102.90599999999999</c:v>
                </c:pt>
                <c:pt idx="31">
                  <c:v>-59.99799999999999</c:v>
                </c:pt>
                <c:pt idx="32">
                  <c:v>-60.36399999999999</c:v>
                </c:pt>
                <c:pt idx="33">
                  <c:v>-60.790999999999997</c:v>
                </c:pt>
                <c:pt idx="34">
                  <c:v>-40.619</c:v>
                </c:pt>
                <c:pt idx="35">
                  <c:v>134.67400000000001</c:v>
                </c:pt>
                <c:pt idx="36">
                  <c:v>133.78899999999999</c:v>
                </c:pt>
                <c:pt idx="37">
                  <c:v>132.87299999999999</c:v>
                </c:pt>
                <c:pt idx="38">
                  <c:v>37.109000000000002</c:v>
                </c:pt>
                <c:pt idx="39">
                  <c:v>157.62299999999999</c:v>
                </c:pt>
                <c:pt idx="40">
                  <c:v>-94.33</c:v>
                </c:pt>
                <c:pt idx="41">
                  <c:v>117.676</c:v>
                </c:pt>
                <c:pt idx="42">
                  <c:v>88.775000000000006</c:v>
                </c:pt>
                <c:pt idx="43">
                  <c:v>104.187</c:v>
                </c:pt>
                <c:pt idx="44">
                  <c:v>-14.861999999999998</c:v>
                </c:pt>
                <c:pt idx="45">
                  <c:v>25.512</c:v>
                </c:pt>
                <c:pt idx="46">
                  <c:v>105.56</c:v>
                </c:pt>
                <c:pt idx="47">
                  <c:v>-74.584999999999994</c:v>
                </c:pt>
                <c:pt idx="48">
                  <c:v>29.387999999999998</c:v>
                </c:pt>
                <c:pt idx="49">
                  <c:v>160.553</c:v>
                </c:pt>
                <c:pt idx="50">
                  <c:v>-94.268999999999991</c:v>
                </c:pt>
                <c:pt idx="51">
                  <c:v>-0.30499999999999972</c:v>
                </c:pt>
                <c:pt idx="52">
                  <c:v>137.69499999999999</c:v>
                </c:pt>
                <c:pt idx="53">
                  <c:v>-130.70699999999999</c:v>
                </c:pt>
                <c:pt idx="54">
                  <c:v>84.625</c:v>
                </c:pt>
                <c:pt idx="55">
                  <c:v>70.587000000000003</c:v>
                </c:pt>
                <c:pt idx="56">
                  <c:v>175.68899999999999</c:v>
                </c:pt>
                <c:pt idx="57">
                  <c:v>-74.920999999999992</c:v>
                </c:pt>
                <c:pt idx="58">
                  <c:v>-12.818000000000001</c:v>
                </c:pt>
                <c:pt idx="59">
                  <c:v>124.23700000000001</c:v>
                </c:pt>
                <c:pt idx="60">
                  <c:v>195.37299999999999</c:v>
                </c:pt>
                <c:pt idx="61">
                  <c:v>-65.978999999999999</c:v>
                </c:pt>
                <c:pt idx="62">
                  <c:v>29.053000000000001</c:v>
                </c:pt>
                <c:pt idx="63">
                  <c:v>176.91</c:v>
                </c:pt>
                <c:pt idx="64">
                  <c:v>-118.51499999999999</c:v>
                </c:pt>
                <c:pt idx="65">
                  <c:v>-119.613</c:v>
                </c:pt>
                <c:pt idx="66">
                  <c:v>-155.82300000000001</c:v>
                </c:pt>
                <c:pt idx="67">
                  <c:v>-65.795999999999992</c:v>
                </c:pt>
                <c:pt idx="68">
                  <c:v>30.731000000000002</c:v>
                </c:pt>
                <c:pt idx="69">
                  <c:v>98.022000000000006</c:v>
                </c:pt>
                <c:pt idx="70">
                  <c:v>191.89400000000001</c:v>
                </c:pt>
                <c:pt idx="71">
                  <c:v>-78.887999999999991</c:v>
                </c:pt>
                <c:pt idx="72">
                  <c:v>-21.178999999999998</c:v>
                </c:pt>
                <c:pt idx="73">
                  <c:v>108.154</c:v>
                </c:pt>
                <c:pt idx="74">
                  <c:v>180.084</c:v>
                </c:pt>
                <c:pt idx="75">
                  <c:v>39.917000000000002</c:v>
                </c:pt>
                <c:pt idx="76">
                  <c:v>106.018</c:v>
                </c:pt>
                <c:pt idx="77">
                  <c:v>184.57</c:v>
                </c:pt>
                <c:pt idx="78">
                  <c:v>-91.95</c:v>
                </c:pt>
                <c:pt idx="79">
                  <c:v>-28.382000000000001</c:v>
                </c:pt>
                <c:pt idx="80">
                  <c:v>42.846000000000004</c:v>
                </c:pt>
                <c:pt idx="81">
                  <c:v>118.25500000000001</c:v>
                </c:pt>
                <c:pt idx="82">
                  <c:v>181.45699999999999</c:v>
                </c:pt>
                <c:pt idx="83">
                  <c:v>114.044</c:v>
                </c:pt>
                <c:pt idx="84">
                  <c:v>128.47899999999998</c:v>
                </c:pt>
                <c:pt idx="85">
                  <c:v>196.35</c:v>
                </c:pt>
                <c:pt idx="86">
                  <c:v>-98.540999999999997</c:v>
                </c:pt>
                <c:pt idx="87">
                  <c:v>-42.938000000000002</c:v>
                </c:pt>
                <c:pt idx="88">
                  <c:v>13.732999999999999</c:v>
                </c:pt>
                <c:pt idx="89">
                  <c:v>70.77</c:v>
                </c:pt>
                <c:pt idx="90">
                  <c:v>121.185</c:v>
                </c:pt>
                <c:pt idx="91">
                  <c:v>108.85600000000001</c:v>
                </c:pt>
                <c:pt idx="92">
                  <c:v>63.873000000000005</c:v>
                </c:pt>
                <c:pt idx="93">
                  <c:v>108.429</c:v>
                </c:pt>
                <c:pt idx="94">
                  <c:v>151.30599999999998</c:v>
                </c:pt>
                <c:pt idx="95">
                  <c:v>194.977</c:v>
                </c:pt>
                <c:pt idx="96">
                  <c:v>-122.95599999999999</c:v>
                </c:pt>
                <c:pt idx="97">
                  <c:v>-92.620999999999995</c:v>
                </c:pt>
                <c:pt idx="98">
                  <c:v>-85.35799999999999</c:v>
                </c:pt>
                <c:pt idx="99">
                  <c:v>-112</c:v>
                </c:pt>
                <c:pt idx="100">
                  <c:v>-101.654</c:v>
                </c:pt>
                <c:pt idx="101">
                  <c:v>-78.918999999999997</c:v>
                </c:pt>
                <c:pt idx="102">
                  <c:v>-52.367999999999995</c:v>
                </c:pt>
                <c:pt idx="103">
                  <c:v>-29.236000000000001</c:v>
                </c:pt>
                <c:pt idx="104">
                  <c:v>-11.260999999999999</c:v>
                </c:pt>
                <c:pt idx="105">
                  <c:v>-5.3709999999999987</c:v>
                </c:pt>
                <c:pt idx="106">
                  <c:v>-12.177000000000003</c:v>
                </c:pt>
                <c:pt idx="107">
                  <c:v>-16.754000000000001</c:v>
                </c:pt>
                <c:pt idx="108">
                  <c:v>-12.238000000000003</c:v>
                </c:pt>
                <c:pt idx="109">
                  <c:v>-4.0289999999999999</c:v>
                </c:pt>
                <c:pt idx="110">
                  <c:v>5.9199999999999982</c:v>
                </c:pt>
                <c:pt idx="111">
                  <c:v>13.885</c:v>
                </c:pt>
                <c:pt idx="112">
                  <c:v>16.631999999999998</c:v>
                </c:pt>
                <c:pt idx="113">
                  <c:v>18.492999999999999</c:v>
                </c:pt>
                <c:pt idx="114">
                  <c:v>14.77</c:v>
                </c:pt>
                <c:pt idx="115">
                  <c:v>6.5609999999999999</c:v>
                </c:pt>
                <c:pt idx="116">
                  <c:v>2.0139999999999993</c:v>
                </c:pt>
                <c:pt idx="117">
                  <c:v>-1.1600000000000001</c:v>
                </c:pt>
                <c:pt idx="118">
                  <c:v>-1.6180000000000021</c:v>
                </c:pt>
                <c:pt idx="119">
                  <c:v>-1.6180000000000021</c:v>
                </c:pt>
                <c:pt idx="120">
                  <c:v>0</c:v>
                </c:pt>
                <c:pt idx="121">
                  <c:v>-0.55000000000000071</c:v>
                </c:pt>
                <c:pt idx="122">
                  <c:v>-1.2210000000000001</c:v>
                </c:pt>
                <c:pt idx="123">
                  <c:v>-1.5869999999999997</c:v>
                </c:pt>
                <c:pt idx="124">
                  <c:v>-1.9230000000000018</c:v>
                </c:pt>
                <c:pt idx="125">
                  <c:v>-0.97700000000000031</c:v>
                </c:pt>
                <c:pt idx="126">
                  <c:v>1.4039999999999999</c:v>
                </c:pt>
                <c:pt idx="127">
                  <c:v>9.0629999999999988</c:v>
                </c:pt>
                <c:pt idx="128">
                  <c:v>14.282</c:v>
                </c:pt>
                <c:pt idx="129">
                  <c:v>15.96</c:v>
                </c:pt>
                <c:pt idx="130">
                  <c:v>14.679</c:v>
                </c:pt>
                <c:pt idx="131">
                  <c:v>8.5139999999999993</c:v>
                </c:pt>
                <c:pt idx="132">
                  <c:v>-0.39700000000000202</c:v>
                </c:pt>
                <c:pt idx="133">
                  <c:v>-11.260999999999999</c:v>
                </c:pt>
                <c:pt idx="134">
                  <c:v>-18.494000000000003</c:v>
                </c:pt>
                <c:pt idx="135">
                  <c:v>-18.891000000000002</c:v>
                </c:pt>
                <c:pt idx="136">
                  <c:v>-12.389999999999997</c:v>
                </c:pt>
                <c:pt idx="137">
                  <c:v>-10.376000000000001</c:v>
                </c:pt>
                <c:pt idx="138">
                  <c:v>-22.675000000000001</c:v>
                </c:pt>
                <c:pt idx="139">
                  <c:v>-43.700999999999993</c:v>
                </c:pt>
                <c:pt idx="140">
                  <c:v>-68.97</c:v>
                </c:pt>
                <c:pt idx="141">
                  <c:v>-93.352999999999994</c:v>
                </c:pt>
                <c:pt idx="142">
                  <c:v>-113.709</c:v>
                </c:pt>
                <c:pt idx="143">
                  <c:v>-104.73699999999999</c:v>
                </c:pt>
                <c:pt idx="144">
                  <c:v>-85.754999999999995</c:v>
                </c:pt>
                <c:pt idx="145">
                  <c:v>-109.00899999999999</c:v>
                </c:pt>
                <c:pt idx="146">
                  <c:v>-145.81299999999999</c:v>
                </c:pt>
                <c:pt idx="147">
                  <c:v>172.08799999999999</c:v>
                </c:pt>
                <c:pt idx="148">
                  <c:v>128.113</c:v>
                </c:pt>
                <c:pt idx="149">
                  <c:v>82.947000000000003</c:v>
                </c:pt>
                <c:pt idx="150">
                  <c:v>36.194000000000003</c:v>
                </c:pt>
                <c:pt idx="151">
                  <c:v>132.14099999999999</c:v>
                </c:pt>
                <c:pt idx="152">
                  <c:v>93.536000000000001</c:v>
                </c:pt>
                <c:pt idx="153">
                  <c:v>38.727000000000004</c:v>
                </c:pt>
                <c:pt idx="154">
                  <c:v>-14.526999999999997</c:v>
                </c:pt>
                <c:pt idx="155">
                  <c:v>-72.509999999999991</c:v>
                </c:pt>
                <c:pt idx="156">
                  <c:v>-127.80799999999999</c:v>
                </c:pt>
                <c:pt idx="157">
                  <c:v>149.78</c:v>
                </c:pt>
                <c:pt idx="158">
                  <c:v>53.588999999999999</c:v>
                </c:pt>
                <c:pt idx="159">
                  <c:v>-120.81899999999999</c:v>
                </c:pt>
                <c:pt idx="160">
                  <c:v>143.37100000000001</c:v>
                </c:pt>
                <c:pt idx="161">
                  <c:v>66.436999999999998</c:v>
                </c:pt>
                <c:pt idx="162">
                  <c:v>-3.4789999999999992</c:v>
                </c:pt>
                <c:pt idx="163">
                  <c:v>-59.631999999999991</c:v>
                </c:pt>
                <c:pt idx="164">
                  <c:v>-119.29300000000001</c:v>
                </c:pt>
                <c:pt idx="165">
                  <c:v>118.13300000000001</c:v>
                </c:pt>
                <c:pt idx="166">
                  <c:v>22.247</c:v>
                </c:pt>
                <c:pt idx="167">
                  <c:v>-47.424999999999997</c:v>
                </c:pt>
                <c:pt idx="168">
                  <c:v>130.34</c:v>
                </c:pt>
                <c:pt idx="169">
                  <c:v>16.478999999999999</c:v>
                </c:pt>
                <c:pt idx="170">
                  <c:v>-49.256</c:v>
                </c:pt>
                <c:pt idx="171">
                  <c:v>-107.971</c:v>
                </c:pt>
                <c:pt idx="172">
                  <c:v>119.41500000000001</c:v>
                </c:pt>
                <c:pt idx="173">
                  <c:v>32.988999999999997</c:v>
                </c:pt>
                <c:pt idx="174">
                  <c:v>-28.534000000000002</c:v>
                </c:pt>
                <c:pt idx="175">
                  <c:v>-111.44999999999999</c:v>
                </c:pt>
                <c:pt idx="176">
                  <c:v>145.904</c:v>
                </c:pt>
                <c:pt idx="177">
                  <c:v>145.04999999999998</c:v>
                </c:pt>
                <c:pt idx="178">
                  <c:v>123.87100000000001</c:v>
                </c:pt>
                <c:pt idx="179">
                  <c:v>9.8260000000000005</c:v>
                </c:pt>
                <c:pt idx="180">
                  <c:v>-17.608999999999998</c:v>
                </c:pt>
                <c:pt idx="181">
                  <c:v>-93.780999999999992</c:v>
                </c:pt>
                <c:pt idx="182">
                  <c:v>130.91999999999999</c:v>
                </c:pt>
                <c:pt idx="183">
                  <c:v>45.073999999999998</c:v>
                </c:pt>
                <c:pt idx="184">
                  <c:v>-50.567999999999998</c:v>
                </c:pt>
                <c:pt idx="185">
                  <c:v>-114.83799999999999</c:v>
                </c:pt>
                <c:pt idx="186">
                  <c:v>65.215999999999994</c:v>
                </c:pt>
                <c:pt idx="187">
                  <c:v>24.016999999999999</c:v>
                </c:pt>
                <c:pt idx="188">
                  <c:v>-107.81899999999999</c:v>
                </c:pt>
                <c:pt idx="189">
                  <c:v>156.76900000000001</c:v>
                </c:pt>
                <c:pt idx="190">
                  <c:v>32.47</c:v>
                </c:pt>
                <c:pt idx="191">
                  <c:v>-40.588999999999999</c:v>
                </c:pt>
                <c:pt idx="192">
                  <c:v>133.85</c:v>
                </c:pt>
                <c:pt idx="193">
                  <c:v>72.052000000000007</c:v>
                </c:pt>
                <c:pt idx="194">
                  <c:v>176.941</c:v>
                </c:pt>
                <c:pt idx="195">
                  <c:v>-133.423</c:v>
                </c:pt>
                <c:pt idx="196">
                  <c:v>-140.60900000000001</c:v>
                </c:pt>
                <c:pt idx="197">
                  <c:v>-7.3240000000000016</c:v>
                </c:pt>
                <c:pt idx="198">
                  <c:v>120.483</c:v>
                </c:pt>
                <c:pt idx="199">
                  <c:v>87.981999999999999</c:v>
                </c:pt>
                <c:pt idx="200">
                  <c:v>77.453000000000003</c:v>
                </c:pt>
                <c:pt idx="201">
                  <c:v>126.587</c:v>
                </c:pt>
                <c:pt idx="202">
                  <c:v>192.62700000000001</c:v>
                </c:pt>
                <c:pt idx="203">
                  <c:v>184.78399999999999</c:v>
                </c:pt>
                <c:pt idx="204">
                  <c:v>138</c:v>
                </c:pt>
                <c:pt idx="205">
                  <c:v>122.253</c:v>
                </c:pt>
                <c:pt idx="206">
                  <c:v>91.918999999999997</c:v>
                </c:pt>
                <c:pt idx="207">
                  <c:v>146.08699999999999</c:v>
                </c:pt>
                <c:pt idx="208">
                  <c:v>145.202</c:v>
                </c:pt>
                <c:pt idx="209">
                  <c:v>144.34799999999998</c:v>
                </c:pt>
                <c:pt idx="210">
                  <c:v>143.46299999999999</c:v>
                </c:pt>
                <c:pt idx="211">
                  <c:v>142.63900000000001</c:v>
                </c:pt>
                <c:pt idx="212">
                  <c:v>141.72299999999998</c:v>
                </c:pt>
                <c:pt idx="213">
                  <c:v>140.83799999999999</c:v>
                </c:pt>
                <c:pt idx="214">
                  <c:v>-25.727</c:v>
                </c:pt>
                <c:pt idx="215">
                  <c:v>-11.2</c:v>
                </c:pt>
                <c:pt idx="216">
                  <c:v>23.742000000000001</c:v>
                </c:pt>
                <c:pt idx="217">
                  <c:v>120.209</c:v>
                </c:pt>
                <c:pt idx="218">
                  <c:v>119.41500000000001</c:v>
                </c:pt>
                <c:pt idx="219">
                  <c:v>118.56100000000001</c:v>
                </c:pt>
                <c:pt idx="220">
                  <c:v>117.76700000000001</c:v>
                </c:pt>
                <c:pt idx="221">
                  <c:v>116.943</c:v>
                </c:pt>
                <c:pt idx="222">
                  <c:v>180.69400000000002</c:v>
                </c:pt>
                <c:pt idx="223">
                  <c:v>71.899000000000001</c:v>
                </c:pt>
                <c:pt idx="224">
                  <c:v>138.458</c:v>
                </c:pt>
                <c:pt idx="225">
                  <c:v>137.57300000000001</c:v>
                </c:pt>
                <c:pt idx="226">
                  <c:v>136.749</c:v>
                </c:pt>
                <c:pt idx="227">
                  <c:v>135.864</c:v>
                </c:pt>
                <c:pt idx="228">
                  <c:v>-146.86500000000001</c:v>
                </c:pt>
                <c:pt idx="229">
                  <c:v>194.15299999999999</c:v>
                </c:pt>
                <c:pt idx="230">
                  <c:v>-151.68699999999998</c:v>
                </c:pt>
                <c:pt idx="231">
                  <c:v>187.19499999999999</c:v>
                </c:pt>
                <c:pt idx="232">
                  <c:v>-147.62799999999999</c:v>
                </c:pt>
                <c:pt idx="233">
                  <c:v>112.488</c:v>
                </c:pt>
                <c:pt idx="234">
                  <c:v>158.05000000000001</c:v>
                </c:pt>
                <c:pt idx="235">
                  <c:v>155.48699999999999</c:v>
                </c:pt>
                <c:pt idx="236">
                  <c:v>179.50399999999999</c:v>
                </c:pt>
                <c:pt idx="237">
                  <c:v>-107.92499999999998</c:v>
                </c:pt>
                <c:pt idx="238">
                  <c:v>-119.64400000000001</c:v>
                </c:pt>
                <c:pt idx="239">
                  <c:v>-120.71199999999999</c:v>
                </c:pt>
                <c:pt idx="240">
                  <c:v>128.75299999999999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D9E-4345-9C5A-6858EFDB2EE1}"/>
            </c:ext>
          </c:extLst>
        </c:ser>
        <c:ser>
          <c:idx val="6"/>
          <c:order val="5"/>
          <c:tx>
            <c:v>8</c:v>
          </c:tx>
          <c:spPr>
            <a:ln w="22225"/>
          </c:spPr>
          <c:marker>
            <c:symbol val="none"/>
          </c:marker>
          <c:xVal>
            <c:numRef>
              <c:f>'H-plane'!$A$4:$A$244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'H-plane'!$BT$4:$BT$244</c:f>
              <c:numCache>
                <c:formatCode>General</c:formatCode>
                <c:ptCount val="241"/>
                <c:pt idx="0">
                  <c:v>-106.07899999999999</c:v>
                </c:pt>
                <c:pt idx="1">
                  <c:v>-105.255</c:v>
                </c:pt>
                <c:pt idx="2">
                  <c:v>-104.218</c:v>
                </c:pt>
                <c:pt idx="3">
                  <c:v>155.34899999999999</c:v>
                </c:pt>
                <c:pt idx="4">
                  <c:v>118.31700000000001</c:v>
                </c:pt>
                <c:pt idx="5">
                  <c:v>-106.598</c:v>
                </c:pt>
                <c:pt idx="6">
                  <c:v>100.43300000000001</c:v>
                </c:pt>
                <c:pt idx="7">
                  <c:v>-75.530999999999992</c:v>
                </c:pt>
                <c:pt idx="8">
                  <c:v>-86.914000000000001</c:v>
                </c:pt>
                <c:pt idx="9">
                  <c:v>-131.83600000000001</c:v>
                </c:pt>
                <c:pt idx="10">
                  <c:v>-150.51300000000001</c:v>
                </c:pt>
                <c:pt idx="11">
                  <c:v>141.815</c:v>
                </c:pt>
                <c:pt idx="12">
                  <c:v>51.117000000000004</c:v>
                </c:pt>
                <c:pt idx="13">
                  <c:v>2.319</c:v>
                </c:pt>
                <c:pt idx="14">
                  <c:v>-45.928999999999995</c:v>
                </c:pt>
                <c:pt idx="15">
                  <c:v>-93.078999999999994</c:v>
                </c:pt>
                <c:pt idx="16">
                  <c:v>-153.68700000000001</c:v>
                </c:pt>
                <c:pt idx="17">
                  <c:v>-98.45</c:v>
                </c:pt>
                <c:pt idx="18">
                  <c:v>70.007000000000005</c:v>
                </c:pt>
                <c:pt idx="19">
                  <c:v>-114.86799999999999</c:v>
                </c:pt>
                <c:pt idx="20">
                  <c:v>-94.512999999999991</c:v>
                </c:pt>
                <c:pt idx="21">
                  <c:v>-93.596999999999994</c:v>
                </c:pt>
                <c:pt idx="22">
                  <c:v>-156.76900000000001</c:v>
                </c:pt>
                <c:pt idx="23">
                  <c:v>-144.25700000000001</c:v>
                </c:pt>
                <c:pt idx="24">
                  <c:v>-143.21900000000002</c:v>
                </c:pt>
                <c:pt idx="25">
                  <c:v>-116.608</c:v>
                </c:pt>
                <c:pt idx="26">
                  <c:v>-74.31</c:v>
                </c:pt>
                <c:pt idx="27">
                  <c:v>-111.11499999999999</c:v>
                </c:pt>
                <c:pt idx="28">
                  <c:v>-107.117</c:v>
                </c:pt>
                <c:pt idx="29">
                  <c:v>-106.07899999999999</c:v>
                </c:pt>
                <c:pt idx="30">
                  <c:v>-115.723</c:v>
                </c:pt>
                <c:pt idx="31">
                  <c:v>-114.655</c:v>
                </c:pt>
                <c:pt idx="32">
                  <c:v>-113.709</c:v>
                </c:pt>
                <c:pt idx="33">
                  <c:v>-112.824</c:v>
                </c:pt>
                <c:pt idx="34">
                  <c:v>-111.93899999999999</c:v>
                </c:pt>
                <c:pt idx="35">
                  <c:v>-110.992</c:v>
                </c:pt>
                <c:pt idx="36">
                  <c:v>-53.527999999999999</c:v>
                </c:pt>
                <c:pt idx="37">
                  <c:v>-88.47</c:v>
                </c:pt>
                <c:pt idx="38">
                  <c:v>155.12099999999998</c:v>
                </c:pt>
                <c:pt idx="39">
                  <c:v>-141.63200000000001</c:v>
                </c:pt>
                <c:pt idx="40">
                  <c:v>16.601999999999997</c:v>
                </c:pt>
                <c:pt idx="41">
                  <c:v>74.126999999999995</c:v>
                </c:pt>
                <c:pt idx="42">
                  <c:v>-125.18299999999999</c:v>
                </c:pt>
                <c:pt idx="43">
                  <c:v>-35.155999999999999</c:v>
                </c:pt>
                <c:pt idx="44">
                  <c:v>86.120999999999995</c:v>
                </c:pt>
                <c:pt idx="45">
                  <c:v>145.386</c:v>
                </c:pt>
                <c:pt idx="46">
                  <c:v>-40.375</c:v>
                </c:pt>
                <c:pt idx="47">
                  <c:v>-6.6529999999999996</c:v>
                </c:pt>
                <c:pt idx="48">
                  <c:v>-162.41500000000002</c:v>
                </c:pt>
                <c:pt idx="49">
                  <c:v>-146.45400000000001</c:v>
                </c:pt>
                <c:pt idx="50">
                  <c:v>-106.17099999999999</c:v>
                </c:pt>
                <c:pt idx="51">
                  <c:v>77.087000000000003</c:v>
                </c:pt>
                <c:pt idx="52">
                  <c:v>-129.822</c:v>
                </c:pt>
                <c:pt idx="53">
                  <c:v>-45.653999999999996</c:v>
                </c:pt>
                <c:pt idx="54">
                  <c:v>-111.023</c:v>
                </c:pt>
                <c:pt idx="55">
                  <c:v>-169.8</c:v>
                </c:pt>
                <c:pt idx="56">
                  <c:v>-138.39700000000002</c:v>
                </c:pt>
                <c:pt idx="57">
                  <c:v>-84.289999999999992</c:v>
                </c:pt>
                <c:pt idx="58">
                  <c:v>-52.855999999999995</c:v>
                </c:pt>
                <c:pt idx="59">
                  <c:v>-47.942999999999998</c:v>
                </c:pt>
                <c:pt idx="60">
                  <c:v>103.577</c:v>
                </c:pt>
                <c:pt idx="61">
                  <c:v>170.83699999999999</c:v>
                </c:pt>
                <c:pt idx="62">
                  <c:v>-107.51299999999999</c:v>
                </c:pt>
                <c:pt idx="63">
                  <c:v>5.859</c:v>
                </c:pt>
                <c:pt idx="64">
                  <c:v>57.678000000000004</c:v>
                </c:pt>
                <c:pt idx="65">
                  <c:v>-150.05500000000001</c:v>
                </c:pt>
                <c:pt idx="66">
                  <c:v>-106.56699999999999</c:v>
                </c:pt>
                <c:pt idx="67">
                  <c:v>-92.864999999999995</c:v>
                </c:pt>
                <c:pt idx="68">
                  <c:v>-146.66800000000001</c:v>
                </c:pt>
                <c:pt idx="69">
                  <c:v>16.448999999999998</c:v>
                </c:pt>
                <c:pt idx="70">
                  <c:v>66.192999999999998</c:v>
                </c:pt>
                <c:pt idx="71">
                  <c:v>161.55999999999997</c:v>
                </c:pt>
                <c:pt idx="72">
                  <c:v>-98.876999999999995</c:v>
                </c:pt>
                <c:pt idx="73">
                  <c:v>-38.878999999999998</c:v>
                </c:pt>
                <c:pt idx="74">
                  <c:v>60.394000000000005</c:v>
                </c:pt>
                <c:pt idx="75">
                  <c:v>137.756</c:v>
                </c:pt>
                <c:pt idx="76">
                  <c:v>-158.08100000000002</c:v>
                </c:pt>
                <c:pt idx="77">
                  <c:v>52.277000000000001</c:v>
                </c:pt>
                <c:pt idx="78">
                  <c:v>134.399</c:v>
                </c:pt>
                <c:pt idx="79">
                  <c:v>-96.13</c:v>
                </c:pt>
                <c:pt idx="80">
                  <c:v>-35.644999999999996</c:v>
                </c:pt>
                <c:pt idx="81">
                  <c:v>39.429000000000002</c:v>
                </c:pt>
                <c:pt idx="82">
                  <c:v>115.051</c:v>
                </c:pt>
                <c:pt idx="83">
                  <c:v>179.10799999999998</c:v>
                </c:pt>
                <c:pt idx="84">
                  <c:v>-128.41800000000001</c:v>
                </c:pt>
                <c:pt idx="85">
                  <c:v>-175.87300000000002</c:v>
                </c:pt>
                <c:pt idx="86">
                  <c:v>-167.358</c:v>
                </c:pt>
                <c:pt idx="87">
                  <c:v>-101.105</c:v>
                </c:pt>
                <c:pt idx="88">
                  <c:v>-46.204000000000001</c:v>
                </c:pt>
                <c:pt idx="89">
                  <c:v>7.4160000000000004</c:v>
                </c:pt>
                <c:pt idx="90">
                  <c:v>65.613</c:v>
                </c:pt>
                <c:pt idx="91">
                  <c:v>115.173</c:v>
                </c:pt>
                <c:pt idx="92">
                  <c:v>141.69299999999998</c:v>
                </c:pt>
                <c:pt idx="93">
                  <c:v>92.620999999999995</c:v>
                </c:pt>
                <c:pt idx="94">
                  <c:v>120.941</c:v>
                </c:pt>
                <c:pt idx="95">
                  <c:v>160.39999999999998</c:v>
                </c:pt>
                <c:pt idx="96">
                  <c:v>-158.14200000000002</c:v>
                </c:pt>
                <c:pt idx="97">
                  <c:v>-120.3</c:v>
                </c:pt>
                <c:pt idx="98">
                  <c:v>-93.444999999999993</c:v>
                </c:pt>
                <c:pt idx="99">
                  <c:v>-89.293999999999997</c:v>
                </c:pt>
                <c:pt idx="100">
                  <c:v>-104.218</c:v>
                </c:pt>
                <c:pt idx="101">
                  <c:v>-94.298999999999992</c:v>
                </c:pt>
                <c:pt idx="102">
                  <c:v>-76.63</c:v>
                </c:pt>
                <c:pt idx="103">
                  <c:v>-52.428999999999995</c:v>
                </c:pt>
                <c:pt idx="104">
                  <c:v>-31.525000000000002</c:v>
                </c:pt>
                <c:pt idx="105">
                  <c:v>-20.294</c:v>
                </c:pt>
                <c:pt idx="106">
                  <c:v>-16.876000000000001</c:v>
                </c:pt>
                <c:pt idx="107">
                  <c:v>-18.524000000000001</c:v>
                </c:pt>
                <c:pt idx="108">
                  <c:v>-18.799000000000003</c:v>
                </c:pt>
                <c:pt idx="109">
                  <c:v>-14.313000000000001</c:v>
                </c:pt>
                <c:pt idx="110">
                  <c:v>-6.8049999999999997</c:v>
                </c:pt>
                <c:pt idx="111">
                  <c:v>0.97699999999999998</c:v>
                </c:pt>
                <c:pt idx="112">
                  <c:v>7.2330000000000005</c:v>
                </c:pt>
                <c:pt idx="113">
                  <c:v>11.047000000000001</c:v>
                </c:pt>
                <c:pt idx="114">
                  <c:v>10.895</c:v>
                </c:pt>
                <c:pt idx="115">
                  <c:v>8.484</c:v>
                </c:pt>
                <c:pt idx="116">
                  <c:v>6.165</c:v>
                </c:pt>
                <c:pt idx="117">
                  <c:v>3.9060000000000006</c:v>
                </c:pt>
                <c:pt idx="118">
                  <c:v>2.6550000000000002</c:v>
                </c:pt>
                <c:pt idx="119">
                  <c:v>1.8010000000000002</c:v>
                </c:pt>
                <c:pt idx="120">
                  <c:v>0</c:v>
                </c:pt>
                <c:pt idx="121">
                  <c:v>-9.1999999999999971E-2</c:v>
                </c:pt>
                <c:pt idx="122">
                  <c:v>0.79300000000000004</c:v>
                </c:pt>
                <c:pt idx="123">
                  <c:v>1.282</c:v>
                </c:pt>
                <c:pt idx="124">
                  <c:v>4.2110000000000003</c:v>
                </c:pt>
                <c:pt idx="125">
                  <c:v>5.6150000000000002</c:v>
                </c:pt>
                <c:pt idx="126">
                  <c:v>9.0640000000000001</c:v>
                </c:pt>
                <c:pt idx="127">
                  <c:v>11.475</c:v>
                </c:pt>
                <c:pt idx="128">
                  <c:v>10.895</c:v>
                </c:pt>
                <c:pt idx="129">
                  <c:v>8.85</c:v>
                </c:pt>
                <c:pt idx="130">
                  <c:v>4.242</c:v>
                </c:pt>
                <c:pt idx="131">
                  <c:v>-2.8689999999999998</c:v>
                </c:pt>
                <c:pt idx="132">
                  <c:v>-11.536</c:v>
                </c:pt>
                <c:pt idx="133">
                  <c:v>-20.508000000000003</c:v>
                </c:pt>
                <c:pt idx="134">
                  <c:v>-21.362000000000002</c:v>
                </c:pt>
                <c:pt idx="135">
                  <c:v>-21.118000000000002</c:v>
                </c:pt>
                <c:pt idx="136">
                  <c:v>-21.057000000000002</c:v>
                </c:pt>
                <c:pt idx="137">
                  <c:v>-31.738000000000003</c:v>
                </c:pt>
                <c:pt idx="138">
                  <c:v>-49.254999999999995</c:v>
                </c:pt>
                <c:pt idx="139">
                  <c:v>-70.831000000000003</c:v>
                </c:pt>
                <c:pt idx="140">
                  <c:v>-91.308999999999997</c:v>
                </c:pt>
                <c:pt idx="141">
                  <c:v>-108.063</c:v>
                </c:pt>
                <c:pt idx="142">
                  <c:v>-104.584</c:v>
                </c:pt>
                <c:pt idx="143">
                  <c:v>-94.512999999999991</c:v>
                </c:pt>
                <c:pt idx="144">
                  <c:v>-113.312</c:v>
                </c:pt>
                <c:pt idx="145">
                  <c:v>-147.369</c:v>
                </c:pt>
                <c:pt idx="146">
                  <c:v>172.85199999999998</c:v>
                </c:pt>
                <c:pt idx="147">
                  <c:v>130.98099999999999</c:v>
                </c:pt>
                <c:pt idx="148">
                  <c:v>97.594999999999999</c:v>
                </c:pt>
                <c:pt idx="149">
                  <c:v>116.913</c:v>
                </c:pt>
                <c:pt idx="150">
                  <c:v>139.70899999999997</c:v>
                </c:pt>
                <c:pt idx="151">
                  <c:v>82.671999999999997</c:v>
                </c:pt>
                <c:pt idx="152">
                  <c:v>27.434999999999999</c:v>
                </c:pt>
                <c:pt idx="153">
                  <c:v>-27.344000000000001</c:v>
                </c:pt>
                <c:pt idx="154">
                  <c:v>-83.801000000000002</c:v>
                </c:pt>
                <c:pt idx="155">
                  <c:v>-140.137</c:v>
                </c:pt>
                <c:pt idx="156">
                  <c:v>-160.55300000000003</c:v>
                </c:pt>
                <c:pt idx="157">
                  <c:v>-71.045000000000002</c:v>
                </c:pt>
                <c:pt idx="158">
                  <c:v>-160.98000000000002</c:v>
                </c:pt>
                <c:pt idx="159">
                  <c:v>129.36399999999998</c:v>
                </c:pt>
                <c:pt idx="160">
                  <c:v>41.626000000000005</c:v>
                </c:pt>
                <c:pt idx="161">
                  <c:v>-13.946999999999999</c:v>
                </c:pt>
                <c:pt idx="162">
                  <c:v>-64.361999999999995</c:v>
                </c:pt>
                <c:pt idx="163">
                  <c:v>-92.712000000000003</c:v>
                </c:pt>
                <c:pt idx="164">
                  <c:v>8.0869999999999997</c:v>
                </c:pt>
                <c:pt idx="165">
                  <c:v>-42.908000000000001</c:v>
                </c:pt>
                <c:pt idx="166">
                  <c:v>146.23999999999998</c:v>
                </c:pt>
                <c:pt idx="167">
                  <c:v>59.234999999999999</c:v>
                </c:pt>
                <c:pt idx="168">
                  <c:v>-2.1059999999999999</c:v>
                </c:pt>
                <c:pt idx="169">
                  <c:v>-58.289000000000001</c:v>
                </c:pt>
                <c:pt idx="170">
                  <c:v>-160.98000000000002</c:v>
                </c:pt>
                <c:pt idx="171">
                  <c:v>90.546000000000006</c:v>
                </c:pt>
                <c:pt idx="172">
                  <c:v>39.368000000000002</c:v>
                </c:pt>
                <c:pt idx="173">
                  <c:v>-92.194000000000003</c:v>
                </c:pt>
                <c:pt idx="174">
                  <c:v>-161.74300000000002</c:v>
                </c:pt>
                <c:pt idx="175">
                  <c:v>-101.563</c:v>
                </c:pt>
                <c:pt idx="176">
                  <c:v>-109.833</c:v>
                </c:pt>
                <c:pt idx="177">
                  <c:v>-128.601</c:v>
                </c:pt>
                <c:pt idx="178">
                  <c:v>15.532999999999999</c:v>
                </c:pt>
                <c:pt idx="179">
                  <c:v>-52.887</c:v>
                </c:pt>
                <c:pt idx="180">
                  <c:v>-172.66800000000001</c:v>
                </c:pt>
                <c:pt idx="181">
                  <c:v>155.18199999999999</c:v>
                </c:pt>
                <c:pt idx="182">
                  <c:v>-65.459999999999994</c:v>
                </c:pt>
                <c:pt idx="183">
                  <c:v>-114.86799999999999</c:v>
                </c:pt>
                <c:pt idx="184">
                  <c:v>-154.87700000000001</c:v>
                </c:pt>
                <c:pt idx="185">
                  <c:v>-141.44900000000001</c:v>
                </c:pt>
                <c:pt idx="186">
                  <c:v>-149.38400000000001</c:v>
                </c:pt>
                <c:pt idx="187">
                  <c:v>153.42599999999999</c:v>
                </c:pt>
                <c:pt idx="188">
                  <c:v>-50.475999999999999</c:v>
                </c:pt>
                <c:pt idx="189">
                  <c:v>-121.887</c:v>
                </c:pt>
                <c:pt idx="190">
                  <c:v>125.42700000000001</c:v>
                </c:pt>
                <c:pt idx="191">
                  <c:v>40.344000000000001</c:v>
                </c:pt>
                <c:pt idx="192">
                  <c:v>-123.779</c:v>
                </c:pt>
                <c:pt idx="193">
                  <c:v>-154.69400000000002</c:v>
                </c:pt>
                <c:pt idx="194">
                  <c:v>13.824</c:v>
                </c:pt>
                <c:pt idx="195">
                  <c:v>-33.722000000000001</c:v>
                </c:pt>
                <c:pt idx="196">
                  <c:v>-168.18200000000002</c:v>
                </c:pt>
                <c:pt idx="197">
                  <c:v>96.13</c:v>
                </c:pt>
                <c:pt idx="198">
                  <c:v>14.496</c:v>
                </c:pt>
                <c:pt idx="199">
                  <c:v>-120.636</c:v>
                </c:pt>
                <c:pt idx="200">
                  <c:v>-157.471</c:v>
                </c:pt>
                <c:pt idx="201">
                  <c:v>5.157</c:v>
                </c:pt>
                <c:pt idx="202">
                  <c:v>-25.452000000000002</c:v>
                </c:pt>
                <c:pt idx="203">
                  <c:v>-122.925</c:v>
                </c:pt>
                <c:pt idx="204">
                  <c:v>-121.887</c:v>
                </c:pt>
                <c:pt idx="205">
                  <c:v>-25.604000000000003</c:v>
                </c:pt>
                <c:pt idx="206">
                  <c:v>-91.521999999999991</c:v>
                </c:pt>
                <c:pt idx="207">
                  <c:v>-125.61</c:v>
                </c:pt>
                <c:pt idx="208">
                  <c:v>-32.500999999999998</c:v>
                </c:pt>
                <c:pt idx="209">
                  <c:v>-79.284999999999997</c:v>
                </c:pt>
                <c:pt idx="210">
                  <c:v>-95.275999999999996</c:v>
                </c:pt>
                <c:pt idx="211">
                  <c:v>-49.683</c:v>
                </c:pt>
                <c:pt idx="212">
                  <c:v>-59.295999999999999</c:v>
                </c:pt>
                <c:pt idx="213">
                  <c:v>-142.02900000000002</c:v>
                </c:pt>
                <c:pt idx="214">
                  <c:v>-140.96100000000001</c:v>
                </c:pt>
                <c:pt idx="215">
                  <c:v>-120.422</c:v>
                </c:pt>
                <c:pt idx="216">
                  <c:v>-98.846000000000004</c:v>
                </c:pt>
                <c:pt idx="217">
                  <c:v>-146.423</c:v>
                </c:pt>
                <c:pt idx="218">
                  <c:v>-167.14500000000001</c:v>
                </c:pt>
                <c:pt idx="219">
                  <c:v>-80.414000000000001</c:v>
                </c:pt>
                <c:pt idx="220">
                  <c:v>-79.528999999999996</c:v>
                </c:pt>
                <c:pt idx="221">
                  <c:v>-97.992000000000004</c:v>
                </c:pt>
                <c:pt idx="222">
                  <c:v>-49.469000000000001</c:v>
                </c:pt>
                <c:pt idx="223">
                  <c:v>-112.732</c:v>
                </c:pt>
                <c:pt idx="224">
                  <c:v>5.218</c:v>
                </c:pt>
                <c:pt idx="225">
                  <c:v>5.798</c:v>
                </c:pt>
                <c:pt idx="226">
                  <c:v>-119.598</c:v>
                </c:pt>
                <c:pt idx="227">
                  <c:v>-58.135999999999996</c:v>
                </c:pt>
                <c:pt idx="228">
                  <c:v>-50.048999999999999</c:v>
                </c:pt>
                <c:pt idx="229">
                  <c:v>10.436999999999999</c:v>
                </c:pt>
                <c:pt idx="230">
                  <c:v>77.484000000000009</c:v>
                </c:pt>
                <c:pt idx="231">
                  <c:v>-129.364</c:v>
                </c:pt>
                <c:pt idx="232">
                  <c:v>-153.137</c:v>
                </c:pt>
                <c:pt idx="233">
                  <c:v>-97.960999999999999</c:v>
                </c:pt>
                <c:pt idx="234">
                  <c:v>-61.829000000000001</c:v>
                </c:pt>
                <c:pt idx="235">
                  <c:v>-30.823</c:v>
                </c:pt>
                <c:pt idx="236">
                  <c:v>10.254</c:v>
                </c:pt>
                <c:pt idx="237">
                  <c:v>-113.64699999999999</c:v>
                </c:pt>
                <c:pt idx="238">
                  <c:v>27.465999999999998</c:v>
                </c:pt>
                <c:pt idx="239">
                  <c:v>-44.311999999999998</c:v>
                </c:pt>
                <c:pt idx="240">
                  <c:v>-126.892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D9E-4345-9C5A-6858EFDB2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454144"/>
        <c:axId val="76464512"/>
      </c:scatterChart>
      <c:valAx>
        <c:axId val="76454144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464512"/>
        <c:crossesAt val="-80"/>
        <c:crossBetween val="midCat"/>
        <c:majorUnit val="10"/>
        <c:minorUnit val="5"/>
      </c:valAx>
      <c:valAx>
        <c:axId val="76464512"/>
        <c:scaling>
          <c:orientation val="minMax"/>
          <c:max val="40"/>
          <c:min val="-4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Phase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454144"/>
        <c:crosses val="autoZero"/>
        <c:crossBetween val="midCat"/>
        <c:majorUnit val="2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45°-Plane; Crosspolarization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7"/>
          <c:order val="0"/>
          <c:tx>
            <c:v>Co6</c:v>
          </c:tx>
          <c:spPr>
            <a:ln w="22225"/>
          </c:spPr>
          <c:marker>
            <c:symbol val="none"/>
          </c:marker>
          <c:xVal>
            <c:numRef>
              <c:f>'D-plane'!$A$5:$A$244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'D-plane'!$AI$5:$AI$244</c:f>
              <c:numCache>
                <c:formatCode>General</c:formatCode>
                <c:ptCount val="240"/>
                <c:pt idx="0">
                  <c:v>-71.667000000000002</c:v>
                </c:pt>
                <c:pt idx="1">
                  <c:v>-61.935000000000002</c:v>
                </c:pt>
                <c:pt idx="2">
                  <c:v>-61.758000000000003</c:v>
                </c:pt>
                <c:pt idx="3">
                  <c:v>-67.983999999999995</c:v>
                </c:pt>
                <c:pt idx="4">
                  <c:v>-70.165999999999997</c:v>
                </c:pt>
                <c:pt idx="5">
                  <c:v>-59.972999999999999</c:v>
                </c:pt>
                <c:pt idx="6">
                  <c:v>-62.185000000000002</c:v>
                </c:pt>
                <c:pt idx="7">
                  <c:v>-75.778000000000006</c:v>
                </c:pt>
                <c:pt idx="8">
                  <c:v>-69.094999999999999</c:v>
                </c:pt>
                <c:pt idx="9">
                  <c:v>-64.296999999999997</c:v>
                </c:pt>
                <c:pt idx="10">
                  <c:v>-61.865000000000002</c:v>
                </c:pt>
                <c:pt idx="11">
                  <c:v>-63.860999999999997</c:v>
                </c:pt>
                <c:pt idx="12">
                  <c:v>-75.063999999999993</c:v>
                </c:pt>
                <c:pt idx="13">
                  <c:v>-66.748000000000005</c:v>
                </c:pt>
                <c:pt idx="14">
                  <c:v>-60.842999999999996</c:v>
                </c:pt>
                <c:pt idx="15">
                  <c:v>-60.01</c:v>
                </c:pt>
                <c:pt idx="16">
                  <c:v>-61.290999999999997</c:v>
                </c:pt>
                <c:pt idx="17">
                  <c:v>-64.471000000000004</c:v>
                </c:pt>
                <c:pt idx="18">
                  <c:v>-65.762</c:v>
                </c:pt>
                <c:pt idx="19">
                  <c:v>-59.722999999999999</c:v>
                </c:pt>
                <c:pt idx="20">
                  <c:v>-58.923000000000002</c:v>
                </c:pt>
                <c:pt idx="21">
                  <c:v>-70.382000000000005</c:v>
                </c:pt>
                <c:pt idx="22">
                  <c:v>-65.111999999999995</c:v>
                </c:pt>
                <c:pt idx="23">
                  <c:v>-60.11</c:v>
                </c:pt>
                <c:pt idx="24">
                  <c:v>-59.298000000000002</c:v>
                </c:pt>
                <c:pt idx="25">
                  <c:v>-60.997999999999998</c:v>
                </c:pt>
                <c:pt idx="26">
                  <c:v>-66.171000000000006</c:v>
                </c:pt>
                <c:pt idx="27">
                  <c:v>-62.786999999999999</c:v>
                </c:pt>
                <c:pt idx="28">
                  <c:v>-62.673999999999999</c:v>
                </c:pt>
                <c:pt idx="29">
                  <c:v>-62.121000000000002</c:v>
                </c:pt>
                <c:pt idx="30">
                  <c:v>-61.064999999999998</c:v>
                </c:pt>
                <c:pt idx="31">
                  <c:v>-59.716999999999999</c:v>
                </c:pt>
                <c:pt idx="32">
                  <c:v>-59.048000000000002</c:v>
                </c:pt>
                <c:pt idx="33">
                  <c:v>-62.759</c:v>
                </c:pt>
                <c:pt idx="34">
                  <c:v>-56.768999999999998</c:v>
                </c:pt>
                <c:pt idx="35">
                  <c:v>-70.525999999999996</c:v>
                </c:pt>
                <c:pt idx="36">
                  <c:v>-58.929000000000002</c:v>
                </c:pt>
                <c:pt idx="37">
                  <c:v>-53.616</c:v>
                </c:pt>
                <c:pt idx="38">
                  <c:v>-58.290999999999997</c:v>
                </c:pt>
                <c:pt idx="39">
                  <c:v>-61.337000000000003</c:v>
                </c:pt>
                <c:pt idx="40">
                  <c:v>-59.094000000000001</c:v>
                </c:pt>
                <c:pt idx="41">
                  <c:v>-57.753999999999998</c:v>
                </c:pt>
                <c:pt idx="42">
                  <c:v>-67.694000000000003</c:v>
                </c:pt>
                <c:pt idx="43">
                  <c:v>-54.418999999999997</c:v>
                </c:pt>
                <c:pt idx="44">
                  <c:v>-60.704999999999998</c:v>
                </c:pt>
                <c:pt idx="45">
                  <c:v>-60.283999999999999</c:v>
                </c:pt>
                <c:pt idx="46">
                  <c:v>-58.354999999999997</c:v>
                </c:pt>
                <c:pt idx="47">
                  <c:v>-75.206999999999994</c:v>
                </c:pt>
                <c:pt idx="48">
                  <c:v>-61.258000000000003</c:v>
                </c:pt>
                <c:pt idx="49">
                  <c:v>-64.819000000000003</c:v>
                </c:pt>
                <c:pt idx="50">
                  <c:v>-65.143000000000001</c:v>
                </c:pt>
                <c:pt idx="51">
                  <c:v>-56.204000000000001</c:v>
                </c:pt>
                <c:pt idx="52">
                  <c:v>-56.686</c:v>
                </c:pt>
                <c:pt idx="53">
                  <c:v>-55.237000000000002</c:v>
                </c:pt>
                <c:pt idx="54">
                  <c:v>-49.926000000000002</c:v>
                </c:pt>
                <c:pt idx="55">
                  <c:v>-50.259</c:v>
                </c:pt>
                <c:pt idx="56">
                  <c:v>-50.116</c:v>
                </c:pt>
                <c:pt idx="57">
                  <c:v>-47.606999999999999</c:v>
                </c:pt>
                <c:pt idx="58">
                  <c:v>-46.182000000000002</c:v>
                </c:pt>
                <c:pt idx="59">
                  <c:v>-48.305999999999997</c:v>
                </c:pt>
                <c:pt idx="60">
                  <c:v>-45.831000000000003</c:v>
                </c:pt>
                <c:pt idx="61">
                  <c:v>-45.204999999999998</c:v>
                </c:pt>
                <c:pt idx="62">
                  <c:v>-46.655000000000001</c:v>
                </c:pt>
                <c:pt idx="63">
                  <c:v>-47.170999999999999</c:v>
                </c:pt>
                <c:pt idx="64">
                  <c:v>-46.386000000000003</c:v>
                </c:pt>
                <c:pt idx="65">
                  <c:v>-47.347999999999999</c:v>
                </c:pt>
                <c:pt idx="66">
                  <c:v>-54.738999999999997</c:v>
                </c:pt>
                <c:pt idx="67">
                  <c:v>-55.923000000000002</c:v>
                </c:pt>
                <c:pt idx="68">
                  <c:v>-59.832999999999998</c:v>
                </c:pt>
                <c:pt idx="69">
                  <c:v>-52.588000000000001</c:v>
                </c:pt>
                <c:pt idx="70">
                  <c:v>-48.755000000000003</c:v>
                </c:pt>
                <c:pt idx="71">
                  <c:v>-47.643999999999998</c:v>
                </c:pt>
                <c:pt idx="72">
                  <c:v>-44.94</c:v>
                </c:pt>
                <c:pt idx="73">
                  <c:v>-41.796999999999997</c:v>
                </c:pt>
                <c:pt idx="74">
                  <c:v>-41.045999999999999</c:v>
                </c:pt>
                <c:pt idx="75">
                  <c:v>-42.226999999999997</c:v>
                </c:pt>
                <c:pt idx="76">
                  <c:v>-42.095999999999997</c:v>
                </c:pt>
                <c:pt idx="77">
                  <c:v>-42.150999999999996</c:v>
                </c:pt>
                <c:pt idx="78">
                  <c:v>-43.695</c:v>
                </c:pt>
                <c:pt idx="79">
                  <c:v>-50.097000000000001</c:v>
                </c:pt>
                <c:pt idx="80">
                  <c:v>-61.798000000000002</c:v>
                </c:pt>
                <c:pt idx="81">
                  <c:v>-48.400999999999996</c:v>
                </c:pt>
                <c:pt idx="82">
                  <c:v>-43.222000000000001</c:v>
                </c:pt>
                <c:pt idx="83">
                  <c:v>-39.299999999999997</c:v>
                </c:pt>
                <c:pt idx="84">
                  <c:v>-36.499000000000002</c:v>
                </c:pt>
                <c:pt idx="85">
                  <c:v>-35.076999999999998</c:v>
                </c:pt>
                <c:pt idx="86">
                  <c:v>-34.469000000000001</c:v>
                </c:pt>
                <c:pt idx="87">
                  <c:v>-35.04</c:v>
                </c:pt>
                <c:pt idx="88">
                  <c:v>-35.817999999999998</c:v>
                </c:pt>
                <c:pt idx="89">
                  <c:v>-37.994</c:v>
                </c:pt>
                <c:pt idx="90">
                  <c:v>-43.615000000000002</c:v>
                </c:pt>
                <c:pt idx="91">
                  <c:v>-46.463000000000001</c:v>
                </c:pt>
                <c:pt idx="92">
                  <c:v>-37.466000000000001</c:v>
                </c:pt>
                <c:pt idx="93">
                  <c:v>-32.701999999999998</c:v>
                </c:pt>
                <c:pt idx="94">
                  <c:v>-29.785</c:v>
                </c:pt>
                <c:pt idx="95">
                  <c:v>-27.783000000000001</c:v>
                </c:pt>
                <c:pt idx="96">
                  <c:v>-26.837</c:v>
                </c:pt>
                <c:pt idx="97">
                  <c:v>-26.419</c:v>
                </c:pt>
                <c:pt idx="98">
                  <c:v>-26.742000000000001</c:v>
                </c:pt>
                <c:pt idx="99">
                  <c:v>-27.96</c:v>
                </c:pt>
                <c:pt idx="100">
                  <c:v>-29.198999999999998</c:v>
                </c:pt>
                <c:pt idx="101">
                  <c:v>-27.713000000000001</c:v>
                </c:pt>
                <c:pt idx="102">
                  <c:v>-24.084</c:v>
                </c:pt>
                <c:pt idx="103">
                  <c:v>-21.053999999999998</c:v>
                </c:pt>
                <c:pt idx="104">
                  <c:v>-18.355999999999998</c:v>
                </c:pt>
                <c:pt idx="105">
                  <c:v>-16.559000000000001</c:v>
                </c:pt>
                <c:pt idx="106">
                  <c:v>-15.176</c:v>
                </c:pt>
                <c:pt idx="107">
                  <c:v>-14.19</c:v>
                </c:pt>
                <c:pt idx="108">
                  <c:v>-13.369</c:v>
                </c:pt>
                <c:pt idx="109">
                  <c:v>-12.811</c:v>
                </c:pt>
                <c:pt idx="110">
                  <c:v>-12.06</c:v>
                </c:pt>
                <c:pt idx="111">
                  <c:v>-11.102</c:v>
                </c:pt>
                <c:pt idx="112">
                  <c:v>-9.6429999999999989</c:v>
                </c:pt>
                <c:pt idx="113">
                  <c:v>-7.806</c:v>
                </c:pt>
                <c:pt idx="114">
                  <c:v>-5.9569999999999999</c:v>
                </c:pt>
                <c:pt idx="115">
                  <c:v>-4.5350000000000001</c:v>
                </c:pt>
                <c:pt idx="116">
                  <c:v>-3.1580000000000004</c:v>
                </c:pt>
                <c:pt idx="117">
                  <c:v>-2.0289999999999999</c:v>
                </c:pt>
                <c:pt idx="118">
                  <c:v>-1.0430000000000001</c:v>
                </c:pt>
                <c:pt idx="119">
                  <c:v>-0.378</c:v>
                </c:pt>
                <c:pt idx="120">
                  <c:v>0</c:v>
                </c:pt>
                <c:pt idx="121">
                  <c:v>-2.6999999999999968E-2</c:v>
                </c:pt>
                <c:pt idx="122">
                  <c:v>-0.186</c:v>
                </c:pt>
                <c:pt idx="123">
                  <c:v>-0.51200000000000001</c:v>
                </c:pt>
                <c:pt idx="124">
                  <c:v>-1.2690000000000001</c:v>
                </c:pt>
                <c:pt idx="125">
                  <c:v>-2.1419999999999999</c:v>
                </c:pt>
                <c:pt idx="126">
                  <c:v>-3.3019999999999996</c:v>
                </c:pt>
                <c:pt idx="127">
                  <c:v>-4.8789999999999996</c:v>
                </c:pt>
                <c:pt idx="128">
                  <c:v>-6.3109999999999999</c:v>
                </c:pt>
                <c:pt idx="129">
                  <c:v>-8.0259999999999998</c:v>
                </c:pt>
                <c:pt idx="130">
                  <c:v>-9.8810000000000002</c:v>
                </c:pt>
                <c:pt idx="131">
                  <c:v>-11.227</c:v>
                </c:pt>
                <c:pt idx="132">
                  <c:v>-12.118</c:v>
                </c:pt>
                <c:pt idx="133">
                  <c:v>-12.817</c:v>
                </c:pt>
                <c:pt idx="134">
                  <c:v>-13.423999999999999</c:v>
                </c:pt>
                <c:pt idx="135">
                  <c:v>-14.315999999999999</c:v>
                </c:pt>
                <c:pt idx="136">
                  <c:v>-15.465999999999999</c:v>
                </c:pt>
                <c:pt idx="137">
                  <c:v>-16.934000000000001</c:v>
                </c:pt>
                <c:pt idx="138">
                  <c:v>-19.256</c:v>
                </c:pt>
                <c:pt idx="139">
                  <c:v>-21.896000000000001</c:v>
                </c:pt>
                <c:pt idx="140">
                  <c:v>-25.228999999999999</c:v>
                </c:pt>
                <c:pt idx="141">
                  <c:v>-28.619</c:v>
                </c:pt>
                <c:pt idx="142">
                  <c:v>-29.309000000000001</c:v>
                </c:pt>
                <c:pt idx="143">
                  <c:v>-28.055</c:v>
                </c:pt>
                <c:pt idx="144">
                  <c:v>-27.181999999999999</c:v>
                </c:pt>
                <c:pt idx="145">
                  <c:v>-26.634999999999998</c:v>
                </c:pt>
                <c:pt idx="146">
                  <c:v>-27.230999999999998</c:v>
                </c:pt>
                <c:pt idx="147">
                  <c:v>-28.436</c:v>
                </c:pt>
                <c:pt idx="148">
                  <c:v>-30.577999999999999</c:v>
                </c:pt>
                <c:pt idx="149">
                  <c:v>-33.758000000000003</c:v>
                </c:pt>
                <c:pt idx="150">
                  <c:v>-39.403999999999996</c:v>
                </c:pt>
                <c:pt idx="151">
                  <c:v>-47.667999999999999</c:v>
                </c:pt>
                <c:pt idx="152">
                  <c:v>-43.176000000000002</c:v>
                </c:pt>
                <c:pt idx="153">
                  <c:v>-37.619</c:v>
                </c:pt>
                <c:pt idx="154">
                  <c:v>-35.442999999999998</c:v>
                </c:pt>
                <c:pt idx="155">
                  <c:v>-34.594000000000001</c:v>
                </c:pt>
                <c:pt idx="156">
                  <c:v>-34.112000000000002</c:v>
                </c:pt>
                <c:pt idx="157">
                  <c:v>-34.216000000000001</c:v>
                </c:pt>
                <c:pt idx="158">
                  <c:v>-35.515999999999998</c:v>
                </c:pt>
                <c:pt idx="159">
                  <c:v>-38.22</c:v>
                </c:pt>
                <c:pt idx="160">
                  <c:v>-42.511000000000003</c:v>
                </c:pt>
                <c:pt idx="161">
                  <c:v>-51.01</c:v>
                </c:pt>
                <c:pt idx="162">
                  <c:v>-48.091999999999999</c:v>
                </c:pt>
                <c:pt idx="163">
                  <c:v>-42.555999999999997</c:v>
                </c:pt>
                <c:pt idx="164">
                  <c:v>-40.521000000000001</c:v>
                </c:pt>
                <c:pt idx="165">
                  <c:v>-41.497999999999998</c:v>
                </c:pt>
                <c:pt idx="166">
                  <c:v>-44.561999999999998</c:v>
                </c:pt>
                <c:pt idx="167">
                  <c:v>-44.982999999999997</c:v>
                </c:pt>
                <c:pt idx="168">
                  <c:v>-43.091000000000001</c:v>
                </c:pt>
                <c:pt idx="169">
                  <c:v>-43.237000000000002</c:v>
                </c:pt>
                <c:pt idx="170">
                  <c:v>-43.503</c:v>
                </c:pt>
                <c:pt idx="171">
                  <c:v>-45.01</c:v>
                </c:pt>
                <c:pt idx="172">
                  <c:v>-48.052999999999997</c:v>
                </c:pt>
                <c:pt idx="173">
                  <c:v>-56.326000000000001</c:v>
                </c:pt>
                <c:pt idx="174">
                  <c:v>-55.02</c:v>
                </c:pt>
                <c:pt idx="175">
                  <c:v>-52.661000000000001</c:v>
                </c:pt>
                <c:pt idx="176">
                  <c:v>-51.692999999999998</c:v>
                </c:pt>
                <c:pt idx="177">
                  <c:v>-49.017000000000003</c:v>
                </c:pt>
                <c:pt idx="178">
                  <c:v>-47.573999999999998</c:v>
                </c:pt>
                <c:pt idx="179">
                  <c:v>-47.366</c:v>
                </c:pt>
                <c:pt idx="180">
                  <c:v>-46.527000000000001</c:v>
                </c:pt>
                <c:pt idx="181">
                  <c:v>-47.332999999999998</c:v>
                </c:pt>
                <c:pt idx="182">
                  <c:v>-47.683</c:v>
                </c:pt>
                <c:pt idx="183">
                  <c:v>-46.53</c:v>
                </c:pt>
                <c:pt idx="184">
                  <c:v>-45.624000000000002</c:v>
                </c:pt>
                <c:pt idx="185">
                  <c:v>-47.21</c:v>
                </c:pt>
                <c:pt idx="186">
                  <c:v>-49.661000000000001</c:v>
                </c:pt>
                <c:pt idx="187">
                  <c:v>-53.878999999999998</c:v>
                </c:pt>
                <c:pt idx="188">
                  <c:v>-54.448999999999998</c:v>
                </c:pt>
                <c:pt idx="189">
                  <c:v>-55.05</c:v>
                </c:pt>
                <c:pt idx="190">
                  <c:v>-51.671999999999997</c:v>
                </c:pt>
                <c:pt idx="191">
                  <c:v>-56.006</c:v>
                </c:pt>
                <c:pt idx="192">
                  <c:v>-66.137</c:v>
                </c:pt>
                <c:pt idx="193">
                  <c:v>-58.371000000000002</c:v>
                </c:pt>
                <c:pt idx="194">
                  <c:v>-54.335999999999999</c:v>
                </c:pt>
                <c:pt idx="195">
                  <c:v>-58.13</c:v>
                </c:pt>
                <c:pt idx="196">
                  <c:v>-64.947000000000003</c:v>
                </c:pt>
                <c:pt idx="197">
                  <c:v>-58.014000000000003</c:v>
                </c:pt>
                <c:pt idx="198">
                  <c:v>-51.857999999999997</c:v>
                </c:pt>
                <c:pt idx="199">
                  <c:v>-52.237000000000002</c:v>
                </c:pt>
                <c:pt idx="200">
                  <c:v>-55.055999999999997</c:v>
                </c:pt>
                <c:pt idx="201">
                  <c:v>-58.685000000000002</c:v>
                </c:pt>
                <c:pt idx="202">
                  <c:v>-62.396000000000001</c:v>
                </c:pt>
                <c:pt idx="203">
                  <c:v>-55.807000000000002</c:v>
                </c:pt>
                <c:pt idx="204">
                  <c:v>-52.585000000000001</c:v>
                </c:pt>
                <c:pt idx="205">
                  <c:v>-53</c:v>
                </c:pt>
                <c:pt idx="206">
                  <c:v>-55.929000000000002</c:v>
                </c:pt>
                <c:pt idx="207">
                  <c:v>-61.16</c:v>
                </c:pt>
                <c:pt idx="208">
                  <c:v>-82.287000000000006</c:v>
                </c:pt>
                <c:pt idx="209">
                  <c:v>-56.798999999999999</c:v>
                </c:pt>
                <c:pt idx="210">
                  <c:v>-52.295000000000002</c:v>
                </c:pt>
                <c:pt idx="211">
                  <c:v>-53.161000000000001</c:v>
                </c:pt>
                <c:pt idx="212">
                  <c:v>-62.808</c:v>
                </c:pt>
                <c:pt idx="213">
                  <c:v>-67.492000000000004</c:v>
                </c:pt>
                <c:pt idx="214">
                  <c:v>-69.475999999999999</c:v>
                </c:pt>
                <c:pt idx="215">
                  <c:v>-61.040999999999997</c:v>
                </c:pt>
                <c:pt idx="216">
                  <c:v>-58.238999999999997</c:v>
                </c:pt>
                <c:pt idx="217">
                  <c:v>-57.872999999999998</c:v>
                </c:pt>
                <c:pt idx="218">
                  <c:v>-63.962000000000003</c:v>
                </c:pt>
                <c:pt idx="219">
                  <c:v>-72.522000000000006</c:v>
                </c:pt>
                <c:pt idx="220">
                  <c:v>-63.320999999999998</c:v>
                </c:pt>
                <c:pt idx="221">
                  <c:v>-64.766999999999996</c:v>
                </c:pt>
                <c:pt idx="222">
                  <c:v>-65.664000000000001</c:v>
                </c:pt>
                <c:pt idx="223">
                  <c:v>-57.427999999999997</c:v>
                </c:pt>
                <c:pt idx="224">
                  <c:v>-61.153999999999996</c:v>
                </c:pt>
                <c:pt idx="225">
                  <c:v>-60.058</c:v>
                </c:pt>
                <c:pt idx="226">
                  <c:v>-64.212000000000003</c:v>
                </c:pt>
                <c:pt idx="227">
                  <c:v>-58.99</c:v>
                </c:pt>
                <c:pt idx="228">
                  <c:v>-56.936</c:v>
                </c:pt>
                <c:pt idx="229">
                  <c:v>-58.092999999999996</c:v>
                </c:pt>
                <c:pt idx="230">
                  <c:v>-67.424999999999997</c:v>
                </c:pt>
                <c:pt idx="231">
                  <c:v>-68.67</c:v>
                </c:pt>
                <c:pt idx="232">
                  <c:v>-67.715000000000003</c:v>
                </c:pt>
                <c:pt idx="233">
                  <c:v>-66.272000000000006</c:v>
                </c:pt>
                <c:pt idx="234">
                  <c:v>-64.14800000000001</c:v>
                </c:pt>
                <c:pt idx="235">
                  <c:v>-74.334000000000003</c:v>
                </c:pt>
                <c:pt idx="236">
                  <c:v>-69.98</c:v>
                </c:pt>
                <c:pt idx="237">
                  <c:v>-62.68</c:v>
                </c:pt>
                <c:pt idx="238">
                  <c:v>-59.780999999999999</c:v>
                </c:pt>
                <c:pt idx="239">
                  <c:v>-60.686999999999998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7BA-4167-8A6E-CFB10951FAA4}"/>
            </c:ext>
          </c:extLst>
        </c:ser>
        <c:ser>
          <c:idx val="5"/>
          <c:order val="1"/>
          <c:tx>
            <c:v>4</c:v>
          </c:tx>
          <c:spPr>
            <a:ln w="22225"/>
          </c:spPr>
          <c:marker>
            <c:symbol val="none"/>
          </c:marker>
          <c:xVal>
            <c:numRef>
              <c:f>'D-plane'!$A$5:$A$244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'D-plane'!$D$5:$D$244</c:f>
              <c:numCache>
                <c:formatCode>General</c:formatCode>
                <c:ptCount val="240"/>
                <c:pt idx="30">
                  <c:v>-59.988</c:v>
                </c:pt>
                <c:pt idx="31">
                  <c:v>-50.045999999999999</c:v>
                </c:pt>
                <c:pt idx="32">
                  <c:v>-48.598999999999997</c:v>
                </c:pt>
                <c:pt idx="33">
                  <c:v>-47.738999999999997</c:v>
                </c:pt>
                <c:pt idx="34">
                  <c:v>-45.581000000000003</c:v>
                </c:pt>
                <c:pt idx="35">
                  <c:v>-49.002000000000002</c:v>
                </c:pt>
                <c:pt idx="36">
                  <c:v>-59.082000000000001</c:v>
                </c:pt>
                <c:pt idx="37">
                  <c:v>-57.436999999999998</c:v>
                </c:pt>
                <c:pt idx="38">
                  <c:v>-48.162999999999997</c:v>
                </c:pt>
                <c:pt idx="39">
                  <c:v>-43.945</c:v>
                </c:pt>
                <c:pt idx="40">
                  <c:v>-45.23</c:v>
                </c:pt>
                <c:pt idx="41">
                  <c:v>-50.930999999999997</c:v>
                </c:pt>
                <c:pt idx="42">
                  <c:v>-49.319000000000003</c:v>
                </c:pt>
                <c:pt idx="43">
                  <c:v>-50.667999999999999</c:v>
                </c:pt>
                <c:pt idx="44">
                  <c:v>-54.218000000000004</c:v>
                </c:pt>
                <c:pt idx="45">
                  <c:v>-47.631999999999998</c:v>
                </c:pt>
                <c:pt idx="46">
                  <c:v>-46.133000000000003</c:v>
                </c:pt>
                <c:pt idx="47">
                  <c:v>-46.576000000000001</c:v>
                </c:pt>
                <c:pt idx="48">
                  <c:v>-45.914000000000001</c:v>
                </c:pt>
                <c:pt idx="49">
                  <c:v>-49.991</c:v>
                </c:pt>
                <c:pt idx="50">
                  <c:v>-53.280999999999999</c:v>
                </c:pt>
                <c:pt idx="51">
                  <c:v>-56.783999999999999</c:v>
                </c:pt>
                <c:pt idx="52">
                  <c:v>-56.475999999999999</c:v>
                </c:pt>
                <c:pt idx="53">
                  <c:v>-48.401000000000003</c:v>
                </c:pt>
                <c:pt idx="54">
                  <c:v>-49.564</c:v>
                </c:pt>
                <c:pt idx="55">
                  <c:v>-49.68</c:v>
                </c:pt>
                <c:pt idx="56">
                  <c:v>-47.195</c:v>
                </c:pt>
                <c:pt idx="57">
                  <c:v>-47.646999999999998</c:v>
                </c:pt>
                <c:pt idx="58">
                  <c:v>-51.488999999999997</c:v>
                </c:pt>
                <c:pt idx="59">
                  <c:v>-57.070999999999998</c:v>
                </c:pt>
                <c:pt idx="60">
                  <c:v>-60.097999999999999</c:v>
                </c:pt>
                <c:pt idx="61">
                  <c:v>-74.712999999999994</c:v>
                </c:pt>
                <c:pt idx="62">
                  <c:v>-58.658000000000001</c:v>
                </c:pt>
                <c:pt idx="63">
                  <c:v>-51.92</c:v>
                </c:pt>
                <c:pt idx="64">
                  <c:v>-44.768999999999998</c:v>
                </c:pt>
                <c:pt idx="65">
                  <c:v>-40.798999999999999</c:v>
                </c:pt>
                <c:pt idx="66">
                  <c:v>-38.729999999999997</c:v>
                </c:pt>
                <c:pt idx="67">
                  <c:v>-38.585999999999999</c:v>
                </c:pt>
                <c:pt idx="68">
                  <c:v>-41.744999999999997</c:v>
                </c:pt>
                <c:pt idx="69">
                  <c:v>-48.183999999999997</c:v>
                </c:pt>
                <c:pt idx="70">
                  <c:v>-45.511000000000003</c:v>
                </c:pt>
                <c:pt idx="71">
                  <c:v>-41.021999999999998</c:v>
                </c:pt>
                <c:pt idx="72">
                  <c:v>-37.722999999999999</c:v>
                </c:pt>
                <c:pt idx="73">
                  <c:v>-37.222000000000001</c:v>
                </c:pt>
                <c:pt idx="74">
                  <c:v>-38.828000000000003</c:v>
                </c:pt>
                <c:pt idx="75">
                  <c:v>-41.314999999999998</c:v>
                </c:pt>
                <c:pt idx="76">
                  <c:v>-43.167000000000002</c:v>
                </c:pt>
                <c:pt idx="77">
                  <c:v>-45.104999999999997</c:v>
                </c:pt>
                <c:pt idx="78">
                  <c:v>-50.003</c:v>
                </c:pt>
                <c:pt idx="79">
                  <c:v>-53.472999999999999</c:v>
                </c:pt>
                <c:pt idx="80">
                  <c:v>-59.25</c:v>
                </c:pt>
                <c:pt idx="81">
                  <c:v>-54.953000000000003</c:v>
                </c:pt>
                <c:pt idx="82">
                  <c:v>-51.180999999999997</c:v>
                </c:pt>
                <c:pt idx="83">
                  <c:v>-49.295000000000002</c:v>
                </c:pt>
                <c:pt idx="84">
                  <c:v>-45.444000000000003</c:v>
                </c:pt>
                <c:pt idx="85">
                  <c:v>-42.206000000000003</c:v>
                </c:pt>
                <c:pt idx="86">
                  <c:v>-40.311</c:v>
                </c:pt>
                <c:pt idx="87">
                  <c:v>-38.912999999999997</c:v>
                </c:pt>
                <c:pt idx="88">
                  <c:v>-37.503</c:v>
                </c:pt>
                <c:pt idx="89">
                  <c:v>-36.728000000000002</c:v>
                </c:pt>
                <c:pt idx="90">
                  <c:v>-36.752000000000002</c:v>
                </c:pt>
                <c:pt idx="91">
                  <c:v>-36.847000000000001</c:v>
                </c:pt>
                <c:pt idx="92">
                  <c:v>-37.021000000000001</c:v>
                </c:pt>
                <c:pt idx="93">
                  <c:v>-36.902000000000001</c:v>
                </c:pt>
                <c:pt idx="94">
                  <c:v>-37.689</c:v>
                </c:pt>
                <c:pt idx="95">
                  <c:v>-39.697000000000003</c:v>
                </c:pt>
                <c:pt idx="96">
                  <c:v>-43.283000000000001</c:v>
                </c:pt>
                <c:pt idx="97">
                  <c:v>-48.723999999999997</c:v>
                </c:pt>
                <c:pt idx="98">
                  <c:v>-53.872999999999998</c:v>
                </c:pt>
                <c:pt idx="99">
                  <c:v>-43.945</c:v>
                </c:pt>
                <c:pt idx="100">
                  <c:v>-38.424999999999997</c:v>
                </c:pt>
                <c:pt idx="101">
                  <c:v>-34.814</c:v>
                </c:pt>
                <c:pt idx="102">
                  <c:v>-32.677999999999997</c:v>
                </c:pt>
                <c:pt idx="103">
                  <c:v>-31.265000000000001</c:v>
                </c:pt>
                <c:pt idx="104">
                  <c:v>-30.187999999999999</c:v>
                </c:pt>
                <c:pt idx="105">
                  <c:v>-29.26</c:v>
                </c:pt>
                <c:pt idx="106">
                  <c:v>-28.646999999999998</c:v>
                </c:pt>
                <c:pt idx="107">
                  <c:v>-28.521999999999998</c:v>
                </c:pt>
                <c:pt idx="108">
                  <c:v>-28.353999999999999</c:v>
                </c:pt>
                <c:pt idx="109">
                  <c:v>-28.503</c:v>
                </c:pt>
                <c:pt idx="110">
                  <c:v>-29.05</c:v>
                </c:pt>
                <c:pt idx="111">
                  <c:v>-29.544</c:v>
                </c:pt>
                <c:pt idx="112">
                  <c:v>-30.356000000000002</c:v>
                </c:pt>
                <c:pt idx="113">
                  <c:v>-31.372</c:v>
                </c:pt>
                <c:pt idx="114">
                  <c:v>-32.122999999999998</c:v>
                </c:pt>
                <c:pt idx="115">
                  <c:v>-33.040999999999997</c:v>
                </c:pt>
                <c:pt idx="116">
                  <c:v>-34.143000000000001</c:v>
                </c:pt>
                <c:pt idx="117">
                  <c:v>-35.883000000000003</c:v>
                </c:pt>
                <c:pt idx="118">
                  <c:v>-38.213999999999999</c:v>
                </c:pt>
                <c:pt idx="119">
                  <c:v>-39.676000000000002</c:v>
                </c:pt>
                <c:pt idx="120">
                  <c:v>-39.325000000000003</c:v>
                </c:pt>
                <c:pt idx="121">
                  <c:v>-38.500999999999998</c:v>
                </c:pt>
                <c:pt idx="122">
                  <c:v>-36.972000000000001</c:v>
                </c:pt>
                <c:pt idx="123">
                  <c:v>-36.462000000000003</c:v>
                </c:pt>
                <c:pt idx="124">
                  <c:v>-35.448999999999998</c:v>
                </c:pt>
                <c:pt idx="125">
                  <c:v>-34.122</c:v>
                </c:pt>
                <c:pt idx="126">
                  <c:v>-32.790999999999997</c:v>
                </c:pt>
                <c:pt idx="127">
                  <c:v>-31.628</c:v>
                </c:pt>
                <c:pt idx="128">
                  <c:v>-30.768000000000001</c:v>
                </c:pt>
                <c:pt idx="129">
                  <c:v>-30.190999999999999</c:v>
                </c:pt>
                <c:pt idx="130">
                  <c:v>-29.55</c:v>
                </c:pt>
                <c:pt idx="131">
                  <c:v>-28.914999999999999</c:v>
                </c:pt>
                <c:pt idx="132">
                  <c:v>-28.225999999999999</c:v>
                </c:pt>
                <c:pt idx="133">
                  <c:v>-27.603000000000002</c:v>
                </c:pt>
                <c:pt idx="134">
                  <c:v>-27.637</c:v>
                </c:pt>
                <c:pt idx="135">
                  <c:v>-27.609000000000002</c:v>
                </c:pt>
                <c:pt idx="136">
                  <c:v>-27.875</c:v>
                </c:pt>
                <c:pt idx="137">
                  <c:v>-28.530999999999999</c:v>
                </c:pt>
                <c:pt idx="138">
                  <c:v>-29.361000000000001</c:v>
                </c:pt>
                <c:pt idx="139">
                  <c:v>-30.123999999999999</c:v>
                </c:pt>
                <c:pt idx="140">
                  <c:v>-31.167999999999999</c:v>
                </c:pt>
                <c:pt idx="141">
                  <c:v>-32.935000000000002</c:v>
                </c:pt>
                <c:pt idx="142">
                  <c:v>-35.091999999999999</c:v>
                </c:pt>
                <c:pt idx="143">
                  <c:v>-38.116</c:v>
                </c:pt>
                <c:pt idx="144">
                  <c:v>-41.747999999999998</c:v>
                </c:pt>
                <c:pt idx="145">
                  <c:v>-43.466000000000001</c:v>
                </c:pt>
                <c:pt idx="146">
                  <c:v>-43.933</c:v>
                </c:pt>
                <c:pt idx="147">
                  <c:v>-41.521999999999998</c:v>
                </c:pt>
                <c:pt idx="148">
                  <c:v>-40.219000000000001</c:v>
                </c:pt>
                <c:pt idx="149">
                  <c:v>-39.444000000000003</c:v>
                </c:pt>
                <c:pt idx="150">
                  <c:v>-39.194000000000003</c:v>
                </c:pt>
                <c:pt idx="151">
                  <c:v>-38.024999999999999</c:v>
                </c:pt>
                <c:pt idx="152">
                  <c:v>-36.963000000000001</c:v>
                </c:pt>
                <c:pt idx="153">
                  <c:v>-36.343000000000004</c:v>
                </c:pt>
                <c:pt idx="154">
                  <c:v>-36.365000000000002</c:v>
                </c:pt>
                <c:pt idx="155">
                  <c:v>-37.064</c:v>
                </c:pt>
                <c:pt idx="156">
                  <c:v>-37.826999999999998</c:v>
                </c:pt>
                <c:pt idx="157">
                  <c:v>-38.845999999999997</c:v>
                </c:pt>
                <c:pt idx="158">
                  <c:v>-41.012999999999998</c:v>
                </c:pt>
                <c:pt idx="159">
                  <c:v>-44.58</c:v>
                </c:pt>
                <c:pt idx="160">
                  <c:v>-47.744999999999997</c:v>
                </c:pt>
                <c:pt idx="161">
                  <c:v>-48.351999999999997</c:v>
                </c:pt>
                <c:pt idx="162">
                  <c:v>-47.747999999999998</c:v>
                </c:pt>
                <c:pt idx="163">
                  <c:v>-46.539000000000001</c:v>
                </c:pt>
                <c:pt idx="164">
                  <c:v>-44.497999999999998</c:v>
                </c:pt>
                <c:pt idx="165">
                  <c:v>-45.139000000000003</c:v>
                </c:pt>
                <c:pt idx="166">
                  <c:v>-44.378999999999998</c:v>
                </c:pt>
                <c:pt idx="167">
                  <c:v>-40.57</c:v>
                </c:pt>
                <c:pt idx="168">
                  <c:v>-39.101999999999997</c:v>
                </c:pt>
                <c:pt idx="169">
                  <c:v>-38.338999999999999</c:v>
                </c:pt>
                <c:pt idx="170">
                  <c:v>-38.466999999999999</c:v>
                </c:pt>
                <c:pt idx="171">
                  <c:v>-39.804000000000002</c:v>
                </c:pt>
                <c:pt idx="172">
                  <c:v>-42.412999999999997</c:v>
                </c:pt>
                <c:pt idx="173">
                  <c:v>-44.463999999999999</c:v>
                </c:pt>
                <c:pt idx="174">
                  <c:v>-43.75</c:v>
                </c:pt>
                <c:pt idx="175">
                  <c:v>-44.69</c:v>
                </c:pt>
                <c:pt idx="176">
                  <c:v>-48.018999999999998</c:v>
                </c:pt>
                <c:pt idx="177">
                  <c:v>-58.223999999999997</c:v>
                </c:pt>
                <c:pt idx="178">
                  <c:v>-53.646999999999998</c:v>
                </c:pt>
                <c:pt idx="179">
                  <c:v>-47.381999999999998</c:v>
                </c:pt>
                <c:pt idx="180">
                  <c:v>-48.929000000000002</c:v>
                </c:pt>
                <c:pt idx="181">
                  <c:v>-57.491999999999997</c:v>
                </c:pt>
                <c:pt idx="182">
                  <c:v>-56.241</c:v>
                </c:pt>
                <c:pt idx="183">
                  <c:v>-51.082999999999998</c:v>
                </c:pt>
                <c:pt idx="184">
                  <c:v>-50.234999999999999</c:v>
                </c:pt>
                <c:pt idx="185">
                  <c:v>-50.253</c:v>
                </c:pt>
                <c:pt idx="186">
                  <c:v>-47.231999999999999</c:v>
                </c:pt>
                <c:pt idx="187">
                  <c:v>-46.908999999999999</c:v>
                </c:pt>
                <c:pt idx="188">
                  <c:v>-49.072000000000003</c:v>
                </c:pt>
                <c:pt idx="189">
                  <c:v>-48.813000000000002</c:v>
                </c:pt>
                <c:pt idx="190">
                  <c:v>-50.457999999999998</c:v>
                </c:pt>
                <c:pt idx="191">
                  <c:v>-55.597000000000001</c:v>
                </c:pt>
                <c:pt idx="192">
                  <c:v>-54.061999999999998</c:v>
                </c:pt>
                <c:pt idx="193">
                  <c:v>-60.738999999999997</c:v>
                </c:pt>
                <c:pt idx="194">
                  <c:v>-54.395000000000003</c:v>
                </c:pt>
                <c:pt idx="195">
                  <c:v>-46.911999999999999</c:v>
                </c:pt>
                <c:pt idx="196">
                  <c:v>-45.834000000000003</c:v>
                </c:pt>
                <c:pt idx="197">
                  <c:v>-46.085000000000001</c:v>
                </c:pt>
                <c:pt idx="198">
                  <c:v>-46.923999999999999</c:v>
                </c:pt>
                <c:pt idx="199">
                  <c:v>-50.951999999999998</c:v>
                </c:pt>
                <c:pt idx="200">
                  <c:v>-58.575000000000003</c:v>
                </c:pt>
                <c:pt idx="201">
                  <c:v>-51.843000000000004</c:v>
                </c:pt>
                <c:pt idx="202">
                  <c:v>-50.207999999999998</c:v>
                </c:pt>
                <c:pt idx="203">
                  <c:v>-52.515000000000001</c:v>
                </c:pt>
                <c:pt idx="204">
                  <c:v>-51.456000000000003</c:v>
                </c:pt>
                <c:pt idx="205">
                  <c:v>-51.165999999999997</c:v>
                </c:pt>
                <c:pt idx="206">
                  <c:v>-49.994</c:v>
                </c:pt>
                <c:pt idx="207">
                  <c:v>-58.948</c:v>
                </c:pt>
                <c:pt idx="208">
                  <c:v>-56.853999999999999</c:v>
                </c:pt>
                <c:pt idx="209">
                  <c:v>-60.26</c:v>
                </c:pt>
                <c:pt idx="210">
                  <c:v>-59.061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7BA-4167-8A6E-CFB10951FAA4}"/>
            </c:ext>
          </c:extLst>
        </c:ser>
        <c:ser>
          <c:idx val="6"/>
          <c:order val="2"/>
          <c:tx>
            <c:v>5</c:v>
          </c:tx>
          <c:spPr>
            <a:ln w="22225"/>
          </c:spPr>
          <c:marker>
            <c:symbol val="none"/>
          </c:marker>
          <c:xVal>
            <c:numRef>
              <c:f>'D-plane'!$A$5:$A$244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'D-plane'!$S$5:$S$244</c:f>
              <c:numCache>
                <c:formatCode>General</c:formatCode>
                <c:ptCount val="240"/>
                <c:pt idx="30">
                  <c:v>-72.531000000000006</c:v>
                </c:pt>
                <c:pt idx="31">
                  <c:v>-75.600999999999999</c:v>
                </c:pt>
                <c:pt idx="32">
                  <c:v>-64.67</c:v>
                </c:pt>
                <c:pt idx="33">
                  <c:v>-61.829000000000001</c:v>
                </c:pt>
                <c:pt idx="34">
                  <c:v>-68.706999999999994</c:v>
                </c:pt>
                <c:pt idx="35">
                  <c:v>-61.627000000000002</c:v>
                </c:pt>
                <c:pt idx="36">
                  <c:v>-58.939</c:v>
                </c:pt>
                <c:pt idx="37">
                  <c:v>-62.006</c:v>
                </c:pt>
                <c:pt idx="38">
                  <c:v>-62.149000000000001</c:v>
                </c:pt>
                <c:pt idx="39">
                  <c:v>-67.498999999999995</c:v>
                </c:pt>
                <c:pt idx="40">
                  <c:v>-58.487000000000002</c:v>
                </c:pt>
                <c:pt idx="41">
                  <c:v>-57.15</c:v>
                </c:pt>
                <c:pt idx="42">
                  <c:v>-56.460999999999999</c:v>
                </c:pt>
                <c:pt idx="43">
                  <c:v>-54.276000000000003</c:v>
                </c:pt>
                <c:pt idx="44">
                  <c:v>-55.276000000000003</c:v>
                </c:pt>
                <c:pt idx="45">
                  <c:v>-59.009</c:v>
                </c:pt>
                <c:pt idx="46">
                  <c:v>-53.484999999999999</c:v>
                </c:pt>
                <c:pt idx="47">
                  <c:v>-54.268999999999998</c:v>
                </c:pt>
                <c:pt idx="48">
                  <c:v>-54.976999999999997</c:v>
                </c:pt>
                <c:pt idx="49">
                  <c:v>-51.645000000000003</c:v>
                </c:pt>
                <c:pt idx="50">
                  <c:v>-51.12</c:v>
                </c:pt>
                <c:pt idx="51">
                  <c:v>-50.128</c:v>
                </c:pt>
                <c:pt idx="52">
                  <c:v>-51.929000000000002</c:v>
                </c:pt>
                <c:pt idx="53">
                  <c:v>-51.999000000000002</c:v>
                </c:pt>
                <c:pt idx="54">
                  <c:v>-49.954000000000001</c:v>
                </c:pt>
                <c:pt idx="55">
                  <c:v>-49.442</c:v>
                </c:pt>
                <c:pt idx="56">
                  <c:v>-53.741</c:v>
                </c:pt>
                <c:pt idx="57">
                  <c:v>-51.235999999999997</c:v>
                </c:pt>
                <c:pt idx="58">
                  <c:v>-49.219000000000001</c:v>
                </c:pt>
                <c:pt idx="59">
                  <c:v>-50.445999999999998</c:v>
                </c:pt>
                <c:pt idx="60">
                  <c:v>-57.442999999999998</c:v>
                </c:pt>
                <c:pt idx="61">
                  <c:v>-57.99</c:v>
                </c:pt>
                <c:pt idx="62">
                  <c:v>-56.25</c:v>
                </c:pt>
                <c:pt idx="63">
                  <c:v>-57.378999999999998</c:v>
                </c:pt>
                <c:pt idx="64">
                  <c:v>-61.603000000000002</c:v>
                </c:pt>
                <c:pt idx="65">
                  <c:v>-72.052000000000007</c:v>
                </c:pt>
                <c:pt idx="66">
                  <c:v>-67.397999999999996</c:v>
                </c:pt>
                <c:pt idx="67">
                  <c:v>-58.759</c:v>
                </c:pt>
                <c:pt idx="68">
                  <c:v>-58.264000000000003</c:v>
                </c:pt>
                <c:pt idx="69">
                  <c:v>-56.530999999999999</c:v>
                </c:pt>
                <c:pt idx="70">
                  <c:v>-52.28</c:v>
                </c:pt>
                <c:pt idx="71">
                  <c:v>-50.8</c:v>
                </c:pt>
                <c:pt idx="72">
                  <c:v>-51.898000000000003</c:v>
                </c:pt>
                <c:pt idx="73">
                  <c:v>-53.591999999999999</c:v>
                </c:pt>
                <c:pt idx="74">
                  <c:v>-52.487000000000002</c:v>
                </c:pt>
                <c:pt idx="75">
                  <c:v>-52.225000000000001</c:v>
                </c:pt>
                <c:pt idx="76">
                  <c:v>-52.56</c:v>
                </c:pt>
                <c:pt idx="77">
                  <c:v>-55.112000000000002</c:v>
                </c:pt>
                <c:pt idx="78">
                  <c:v>-56.411999999999999</c:v>
                </c:pt>
                <c:pt idx="79">
                  <c:v>-54.207999999999998</c:v>
                </c:pt>
                <c:pt idx="80">
                  <c:v>-52.652000000000001</c:v>
                </c:pt>
                <c:pt idx="81">
                  <c:v>-51.917000000000002</c:v>
                </c:pt>
                <c:pt idx="82">
                  <c:v>-49.884</c:v>
                </c:pt>
                <c:pt idx="83">
                  <c:v>-48.046999999999997</c:v>
                </c:pt>
                <c:pt idx="84">
                  <c:v>-47.170999999999999</c:v>
                </c:pt>
                <c:pt idx="85">
                  <c:v>-47.201999999999998</c:v>
                </c:pt>
                <c:pt idx="86">
                  <c:v>-47.238</c:v>
                </c:pt>
                <c:pt idx="87">
                  <c:v>-47.823999999999998</c:v>
                </c:pt>
                <c:pt idx="88">
                  <c:v>-48.828000000000003</c:v>
                </c:pt>
                <c:pt idx="89">
                  <c:v>-50.314</c:v>
                </c:pt>
                <c:pt idx="90">
                  <c:v>-50.442999999999998</c:v>
                </c:pt>
                <c:pt idx="91">
                  <c:v>-49.972999999999999</c:v>
                </c:pt>
                <c:pt idx="92">
                  <c:v>-49.704000000000001</c:v>
                </c:pt>
                <c:pt idx="93">
                  <c:v>-48.113999999999997</c:v>
                </c:pt>
                <c:pt idx="94">
                  <c:v>-46.344000000000001</c:v>
                </c:pt>
                <c:pt idx="95">
                  <c:v>-45.34</c:v>
                </c:pt>
                <c:pt idx="96">
                  <c:v>-44.021999999999998</c:v>
                </c:pt>
                <c:pt idx="97">
                  <c:v>-43.847999999999999</c:v>
                </c:pt>
                <c:pt idx="98">
                  <c:v>-43.960999999999999</c:v>
                </c:pt>
                <c:pt idx="99">
                  <c:v>-44.536999999999999</c:v>
                </c:pt>
                <c:pt idx="100">
                  <c:v>-44.774999999999999</c:v>
                </c:pt>
                <c:pt idx="101">
                  <c:v>-45.432000000000002</c:v>
                </c:pt>
                <c:pt idx="102">
                  <c:v>-47.201999999999998</c:v>
                </c:pt>
                <c:pt idx="103">
                  <c:v>-45.746000000000002</c:v>
                </c:pt>
                <c:pt idx="104">
                  <c:v>-43.728999999999999</c:v>
                </c:pt>
                <c:pt idx="105">
                  <c:v>-43.021000000000001</c:v>
                </c:pt>
                <c:pt idx="106">
                  <c:v>-40.814</c:v>
                </c:pt>
                <c:pt idx="107">
                  <c:v>-39.145000000000003</c:v>
                </c:pt>
                <c:pt idx="108">
                  <c:v>-38.390999999999998</c:v>
                </c:pt>
                <c:pt idx="109">
                  <c:v>-37.893999999999998</c:v>
                </c:pt>
                <c:pt idx="110">
                  <c:v>-38.119999999999997</c:v>
                </c:pt>
                <c:pt idx="111">
                  <c:v>-38.895000000000003</c:v>
                </c:pt>
                <c:pt idx="112">
                  <c:v>-39.529000000000003</c:v>
                </c:pt>
                <c:pt idx="113">
                  <c:v>-40.731999999999999</c:v>
                </c:pt>
                <c:pt idx="114">
                  <c:v>-43.841999999999999</c:v>
                </c:pt>
                <c:pt idx="115">
                  <c:v>-47.533999999999999</c:v>
                </c:pt>
                <c:pt idx="116">
                  <c:v>-47.661999999999999</c:v>
                </c:pt>
                <c:pt idx="117">
                  <c:v>-44.445999999999998</c:v>
                </c:pt>
                <c:pt idx="118">
                  <c:v>-42.220999999999997</c:v>
                </c:pt>
                <c:pt idx="119">
                  <c:v>-39.682000000000002</c:v>
                </c:pt>
                <c:pt idx="120">
                  <c:v>-38.360999999999997</c:v>
                </c:pt>
                <c:pt idx="121">
                  <c:v>-38.030999999999999</c:v>
                </c:pt>
                <c:pt idx="122">
                  <c:v>-38.889000000000003</c:v>
                </c:pt>
                <c:pt idx="123">
                  <c:v>-38.851999999999997</c:v>
                </c:pt>
                <c:pt idx="124">
                  <c:v>-38.947000000000003</c:v>
                </c:pt>
                <c:pt idx="125">
                  <c:v>-41.256999999999998</c:v>
                </c:pt>
                <c:pt idx="126">
                  <c:v>-42.786000000000001</c:v>
                </c:pt>
                <c:pt idx="127">
                  <c:v>-40.643000000000001</c:v>
                </c:pt>
                <c:pt idx="128">
                  <c:v>-41.146999999999998</c:v>
                </c:pt>
                <c:pt idx="129">
                  <c:v>-42.661000000000001</c:v>
                </c:pt>
                <c:pt idx="130">
                  <c:v>-41.37</c:v>
                </c:pt>
                <c:pt idx="131">
                  <c:v>-39.828000000000003</c:v>
                </c:pt>
                <c:pt idx="132">
                  <c:v>-40.021000000000001</c:v>
                </c:pt>
                <c:pt idx="133">
                  <c:v>-40.219000000000001</c:v>
                </c:pt>
                <c:pt idx="134">
                  <c:v>-40.048000000000002</c:v>
                </c:pt>
                <c:pt idx="135">
                  <c:v>-38.973999999999997</c:v>
                </c:pt>
                <c:pt idx="136">
                  <c:v>-39.755000000000003</c:v>
                </c:pt>
                <c:pt idx="137">
                  <c:v>-40.219000000000001</c:v>
                </c:pt>
                <c:pt idx="138">
                  <c:v>-40.24</c:v>
                </c:pt>
                <c:pt idx="139">
                  <c:v>-40.747</c:v>
                </c:pt>
                <c:pt idx="140">
                  <c:v>-41.567999999999998</c:v>
                </c:pt>
                <c:pt idx="141">
                  <c:v>-45.23</c:v>
                </c:pt>
                <c:pt idx="142">
                  <c:v>-49.896000000000001</c:v>
                </c:pt>
                <c:pt idx="143">
                  <c:v>-50.052</c:v>
                </c:pt>
                <c:pt idx="144">
                  <c:v>-47.936999999999998</c:v>
                </c:pt>
                <c:pt idx="145">
                  <c:v>-44.082999999999998</c:v>
                </c:pt>
                <c:pt idx="146">
                  <c:v>-43.192</c:v>
                </c:pt>
                <c:pt idx="147">
                  <c:v>-42.618000000000002</c:v>
                </c:pt>
                <c:pt idx="148">
                  <c:v>-42.712000000000003</c:v>
                </c:pt>
                <c:pt idx="149">
                  <c:v>-43.292000000000002</c:v>
                </c:pt>
                <c:pt idx="150">
                  <c:v>-46.524000000000001</c:v>
                </c:pt>
                <c:pt idx="151">
                  <c:v>-53.027000000000001</c:v>
                </c:pt>
                <c:pt idx="152">
                  <c:v>-65.471999999999994</c:v>
                </c:pt>
                <c:pt idx="153">
                  <c:v>-47.411999999999999</c:v>
                </c:pt>
                <c:pt idx="154">
                  <c:v>-45.165999999999997</c:v>
                </c:pt>
                <c:pt idx="155">
                  <c:v>-44.765999999999998</c:v>
                </c:pt>
                <c:pt idx="156">
                  <c:v>-43.21</c:v>
                </c:pt>
                <c:pt idx="157">
                  <c:v>-42.896000000000001</c:v>
                </c:pt>
                <c:pt idx="158">
                  <c:v>-45.831000000000003</c:v>
                </c:pt>
                <c:pt idx="159">
                  <c:v>-51.247999999999998</c:v>
                </c:pt>
                <c:pt idx="160">
                  <c:v>-58.124000000000002</c:v>
                </c:pt>
                <c:pt idx="161">
                  <c:v>-60.045999999999999</c:v>
                </c:pt>
                <c:pt idx="162">
                  <c:v>-48.345999999999997</c:v>
                </c:pt>
                <c:pt idx="163">
                  <c:v>-46.677</c:v>
                </c:pt>
                <c:pt idx="164">
                  <c:v>-46.423000000000002</c:v>
                </c:pt>
                <c:pt idx="165">
                  <c:v>-50.808999999999997</c:v>
                </c:pt>
                <c:pt idx="166">
                  <c:v>-58.615000000000002</c:v>
                </c:pt>
                <c:pt idx="167">
                  <c:v>-62.256</c:v>
                </c:pt>
                <c:pt idx="168">
                  <c:v>-54.604999999999997</c:v>
                </c:pt>
                <c:pt idx="169">
                  <c:v>-51.526000000000003</c:v>
                </c:pt>
                <c:pt idx="170">
                  <c:v>-49.93</c:v>
                </c:pt>
                <c:pt idx="171">
                  <c:v>-49.442</c:v>
                </c:pt>
                <c:pt idx="172">
                  <c:v>-50.734999999999999</c:v>
                </c:pt>
                <c:pt idx="173">
                  <c:v>-53.295999999999999</c:v>
                </c:pt>
                <c:pt idx="174">
                  <c:v>-57.758000000000003</c:v>
                </c:pt>
                <c:pt idx="175">
                  <c:v>-60.837000000000003</c:v>
                </c:pt>
                <c:pt idx="176">
                  <c:v>-60.195999999999998</c:v>
                </c:pt>
                <c:pt idx="177">
                  <c:v>-60.045999999999999</c:v>
                </c:pt>
                <c:pt idx="178">
                  <c:v>-56.625</c:v>
                </c:pt>
                <c:pt idx="179">
                  <c:v>-55.054000000000002</c:v>
                </c:pt>
                <c:pt idx="180">
                  <c:v>-56.948999999999998</c:v>
                </c:pt>
                <c:pt idx="181">
                  <c:v>-57.427999999999997</c:v>
                </c:pt>
                <c:pt idx="182">
                  <c:v>-66.347999999999999</c:v>
                </c:pt>
                <c:pt idx="183">
                  <c:v>-51.965000000000003</c:v>
                </c:pt>
                <c:pt idx="184">
                  <c:v>-49.823</c:v>
                </c:pt>
                <c:pt idx="185">
                  <c:v>-48.354999999999997</c:v>
                </c:pt>
                <c:pt idx="186">
                  <c:v>-47.597999999999999</c:v>
                </c:pt>
                <c:pt idx="187">
                  <c:v>-48.470999999999997</c:v>
                </c:pt>
                <c:pt idx="188">
                  <c:v>-53.710999999999999</c:v>
                </c:pt>
                <c:pt idx="189">
                  <c:v>-55.872</c:v>
                </c:pt>
                <c:pt idx="190">
                  <c:v>-55.518000000000001</c:v>
                </c:pt>
                <c:pt idx="191">
                  <c:v>-53.308</c:v>
                </c:pt>
                <c:pt idx="192">
                  <c:v>-53.369</c:v>
                </c:pt>
                <c:pt idx="193">
                  <c:v>-50.594999999999999</c:v>
                </c:pt>
                <c:pt idx="194">
                  <c:v>-50.143000000000001</c:v>
                </c:pt>
                <c:pt idx="195">
                  <c:v>-48.7</c:v>
                </c:pt>
                <c:pt idx="196">
                  <c:v>-48.74</c:v>
                </c:pt>
                <c:pt idx="197">
                  <c:v>-52.85</c:v>
                </c:pt>
                <c:pt idx="198">
                  <c:v>-62.042000000000002</c:v>
                </c:pt>
                <c:pt idx="199">
                  <c:v>-62.948999999999998</c:v>
                </c:pt>
                <c:pt idx="200">
                  <c:v>-55.298000000000002</c:v>
                </c:pt>
                <c:pt idx="201">
                  <c:v>-54.098999999999997</c:v>
                </c:pt>
                <c:pt idx="202">
                  <c:v>-51.604999999999997</c:v>
                </c:pt>
                <c:pt idx="203">
                  <c:v>-56.21</c:v>
                </c:pt>
                <c:pt idx="204">
                  <c:v>-55.502000000000002</c:v>
                </c:pt>
                <c:pt idx="205">
                  <c:v>-60.015999999999998</c:v>
                </c:pt>
                <c:pt idx="206">
                  <c:v>-72.069999999999993</c:v>
                </c:pt>
                <c:pt idx="207">
                  <c:v>-61.887</c:v>
                </c:pt>
                <c:pt idx="208">
                  <c:v>-56.826999999999998</c:v>
                </c:pt>
                <c:pt idx="209">
                  <c:v>-55.634</c:v>
                </c:pt>
                <c:pt idx="210">
                  <c:v>-62.195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7BA-4167-8A6E-CFB10951FAA4}"/>
            </c:ext>
          </c:extLst>
        </c:ser>
        <c:ser>
          <c:idx val="0"/>
          <c:order val="3"/>
          <c:tx>
            <c:v>6.7</c:v>
          </c:tx>
          <c:spPr>
            <a:ln w="22225"/>
          </c:spPr>
          <c:marker>
            <c:symbol val="none"/>
          </c:marker>
          <c:xVal>
            <c:numRef>
              <c:f>'D-plane'!$A$5:$A$244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'D-plane'!$AV$5:$AV$244</c:f>
              <c:numCache>
                <c:formatCode>General</c:formatCode>
                <c:ptCount val="240"/>
                <c:pt idx="30">
                  <c:v>-54.610999999999997</c:v>
                </c:pt>
                <c:pt idx="31">
                  <c:v>-55.475000000000001</c:v>
                </c:pt>
                <c:pt idx="32">
                  <c:v>-57.360999999999997</c:v>
                </c:pt>
                <c:pt idx="33">
                  <c:v>-56.619</c:v>
                </c:pt>
                <c:pt idx="34">
                  <c:v>-67.153999999999996</c:v>
                </c:pt>
                <c:pt idx="35">
                  <c:v>-56.832999999999998</c:v>
                </c:pt>
                <c:pt idx="36">
                  <c:v>-64.798000000000002</c:v>
                </c:pt>
                <c:pt idx="37">
                  <c:v>-64.688000000000002</c:v>
                </c:pt>
                <c:pt idx="38">
                  <c:v>-62.323</c:v>
                </c:pt>
                <c:pt idx="39">
                  <c:v>-80.093000000000004</c:v>
                </c:pt>
                <c:pt idx="40">
                  <c:v>-55.914000000000001</c:v>
                </c:pt>
                <c:pt idx="41">
                  <c:v>-56.552</c:v>
                </c:pt>
                <c:pt idx="42">
                  <c:v>-61.435000000000002</c:v>
                </c:pt>
                <c:pt idx="43">
                  <c:v>-57.042999999999999</c:v>
                </c:pt>
                <c:pt idx="44">
                  <c:v>-67.697000000000003</c:v>
                </c:pt>
                <c:pt idx="45">
                  <c:v>-54.404000000000003</c:v>
                </c:pt>
                <c:pt idx="46">
                  <c:v>-57.88</c:v>
                </c:pt>
                <c:pt idx="47">
                  <c:v>-67.754999999999995</c:v>
                </c:pt>
                <c:pt idx="48">
                  <c:v>-66.739000000000004</c:v>
                </c:pt>
                <c:pt idx="49">
                  <c:v>-59.997999999999998</c:v>
                </c:pt>
                <c:pt idx="50">
                  <c:v>-63.116</c:v>
                </c:pt>
                <c:pt idx="51">
                  <c:v>-59.384</c:v>
                </c:pt>
                <c:pt idx="52">
                  <c:v>-63.930999999999997</c:v>
                </c:pt>
                <c:pt idx="53">
                  <c:v>-59.14</c:v>
                </c:pt>
                <c:pt idx="54">
                  <c:v>-55.453000000000003</c:v>
                </c:pt>
                <c:pt idx="55">
                  <c:v>-65.881</c:v>
                </c:pt>
                <c:pt idx="56">
                  <c:v>-53.853999999999999</c:v>
                </c:pt>
                <c:pt idx="57">
                  <c:v>-54.761000000000003</c:v>
                </c:pt>
                <c:pt idx="58">
                  <c:v>-66.335999999999999</c:v>
                </c:pt>
                <c:pt idx="59">
                  <c:v>-55.362000000000002</c:v>
                </c:pt>
                <c:pt idx="60">
                  <c:v>-60.677999999999997</c:v>
                </c:pt>
                <c:pt idx="61">
                  <c:v>-59.332000000000001</c:v>
                </c:pt>
                <c:pt idx="62">
                  <c:v>-56.613</c:v>
                </c:pt>
                <c:pt idx="63">
                  <c:v>-61.517000000000003</c:v>
                </c:pt>
                <c:pt idx="64">
                  <c:v>-66.760000000000005</c:v>
                </c:pt>
                <c:pt idx="65">
                  <c:v>-73.168999999999997</c:v>
                </c:pt>
                <c:pt idx="66">
                  <c:v>-69.049000000000007</c:v>
                </c:pt>
                <c:pt idx="67">
                  <c:v>-63.69</c:v>
                </c:pt>
                <c:pt idx="68">
                  <c:v>-60.433999999999997</c:v>
                </c:pt>
                <c:pt idx="69">
                  <c:v>-55.594000000000001</c:v>
                </c:pt>
                <c:pt idx="70">
                  <c:v>-59.866</c:v>
                </c:pt>
                <c:pt idx="71">
                  <c:v>-63.451999999999998</c:v>
                </c:pt>
                <c:pt idx="72">
                  <c:v>-58.752000000000002</c:v>
                </c:pt>
                <c:pt idx="73">
                  <c:v>-71.721999999999994</c:v>
                </c:pt>
                <c:pt idx="74">
                  <c:v>-66.177000000000007</c:v>
                </c:pt>
                <c:pt idx="75">
                  <c:v>-60.097999999999999</c:v>
                </c:pt>
                <c:pt idx="76">
                  <c:v>-57.473999999999997</c:v>
                </c:pt>
                <c:pt idx="77">
                  <c:v>-62.414999999999999</c:v>
                </c:pt>
                <c:pt idx="78">
                  <c:v>-59.734999999999999</c:v>
                </c:pt>
                <c:pt idx="79">
                  <c:v>-53.100999999999999</c:v>
                </c:pt>
                <c:pt idx="80">
                  <c:v>-55.576000000000001</c:v>
                </c:pt>
                <c:pt idx="81">
                  <c:v>-68.259</c:v>
                </c:pt>
                <c:pt idx="82">
                  <c:v>-54.128999999999998</c:v>
                </c:pt>
                <c:pt idx="83">
                  <c:v>-54.601999999999997</c:v>
                </c:pt>
                <c:pt idx="84">
                  <c:v>-61.807000000000002</c:v>
                </c:pt>
                <c:pt idx="85">
                  <c:v>-66.683999999999997</c:v>
                </c:pt>
                <c:pt idx="86">
                  <c:v>-68.471999999999994</c:v>
                </c:pt>
                <c:pt idx="87">
                  <c:v>-58.963000000000001</c:v>
                </c:pt>
                <c:pt idx="88">
                  <c:v>-53.930999999999997</c:v>
                </c:pt>
                <c:pt idx="89">
                  <c:v>-53</c:v>
                </c:pt>
                <c:pt idx="90">
                  <c:v>-54.633000000000003</c:v>
                </c:pt>
                <c:pt idx="91">
                  <c:v>-54.793999999999997</c:v>
                </c:pt>
                <c:pt idx="92">
                  <c:v>-52.872</c:v>
                </c:pt>
                <c:pt idx="93">
                  <c:v>-53.613</c:v>
                </c:pt>
                <c:pt idx="94">
                  <c:v>-57.445999999999998</c:v>
                </c:pt>
                <c:pt idx="95">
                  <c:v>-60.561999999999998</c:v>
                </c:pt>
                <c:pt idx="96">
                  <c:v>-58.923000000000002</c:v>
                </c:pt>
                <c:pt idx="97">
                  <c:v>-53.750999999999998</c:v>
                </c:pt>
                <c:pt idx="98">
                  <c:v>-49.606000000000002</c:v>
                </c:pt>
                <c:pt idx="99">
                  <c:v>-49.17</c:v>
                </c:pt>
                <c:pt idx="100">
                  <c:v>-49.667000000000002</c:v>
                </c:pt>
                <c:pt idx="101">
                  <c:v>-49.597000000000001</c:v>
                </c:pt>
                <c:pt idx="102">
                  <c:v>-48.665999999999997</c:v>
                </c:pt>
                <c:pt idx="103">
                  <c:v>-49.207000000000001</c:v>
                </c:pt>
                <c:pt idx="104">
                  <c:v>-48.845999999999997</c:v>
                </c:pt>
                <c:pt idx="105">
                  <c:v>-47.228999999999999</c:v>
                </c:pt>
                <c:pt idx="106">
                  <c:v>-44.73</c:v>
                </c:pt>
                <c:pt idx="107">
                  <c:v>-42.661000000000001</c:v>
                </c:pt>
                <c:pt idx="108">
                  <c:v>-43.268000000000001</c:v>
                </c:pt>
                <c:pt idx="109">
                  <c:v>-45.293999999999997</c:v>
                </c:pt>
                <c:pt idx="110">
                  <c:v>-45.74</c:v>
                </c:pt>
                <c:pt idx="111">
                  <c:v>-46.978999999999999</c:v>
                </c:pt>
                <c:pt idx="112">
                  <c:v>-47.548999999999999</c:v>
                </c:pt>
                <c:pt idx="113">
                  <c:v>-46.179000000000002</c:v>
                </c:pt>
                <c:pt idx="114">
                  <c:v>-44.268999999999998</c:v>
                </c:pt>
                <c:pt idx="115">
                  <c:v>-43.951000000000001</c:v>
                </c:pt>
                <c:pt idx="116">
                  <c:v>-46.152000000000001</c:v>
                </c:pt>
                <c:pt idx="117">
                  <c:v>-48.743000000000002</c:v>
                </c:pt>
                <c:pt idx="118">
                  <c:v>-51.05</c:v>
                </c:pt>
                <c:pt idx="119">
                  <c:v>-49.268000000000001</c:v>
                </c:pt>
                <c:pt idx="120">
                  <c:v>-44.954999999999998</c:v>
                </c:pt>
                <c:pt idx="121">
                  <c:v>-42.654000000000003</c:v>
                </c:pt>
                <c:pt idx="122">
                  <c:v>-43.137</c:v>
                </c:pt>
                <c:pt idx="123">
                  <c:v>-43.667999999999999</c:v>
                </c:pt>
                <c:pt idx="124">
                  <c:v>-42.186999999999998</c:v>
                </c:pt>
                <c:pt idx="125">
                  <c:v>-41.965000000000003</c:v>
                </c:pt>
                <c:pt idx="126">
                  <c:v>-43.658000000000001</c:v>
                </c:pt>
                <c:pt idx="127">
                  <c:v>-46.402000000000001</c:v>
                </c:pt>
                <c:pt idx="128">
                  <c:v>-48.52</c:v>
                </c:pt>
                <c:pt idx="129">
                  <c:v>-51.37</c:v>
                </c:pt>
                <c:pt idx="130">
                  <c:v>-64.248999999999995</c:v>
                </c:pt>
                <c:pt idx="131">
                  <c:v>-52.185000000000002</c:v>
                </c:pt>
                <c:pt idx="132">
                  <c:v>-51.302999999999997</c:v>
                </c:pt>
                <c:pt idx="133">
                  <c:v>-49.329000000000001</c:v>
                </c:pt>
                <c:pt idx="134">
                  <c:v>-46.472000000000001</c:v>
                </c:pt>
                <c:pt idx="135">
                  <c:v>-47.631999999999998</c:v>
                </c:pt>
                <c:pt idx="136">
                  <c:v>-49.225000000000001</c:v>
                </c:pt>
                <c:pt idx="137">
                  <c:v>-53.192</c:v>
                </c:pt>
                <c:pt idx="138">
                  <c:v>-61.255000000000003</c:v>
                </c:pt>
                <c:pt idx="139">
                  <c:v>-85.546999999999997</c:v>
                </c:pt>
                <c:pt idx="140">
                  <c:v>-67.620999999999995</c:v>
                </c:pt>
                <c:pt idx="141">
                  <c:v>-53.725999999999999</c:v>
                </c:pt>
                <c:pt idx="142">
                  <c:v>-51.427999999999997</c:v>
                </c:pt>
                <c:pt idx="143">
                  <c:v>-55.45</c:v>
                </c:pt>
                <c:pt idx="144">
                  <c:v>-59.603999999999999</c:v>
                </c:pt>
                <c:pt idx="145">
                  <c:v>-66.210999999999999</c:v>
                </c:pt>
                <c:pt idx="146">
                  <c:v>-62.710999999999999</c:v>
                </c:pt>
                <c:pt idx="147">
                  <c:v>-55.643000000000001</c:v>
                </c:pt>
                <c:pt idx="148">
                  <c:v>-53.439</c:v>
                </c:pt>
                <c:pt idx="149">
                  <c:v>-54.271999999999998</c:v>
                </c:pt>
                <c:pt idx="150">
                  <c:v>-53.271000000000001</c:v>
                </c:pt>
                <c:pt idx="151">
                  <c:v>-52.920999999999999</c:v>
                </c:pt>
                <c:pt idx="152">
                  <c:v>-55.588000000000001</c:v>
                </c:pt>
                <c:pt idx="153">
                  <c:v>-53.177</c:v>
                </c:pt>
                <c:pt idx="154">
                  <c:v>-55.133000000000003</c:v>
                </c:pt>
                <c:pt idx="155">
                  <c:v>-58.948</c:v>
                </c:pt>
                <c:pt idx="156">
                  <c:v>-55.286000000000001</c:v>
                </c:pt>
                <c:pt idx="157">
                  <c:v>-51.947000000000003</c:v>
                </c:pt>
                <c:pt idx="158">
                  <c:v>-55.75</c:v>
                </c:pt>
                <c:pt idx="159">
                  <c:v>-57.274999999999999</c:v>
                </c:pt>
                <c:pt idx="160">
                  <c:v>-62.698</c:v>
                </c:pt>
                <c:pt idx="161">
                  <c:v>-71.39</c:v>
                </c:pt>
                <c:pt idx="162">
                  <c:v>-56.298999999999999</c:v>
                </c:pt>
                <c:pt idx="163">
                  <c:v>-49.798999999999999</c:v>
                </c:pt>
                <c:pt idx="164">
                  <c:v>-51.642000000000003</c:v>
                </c:pt>
                <c:pt idx="165">
                  <c:v>-57.776000000000003</c:v>
                </c:pt>
                <c:pt idx="166">
                  <c:v>-58.209000000000003</c:v>
                </c:pt>
                <c:pt idx="167">
                  <c:v>-56.58</c:v>
                </c:pt>
                <c:pt idx="168">
                  <c:v>-61.703000000000003</c:v>
                </c:pt>
                <c:pt idx="169">
                  <c:v>-55.048000000000002</c:v>
                </c:pt>
                <c:pt idx="170">
                  <c:v>-54.813000000000002</c:v>
                </c:pt>
                <c:pt idx="171">
                  <c:v>-67.296999999999997</c:v>
                </c:pt>
                <c:pt idx="172">
                  <c:v>-58.176000000000002</c:v>
                </c:pt>
                <c:pt idx="173">
                  <c:v>-56.981999999999999</c:v>
                </c:pt>
                <c:pt idx="174">
                  <c:v>-75.731999999999999</c:v>
                </c:pt>
                <c:pt idx="175">
                  <c:v>-56.673999999999999</c:v>
                </c:pt>
                <c:pt idx="176">
                  <c:v>-61.905000000000001</c:v>
                </c:pt>
                <c:pt idx="177">
                  <c:v>-75.626000000000005</c:v>
                </c:pt>
                <c:pt idx="178">
                  <c:v>-62.637</c:v>
                </c:pt>
                <c:pt idx="179">
                  <c:v>-63.962000000000003</c:v>
                </c:pt>
                <c:pt idx="180">
                  <c:v>-70.23</c:v>
                </c:pt>
                <c:pt idx="181">
                  <c:v>-61.795000000000002</c:v>
                </c:pt>
                <c:pt idx="182">
                  <c:v>-59.811</c:v>
                </c:pt>
                <c:pt idx="183">
                  <c:v>-59.481999999999999</c:v>
                </c:pt>
                <c:pt idx="184">
                  <c:v>-60.802999999999997</c:v>
                </c:pt>
                <c:pt idx="185">
                  <c:v>-63.350999999999999</c:v>
                </c:pt>
                <c:pt idx="186">
                  <c:v>-55.905000000000001</c:v>
                </c:pt>
                <c:pt idx="187">
                  <c:v>-54.418999999999997</c:v>
                </c:pt>
                <c:pt idx="188">
                  <c:v>-59.622</c:v>
                </c:pt>
                <c:pt idx="189">
                  <c:v>-68.590999999999994</c:v>
                </c:pt>
                <c:pt idx="190">
                  <c:v>-60.048999999999999</c:v>
                </c:pt>
                <c:pt idx="191">
                  <c:v>-55.029000000000003</c:v>
                </c:pt>
                <c:pt idx="192">
                  <c:v>-55.389000000000003</c:v>
                </c:pt>
                <c:pt idx="193">
                  <c:v>-57.851999999999997</c:v>
                </c:pt>
                <c:pt idx="194">
                  <c:v>-72.69</c:v>
                </c:pt>
                <c:pt idx="195">
                  <c:v>-59.247</c:v>
                </c:pt>
                <c:pt idx="196">
                  <c:v>-52.493000000000002</c:v>
                </c:pt>
                <c:pt idx="197">
                  <c:v>-52.194000000000003</c:v>
                </c:pt>
                <c:pt idx="198">
                  <c:v>-54.302999999999997</c:v>
                </c:pt>
                <c:pt idx="199">
                  <c:v>-61.13</c:v>
                </c:pt>
                <c:pt idx="200">
                  <c:v>-61.447000000000003</c:v>
                </c:pt>
                <c:pt idx="201">
                  <c:v>-59.378</c:v>
                </c:pt>
                <c:pt idx="202">
                  <c:v>-52.185000000000002</c:v>
                </c:pt>
                <c:pt idx="203">
                  <c:v>-50.606999999999999</c:v>
                </c:pt>
                <c:pt idx="204">
                  <c:v>-54.796999999999997</c:v>
                </c:pt>
                <c:pt idx="205">
                  <c:v>-59.616</c:v>
                </c:pt>
                <c:pt idx="206">
                  <c:v>-62.265000000000001</c:v>
                </c:pt>
                <c:pt idx="207">
                  <c:v>-55.865000000000002</c:v>
                </c:pt>
                <c:pt idx="208">
                  <c:v>-58.981000000000002</c:v>
                </c:pt>
                <c:pt idx="209">
                  <c:v>-62.606999999999999</c:v>
                </c:pt>
                <c:pt idx="210">
                  <c:v>-57.404000000000003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7BA-4167-8A6E-CFB10951FAA4}"/>
            </c:ext>
          </c:extLst>
        </c:ser>
        <c:ser>
          <c:idx val="1"/>
          <c:order val="4"/>
          <c:tx>
            <c:v>7</c:v>
          </c:tx>
          <c:spPr>
            <a:ln w="22225"/>
          </c:spPr>
          <c:marker>
            <c:symbol val="none"/>
          </c:marker>
          <c:xVal>
            <c:numRef>
              <c:f>'D-plane'!$A$5:$A$244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'D-plane'!$BB$5:$BB$244</c:f>
              <c:numCache>
                <c:formatCode>General</c:formatCode>
                <c:ptCount val="240"/>
                <c:pt idx="30">
                  <c:v>-61.487000000000002</c:v>
                </c:pt>
                <c:pt idx="31">
                  <c:v>-65.613</c:v>
                </c:pt>
                <c:pt idx="32">
                  <c:v>-61.499000000000002</c:v>
                </c:pt>
                <c:pt idx="33">
                  <c:v>-60.901000000000003</c:v>
                </c:pt>
                <c:pt idx="34">
                  <c:v>-65.054000000000002</c:v>
                </c:pt>
                <c:pt idx="35">
                  <c:v>-59.658999999999999</c:v>
                </c:pt>
                <c:pt idx="36">
                  <c:v>-71.078000000000003</c:v>
                </c:pt>
                <c:pt idx="37">
                  <c:v>-57.970999999999997</c:v>
                </c:pt>
                <c:pt idx="38">
                  <c:v>-60.460999999999999</c:v>
                </c:pt>
                <c:pt idx="39">
                  <c:v>-63.875999999999998</c:v>
                </c:pt>
                <c:pt idx="40">
                  <c:v>-58.759</c:v>
                </c:pt>
                <c:pt idx="41">
                  <c:v>-68.331999999999994</c:v>
                </c:pt>
                <c:pt idx="42">
                  <c:v>-57.854999999999997</c:v>
                </c:pt>
                <c:pt idx="43">
                  <c:v>-69.040000000000006</c:v>
                </c:pt>
                <c:pt idx="44">
                  <c:v>-60.186999999999998</c:v>
                </c:pt>
                <c:pt idx="45">
                  <c:v>-63.430999999999997</c:v>
                </c:pt>
                <c:pt idx="46">
                  <c:v>-67.941000000000003</c:v>
                </c:pt>
                <c:pt idx="47">
                  <c:v>-59.268000000000001</c:v>
                </c:pt>
                <c:pt idx="48">
                  <c:v>-69.790999999999997</c:v>
                </c:pt>
                <c:pt idx="49">
                  <c:v>-62.838999999999999</c:v>
                </c:pt>
                <c:pt idx="50">
                  <c:v>-62.323</c:v>
                </c:pt>
                <c:pt idx="51">
                  <c:v>-64.334000000000003</c:v>
                </c:pt>
                <c:pt idx="52">
                  <c:v>-60.33</c:v>
                </c:pt>
                <c:pt idx="53">
                  <c:v>-71.010999999999996</c:v>
                </c:pt>
                <c:pt idx="54">
                  <c:v>-65.811000000000007</c:v>
                </c:pt>
                <c:pt idx="55">
                  <c:v>-59.155000000000001</c:v>
                </c:pt>
                <c:pt idx="56">
                  <c:v>-59.488</c:v>
                </c:pt>
                <c:pt idx="57">
                  <c:v>-64.084000000000003</c:v>
                </c:pt>
                <c:pt idx="58">
                  <c:v>-57.720999999999997</c:v>
                </c:pt>
                <c:pt idx="59">
                  <c:v>-58.597000000000001</c:v>
                </c:pt>
                <c:pt idx="60">
                  <c:v>-62.841999999999999</c:v>
                </c:pt>
                <c:pt idx="61">
                  <c:v>-57.485999999999997</c:v>
                </c:pt>
                <c:pt idx="62">
                  <c:v>-63.393999999999998</c:v>
                </c:pt>
                <c:pt idx="63">
                  <c:v>-60.598999999999997</c:v>
                </c:pt>
                <c:pt idx="64">
                  <c:v>-54.912999999999997</c:v>
                </c:pt>
                <c:pt idx="65">
                  <c:v>-59</c:v>
                </c:pt>
                <c:pt idx="66">
                  <c:v>-77.978999999999999</c:v>
                </c:pt>
                <c:pt idx="67">
                  <c:v>-63.323999999999998</c:v>
                </c:pt>
                <c:pt idx="68">
                  <c:v>-71.262</c:v>
                </c:pt>
                <c:pt idx="69">
                  <c:v>-60.58</c:v>
                </c:pt>
                <c:pt idx="70">
                  <c:v>-69.37</c:v>
                </c:pt>
                <c:pt idx="71">
                  <c:v>-66.787999999999997</c:v>
                </c:pt>
                <c:pt idx="72">
                  <c:v>-63.854999999999997</c:v>
                </c:pt>
                <c:pt idx="73">
                  <c:v>-62.298999999999999</c:v>
                </c:pt>
                <c:pt idx="74">
                  <c:v>-64.661000000000001</c:v>
                </c:pt>
                <c:pt idx="75">
                  <c:v>-62.478999999999999</c:v>
                </c:pt>
                <c:pt idx="76">
                  <c:v>-70.66</c:v>
                </c:pt>
                <c:pt idx="77">
                  <c:v>-57.697000000000003</c:v>
                </c:pt>
                <c:pt idx="78">
                  <c:v>-56.808</c:v>
                </c:pt>
                <c:pt idx="79">
                  <c:v>-63.942999999999998</c:v>
                </c:pt>
                <c:pt idx="80">
                  <c:v>-59.966999999999999</c:v>
                </c:pt>
                <c:pt idx="81">
                  <c:v>-60.11</c:v>
                </c:pt>
                <c:pt idx="82">
                  <c:v>-64.105000000000004</c:v>
                </c:pt>
                <c:pt idx="83">
                  <c:v>-58.621000000000002</c:v>
                </c:pt>
                <c:pt idx="84">
                  <c:v>-58.002000000000002</c:v>
                </c:pt>
                <c:pt idx="85">
                  <c:v>-74.521000000000001</c:v>
                </c:pt>
                <c:pt idx="86">
                  <c:v>-60.726999999999997</c:v>
                </c:pt>
                <c:pt idx="87">
                  <c:v>-57.186999999999998</c:v>
                </c:pt>
                <c:pt idx="88">
                  <c:v>-58.99</c:v>
                </c:pt>
                <c:pt idx="89">
                  <c:v>-72</c:v>
                </c:pt>
                <c:pt idx="90">
                  <c:v>-63.33</c:v>
                </c:pt>
                <c:pt idx="91">
                  <c:v>-63.058</c:v>
                </c:pt>
                <c:pt idx="92">
                  <c:v>-70.864999999999995</c:v>
                </c:pt>
                <c:pt idx="93">
                  <c:v>-78.259</c:v>
                </c:pt>
                <c:pt idx="94">
                  <c:v>-77.132999999999996</c:v>
                </c:pt>
                <c:pt idx="95">
                  <c:v>-66.846000000000004</c:v>
                </c:pt>
                <c:pt idx="96">
                  <c:v>-63.494999999999997</c:v>
                </c:pt>
                <c:pt idx="97">
                  <c:v>-62.494</c:v>
                </c:pt>
                <c:pt idx="98">
                  <c:v>-63.988999999999997</c:v>
                </c:pt>
                <c:pt idx="99">
                  <c:v>-61.469000000000001</c:v>
                </c:pt>
                <c:pt idx="100">
                  <c:v>-53.985999999999997</c:v>
                </c:pt>
                <c:pt idx="101">
                  <c:v>-50</c:v>
                </c:pt>
                <c:pt idx="102">
                  <c:v>-48.743000000000002</c:v>
                </c:pt>
                <c:pt idx="103">
                  <c:v>-47.732999999999997</c:v>
                </c:pt>
                <c:pt idx="104">
                  <c:v>-45.993000000000002</c:v>
                </c:pt>
                <c:pt idx="105">
                  <c:v>-45.029000000000003</c:v>
                </c:pt>
                <c:pt idx="106">
                  <c:v>-44.491999999999997</c:v>
                </c:pt>
                <c:pt idx="107">
                  <c:v>-43.121000000000002</c:v>
                </c:pt>
                <c:pt idx="108">
                  <c:v>-43.57</c:v>
                </c:pt>
                <c:pt idx="109">
                  <c:v>-42.000999999999998</c:v>
                </c:pt>
                <c:pt idx="110">
                  <c:v>-39.743000000000002</c:v>
                </c:pt>
                <c:pt idx="111">
                  <c:v>-38.381999999999998</c:v>
                </c:pt>
                <c:pt idx="112">
                  <c:v>-37.186</c:v>
                </c:pt>
                <c:pt idx="113">
                  <c:v>-37.183</c:v>
                </c:pt>
                <c:pt idx="114">
                  <c:v>-37.939</c:v>
                </c:pt>
                <c:pt idx="115">
                  <c:v>-38.454999999999998</c:v>
                </c:pt>
                <c:pt idx="116">
                  <c:v>-38.881999999999998</c:v>
                </c:pt>
                <c:pt idx="117">
                  <c:v>-41.768999999999998</c:v>
                </c:pt>
                <c:pt idx="118">
                  <c:v>-43.597000000000001</c:v>
                </c:pt>
                <c:pt idx="119">
                  <c:v>-41.445999999999998</c:v>
                </c:pt>
                <c:pt idx="120">
                  <c:v>-39.706000000000003</c:v>
                </c:pt>
                <c:pt idx="121">
                  <c:v>-39.055999999999997</c:v>
                </c:pt>
                <c:pt idx="122">
                  <c:v>-40.64</c:v>
                </c:pt>
                <c:pt idx="123">
                  <c:v>-42.743000000000002</c:v>
                </c:pt>
                <c:pt idx="124">
                  <c:v>-42.334000000000003</c:v>
                </c:pt>
                <c:pt idx="125">
                  <c:v>-42.545000000000002</c:v>
                </c:pt>
                <c:pt idx="126">
                  <c:v>-43.591000000000001</c:v>
                </c:pt>
                <c:pt idx="127">
                  <c:v>-42.993000000000002</c:v>
                </c:pt>
                <c:pt idx="128">
                  <c:v>-42.386000000000003</c:v>
                </c:pt>
                <c:pt idx="129">
                  <c:v>-42.313000000000002</c:v>
                </c:pt>
                <c:pt idx="130">
                  <c:v>-42.621000000000002</c:v>
                </c:pt>
                <c:pt idx="131">
                  <c:v>-43.237000000000002</c:v>
                </c:pt>
                <c:pt idx="132">
                  <c:v>-45.334000000000003</c:v>
                </c:pt>
                <c:pt idx="133">
                  <c:v>-48.209000000000003</c:v>
                </c:pt>
                <c:pt idx="134">
                  <c:v>-48.987000000000002</c:v>
                </c:pt>
                <c:pt idx="135">
                  <c:v>-50.960999999999999</c:v>
                </c:pt>
                <c:pt idx="136">
                  <c:v>-53.366</c:v>
                </c:pt>
                <c:pt idx="137">
                  <c:v>-55.273000000000003</c:v>
                </c:pt>
                <c:pt idx="138">
                  <c:v>-56.122</c:v>
                </c:pt>
                <c:pt idx="139">
                  <c:v>-55.377000000000002</c:v>
                </c:pt>
                <c:pt idx="140">
                  <c:v>-52.811</c:v>
                </c:pt>
                <c:pt idx="141">
                  <c:v>-53.475999999999999</c:v>
                </c:pt>
                <c:pt idx="142">
                  <c:v>-54.323999999999998</c:v>
                </c:pt>
                <c:pt idx="143">
                  <c:v>-53.238</c:v>
                </c:pt>
                <c:pt idx="144">
                  <c:v>-52.185000000000002</c:v>
                </c:pt>
                <c:pt idx="145">
                  <c:v>-53.225999999999999</c:v>
                </c:pt>
                <c:pt idx="146">
                  <c:v>-54.192999999999998</c:v>
                </c:pt>
                <c:pt idx="147">
                  <c:v>-53.805999999999997</c:v>
                </c:pt>
                <c:pt idx="148">
                  <c:v>-54.831000000000003</c:v>
                </c:pt>
                <c:pt idx="149">
                  <c:v>-61.151000000000003</c:v>
                </c:pt>
                <c:pt idx="150">
                  <c:v>-67.620999999999995</c:v>
                </c:pt>
                <c:pt idx="151">
                  <c:v>-65.004999999999995</c:v>
                </c:pt>
                <c:pt idx="152">
                  <c:v>-62.933</c:v>
                </c:pt>
                <c:pt idx="153">
                  <c:v>-59.616</c:v>
                </c:pt>
                <c:pt idx="154">
                  <c:v>-56.567</c:v>
                </c:pt>
                <c:pt idx="155">
                  <c:v>-54.932000000000002</c:v>
                </c:pt>
                <c:pt idx="156">
                  <c:v>-56.863</c:v>
                </c:pt>
                <c:pt idx="157">
                  <c:v>-55.844000000000001</c:v>
                </c:pt>
                <c:pt idx="158">
                  <c:v>-53.597999999999999</c:v>
                </c:pt>
                <c:pt idx="159">
                  <c:v>-53.54</c:v>
                </c:pt>
                <c:pt idx="160">
                  <c:v>-52.371000000000002</c:v>
                </c:pt>
                <c:pt idx="161">
                  <c:v>-52.151000000000003</c:v>
                </c:pt>
                <c:pt idx="162">
                  <c:v>-53.991999999999997</c:v>
                </c:pt>
                <c:pt idx="163">
                  <c:v>-60.192999999999998</c:v>
                </c:pt>
                <c:pt idx="164">
                  <c:v>-63.488999999999997</c:v>
                </c:pt>
                <c:pt idx="165">
                  <c:v>-60.454999999999998</c:v>
                </c:pt>
                <c:pt idx="166">
                  <c:v>-59.481999999999999</c:v>
                </c:pt>
                <c:pt idx="167">
                  <c:v>-55.145000000000003</c:v>
                </c:pt>
                <c:pt idx="168">
                  <c:v>-54.613999999999997</c:v>
                </c:pt>
                <c:pt idx="169">
                  <c:v>-61.694000000000003</c:v>
                </c:pt>
                <c:pt idx="170">
                  <c:v>-66.537000000000006</c:v>
                </c:pt>
                <c:pt idx="171">
                  <c:v>-70.263999999999996</c:v>
                </c:pt>
                <c:pt idx="172">
                  <c:v>-64.905000000000001</c:v>
                </c:pt>
                <c:pt idx="173">
                  <c:v>-59.241</c:v>
                </c:pt>
                <c:pt idx="174">
                  <c:v>-54.085999999999999</c:v>
                </c:pt>
                <c:pt idx="175">
                  <c:v>-57.755000000000003</c:v>
                </c:pt>
                <c:pt idx="176">
                  <c:v>-81.244</c:v>
                </c:pt>
                <c:pt idx="177">
                  <c:v>-62.698</c:v>
                </c:pt>
                <c:pt idx="178">
                  <c:v>-60.421999999999997</c:v>
                </c:pt>
                <c:pt idx="179">
                  <c:v>-62.741</c:v>
                </c:pt>
                <c:pt idx="180">
                  <c:v>-55.658000000000001</c:v>
                </c:pt>
                <c:pt idx="181">
                  <c:v>-61.859000000000002</c:v>
                </c:pt>
                <c:pt idx="182">
                  <c:v>-66.998000000000005</c:v>
                </c:pt>
                <c:pt idx="183">
                  <c:v>-71.200999999999993</c:v>
                </c:pt>
                <c:pt idx="184">
                  <c:v>-63.411999999999999</c:v>
                </c:pt>
                <c:pt idx="185">
                  <c:v>-58.932000000000002</c:v>
                </c:pt>
                <c:pt idx="186">
                  <c:v>-61.246000000000002</c:v>
                </c:pt>
                <c:pt idx="187">
                  <c:v>-68.349999999999994</c:v>
                </c:pt>
                <c:pt idx="188">
                  <c:v>-64.370999999999995</c:v>
                </c:pt>
                <c:pt idx="189">
                  <c:v>-65.182000000000002</c:v>
                </c:pt>
                <c:pt idx="190">
                  <c:v>-57.404000000000003</c:v>
                </c:pt>
                <c:pt idx="191">
                  <c:v>-61.734000000000002</c:v>
                </c:pt>
                <c:pt idx="192">
                  <c:v>-66.763000000000005</c:v>
                </c:pt>
                <c:pt idx="193">
                  <c:v>-64.867999999999995</c:v>
                </c:pt>
                <c:pt idx="194">
                  <c:v>-60.293999999999997</c:v>
                </c:pt>
                <c:pt idx="195">
                  <c:v>-53.875999999999998</c:v>
                </c:pt>
                <c:pt idx="196">
                  <c:v>-52.402000000000001</c:v>
                </c:pt>
                <c:pt idx="197">
                  <c:v>-56.423999999999999</c:v>
                </c:pt>
                <c:pt idx="198">
                  <c:v>-69.900999999999996</c:v>
                </c:pt>
                <c:pt idx="199">
                  <c:v>-57.320999999999998</c:v>
                </c:pt>
                <c:pt idx="200">
                  <c:v>-51.862000000000002</c:v>
                </c:pt>
                <c:pt idx="201">
                  <c:v>-52.142000000000003</c:v>
                </c:pt>
                <c:pt idx="202">
                  <c:v>-54.055999999999997</c:v>
                </c:pt>
                <c:pt idx="203">
                  <c:v>-54.033999999999999</c:v>
                </c:pt>
                <c:pt idx="204">
                  <c:v>-57.296999999999997</c:v>
                </c:pt>
                <c:pt idx="205">
                  <c:v>-54.378999999999998</c:v>
                </c:pt>
                <c:pt idx="206">
                  <c:v>-54.932000000000002</c:v>
                </c:pt>
                <c:pt idx="207">
                  <c:v>-59.79</c:v>
                </c:pt>
                <c:pt idx="208">
                  <c:v>-58.527000000000001</c:v>
                </c:pt>
                <c:pt idx="209">
                  <c:v>-63.332999999999998</c:v>
                </c:pt>
                <c:pt idx="210">
                  <c:v>-60.582999999999998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7BA-4167-8A6E-CFB10951FAA4}"/>
            </c:ext>
          </c:extLst>
        </c:ser>
        <c:ser>
          <c:idx val="2"/>
          <c:order val="5"/>
          <c:tx>
            <c:v>7.3</c:v>
          </c:tx>
          <c:spPr>
            <a:ln w="22225">
              <a:solidFill>
                <a:srgbClr val="12963E"/>
              </a:solidFill>
            </a:ln>
          </c:spPr>
          <c:marker>
            <c:symbol val="none"/>
          </c:marker>
          <c:xVal>
            <c:numRef>
              <c:f>'D-plane'!$A$5:$A$244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'D-plane'!$BH$5:$BH$244</c:f>
              <c:numCache>
                <c:formatCode>General</c:formatCode>
                <c:ptCount val="240"/>
                <c:pt idx="30">
                  <c:v>-72.484999999999999</c:v>
                </c:pt>
                <c:pt idx="31">
                  <c:v>-73.046999999999997</c:v>
                </c:pt>
                <c:pt idx="32">
                  <c:v>-68.787000000000006</c:v>
                </c:pt>
                <c:pt idx="33">
                  <c:v>-62.341000000000001</c:v>
                </c:pt>
                <c:pt idx="34">
                  <c:v>-68.304000000000002</c:v>
                </c:pt>
                <c:pt idx="35">
                  <c:v>-62.07</c:v>
                </c:pt>
                <c:pt idx="36">
                  <c:v>-71.631</c:v>
                </c:pt>
                <c:pt idx="37">
                  <c:v>-59.72</c:v>
                </c:pt>
                <c:pt idx="38">
                  <c:v>-62.75</c:v>
                </c:pt>
                <c:pt idx="39">
                  <c:v>-65.274000000000001</c:v>
                </c:pt>
                <c:pt idx="40">
                  <c:v>-84.078999999999994</c:v>
                </c:pt>
                <c:pt idx="41">
                  <c:v>-62.207000000000001</c:v>
                </c:pt>
                <c:pt idx="42">
                  <c:v>-62.054000000000002</c:v>
                </c:pt>
                <c:pt idx="43">
                  <c:v>-61.548000000000002</c:v>
                </c:pt>
                <c:pt idx="44">
                  <c:v>-72.974000000000004</c:v>
                </c:pt>
                <c:pt idx="45">
                  <c:v>-64.676000000000002</c:v>
                </c:pt>
                <c:pt idx="46">
                  <c:v>-60.341999999999999</c:v>
                </c:pt>
                <c:pt idx="47">
                  <c:v>-59.478999999999999</c:v>
                </c:pt>
                <c:pt idx="48">
                  <c:v>-71.328999999999994</c:v>
                </c:pt>
                <c:pt idx="49">
                  <c:v>-61.081000000000003</c:v>
                </c:pt>
                <c:pt idx="50">
                  <c:v>-66.832999999999998</c:v>
                </c:pt>
                <c:pt idx="51">
                  <c:v>-58.71</c:v>
                </c:pt>
                <c:pt idx="52">
                  <c:v>-65.918000000000006</c:v>
                </c:pt>
                <c:pt idx="53">
                  <c:v>-65.215999999999994</c:v>
                </c:pt>
                <c:pt idx="54">
                  <c:v>-67.608999999999995</c:v>
                </c:pt>
                <c:pt idx="55">
                  <c:v>-64.010999999999996</c:v>
                </c:pt>
                <c:pt idx="56">
                  <c:v>-58.331000000000003</c:v>
                </c:pt>
                <c:pt idx="57">
                  <c:v>-56.57</c:v>
                </c:pt>
                <c:pt idx="58">
                  <c:v>-67.296999999999997</c:v>
                </c:pt>
                <c:pt idx="59">
                  <c:v>-60.473999999999997</c:v>
                </c:pt>
                <c:pt idx="60">
                  <c:v>-61.441000000000003</c:v>
                </c:pt>
                <c:pt idx="61">
                  <c:v>-65.262</c:v>
                </c:pt>
                <c:pt idx="62">
                  <c:v>-61.578000000000003</c:v>
                </c:pt>
                <c:pt idx="63">
                  <c:v>-63.024999999999999</c:v>
                </c:pt>
                <c:pt idx="64">
                  <c:v>-63.094999999999999</c:v>
                </c:pt>
                <c:pt idx="65">
                  <c:v>-64.382999999999996</c:v>
                </c:pt>
                <c:pt idx="66">
                  <c:v>-87.262</c:v>
                </c:pt>
                <c:pt idx="67">
                  <c:v>-73.876999999999995</c:v>
                </c:pt>
                <c:pt idx="68">
                  <c:v>-64.846999999999994</c:v>
                </c:pt>
                <c:pt idx="69">
                  <c:v>-81.912000000000006</c:v>
                </c:pt>
                <c:pt idx="70">
                  <c:v>-63.128999999999998</c:v>
                </c:pt>
                <c:pt idx="71">
                  <c:v>-69.540000000000006</c:v>
                </c:pt>
                <c:pt idx="72">
                  <c:v>-68.453999999999994</c:v>
                </c:pt>
                <c:pt idx="73">
                  <c:v>-64.061999999999998</c:v>
                </c:pt>
                <c:pt idx="74">
                  <c:v>-65.947999999999993</c:v>
                </c:pt>
                <c:pt idx="75">
                  <c:v>-65.484999999999999</c:v>
                </c:pt>
                <c:pt idx="76">
                  <c:v>-60.280999999999999</c:v>
                </c:pt>
                <c:pt idx="77">
                  <c:v>-63.863999999999997</c:v>
                </c:pt>
                <c:pt idx="78">
                  <c:v>-78.567999999999998</c:v>
                </c:pt>
                <c:pt idx="79">
                  <c:v>-62.798999999999999</c:v>
                </c:pt>
                <c:pt idx="80">
                  <c:v>-61.121000000000002</c:v>
                </c:pt>
                <c:pt idx="81">
                  <c:v>-63.564999999999998</c:v>
                </c:pt>
                <c:pt idx="82">
                  <c:v>-61.7</c:v>
                </c:pt>
                <c:pt idx="83">
                  <c:v>-56.805</c:v>
                </c:pt>
                <c:pt idx="84">
                  <c:v>-57.354999999999997</c:v>
                </c:pt>
                <c:pt idx="85">
                  <c:v>-63.244999999999997</c:v>
                </c:pt>
                <c:pt idx="86">
                  <c:v>-67.861999999999995</c:v>
                </c:pt>
                <c:pt idx="87">
                  <c:v>-64.804000000000002</c:v>
                </c:pt>
                <c:pt idx="88">
                  <c:v>-63.347999999999999</c:v>
                </c:pt>
                <c:pt idx="89">
                  <c:v>-63.012999999999998</c:v>
                </c:pt>
                <c:pt idx="90">
                  <c:v>-68.057000000000002</c:v>
                </c:pt>
                <c:pt idx="91">
                  <c:v>-62.347000000000001</c:v>
                </c:pt>
                <c:pt idx="92">
                  <c:v>-57.024999999999999</c:v>
                </c:pt>
                <c:pt idx="93">
                  <c:v>-56.274000000000001</c:v>
                </c:pt>
                <c:pt idx="94">
                  <c:v>-58.74</c:v>
                </c:pt>
                <c:pt idx="95">
                  <c:v>-62.073</c:v>
                </c:pt>
                <c:pt idx="96">
                  <c:v>-64.766999999999996</c:v>
                </c:pt>
                <c:pt idx="97">
                  <c:v>-66.858000000000004</c:v>
                </c:pt>
                <c:pt idx="98">
                  <c:v>-60.744999999999997</c:v>
                </c:pt>
                <c:pt idx="99">
                  <c:v>-56.756999999999998</c:v>
                </c:pt>
                <c:pt idx="100">
                  <c:v>-53.29</c:v>
                </c:pt>
                <c:pt idx="101">
                  <c:v>-50</c:v>
                </c:pt>
                <c:pt idx="102">
                  <c:v>-47.295999999999999</c:v>
                </c:pt>
                <c:pt idx="103">
                  <c:v>-45.412999999999997</c:v>
                </c:pt>
                <c:pt idx="104">
                  <c:v>-45.023000000000003</c:v>
                </c:pt>
                <c:pt idx="105">
                  <c:v>-45.09</c:v>
                </c:pt>
                <c:pt idx="106">
                  <c:v>-44.780999999999999</c:v>
                </c:pt>
                <c:pt idx="107">
                  <c:v>-43.274000000000001</c:v>
                </c:pt>
                <c:pt idx="108">
                  <c:v>-41.192999999999998</c:v>
                </c:pt>
                <c:pt idx="109">
                  <c:v>-40.204000000000001</c:v>
                </c:pt>
                <c:pt idx="110">
                  <c:v>-38.616999999999997</c:v>
                </c:pt>
                <c:pt idx="111">
                  <c:v>-36.612000000000002</c:v>
                </c:pt>
                <c:pt idx="112">
                  <c:v>-35.488999999999997</c:v>
                </c:pt>
                <c:pt idx="113">
                  <c:v>-35.128999999999998</c:v>
                </c:pt>
                <c:pt idx="114">
                  <c:v>-35.540999999999997</c:v>
                </c:pt>
                <c:pt idx="115">
                  <c:v>-36.165999999999997</c:v>
                </c:pt>
                <c:pt idx="116">
                  <c:v>-36.801000000000002</c:v>
                </c:pt>
                <c:pt idx="117">
                  <c:v>-38.840000000000003</c:v>
                </c:pt>
                <c:pt idx="118">
                  <c:v>-43.213000000000001</c:v>
                </c:pt>
                <c:pt idx="119">
                  <c:v>-49.829000000000001</c:v>
                </c:pt>
                <c:pt idx="120">
                  <c:v>-60.375999999999998</c:v>
                </c:pt>
                <c:pt idx="121">
                  <c:v>-56.414999999999999</c:v>
                </c:pt>
                <c:pt idx="122">
                  <c:v>-54.738999999999997</c:v>
                </c:pt>
                <c:pt idx="123">
                  <c:v>-52.936</c:v>
                </c:pt>
                <c:pt idx="124">
                  <c:v>-52.036000000000001</c:v>
                </c:pt>
                <c:pt idx="125">
                  <c:v>-46.097000000000001</c:v>
                </c:pt>
                <c:pt idx="126">
                  <c:v>-43.847999999999999</c:v>
                </c:pt>
                <c:pt idx="127">
                  <c:v>-42.055999999999997</c:v>
                </c:pt>
                <c:pt idx="128">
                  <c:v>-39.487000000000002</c:v>
                </c:pt>
                <c:pt idx="129">
                  <c:v>-38.985999999999997</c:v>
                </c:pt>
                <c:pt idx="130">
                  <c:v>-39.456000000000003</c:v>
                </c:pt>
                <c:pt idx="131">
                  <c:v>-39.438000000000002</c:v>
                </c:pt>
                <c:pt idx="132">
                  <c:v>-41.405999999999999</c:v>
                </c:pt>
                <c:pt idx="133">
                  <c:v>-44.161999999999999</c:v>
                </c:pt>
                <c:pt idx="134">
                  <c:v>-46.478000000000002</c:v>
                </c:pt>
                <c:pt idx="135">
                  <c:v>-49.02</c:v>
                </c:pt>
                <c:pt idx="136">
                  <c:v>-51.497999999999998</c:v>
                </c:pt>
                <c:pt idx="137">
                  <c:v>-53.4</c:v>
                </c:pt>
                <c:pt idx="138">
                  <c:v>-52.344000000000001</c:v>
                </c:pt>
                <c:pt idx="139">
                  <c:v>-53.265000000000001</c:v>
                </c:pt>
                <c:pt idx="140">
                  <c:v>-50.915999999999997</c:v>
                </c:pt>
                <c:pt idx="141">
                  <c:v>-51.624000000000002</c:v>
                </c:pt>
                <c:pt idx="142">
                  <c:v>-51.064999999999998</c:v>
                </c:pt>
                <c:pt idx="143">
                  <c:v>-50.030999999999999</c:v>
                </c:pt>
                <c:pt idx="144">
                  <c:v>-51.790999999999997</c:v>
                </c:pt>
                <c:pt idx="145">
                  <c:v>-56.87</c:v>
                </c:pt>
                <c:pt idx="146">
                  <c:v>-65.853999999999999</c:v>
                </c:pt>
                <c:pt idx="147">
                  <c:v>-62.923999999999999</c:v>
                </c:pt>
                <c:pt idx="148">
                  <c:v>-63.744999999999997</c:v>
                </c:pt>
                <c:pt idx="149">
                  <c:v>-62.826999999999998</c:v>
                </c:pt>
                <c:pt idx="150">
                  <c:v>-57.654000000000003</c:v>
                </c:pt>
                <c:pt idx="151">
                  <c:v>-54.131999999999998</c:v>
                </c:pt>
                <c:pt idx="152">
                  <c:v>-55.505000000000003</c:v>
                </c:pt>
                <c:pt idx="153">
                  <c:v>-60.140999999999998</c:v>
                </c:pt>
                <c:pt idx="154">
                  <c:v>-68.697999999999993</c:v>
                </c:pt>
                <c:pt idx="155">
                  <c:v>-67.962999999999994</c:v>
                </c:pt>
                <c:pt idx="156">
                  <c:v>-75.244</c:v>
                </c:pt>
                <c:pt idx="157">
                  <c:v>-76.424999999999997</c:v>
                </c:pt>
                <c:pt idx="158">
                  <c:v>-59.451000000000001</c:v>
                </c:pt>
                <c:pt idx="159">
                  <c:v>-58.098999999999997</c:v>
                </c:pt>
                <c:pt idx="160">
                  <c:v>-56.128</c:v>
                </c:pt>
                <c:pt idx="161">
                  <c:v>-53.982999999999997</c:v>
                </c:pt>
                <c:pt idx="162">
                  <c:v>-52.771000000000001</c:v>
                </c:pt>
                <c:pt idx="163">
                  <c:v>-53.286999999999999</c:v>
                </c:pt>
                <c:pt idx="164">
                  <c:v>-57.970999999999997</c:v>
                </c:pt>
                <c:pt idx="165">
                  <c:v>-58.82</c:v>
                </c:pt>
                <c:pt idx="166">
                  <c:v>-58.765000000000001</c:v>
                </c:pt>
                <c:pt idx="167">
                  <c:v>-60.98</c:v>
                </c:pt>
                <c:pt idx="168">
                  <c:v>-59.234999999999999</c:v>
                </c:pt>
                <c:pt idx="169">
                  <c:v>-55.121000000000002</c:v>
                </c:pt>
                <c:pt idx="170">
                  <c:v>-55.399000000000001</c:v>
                </c:pt>
                <c:pt idx="171">
                  <c:v>-55.942</c:v>
                </c:pt>
                <c:pt idx="172">
                  <c:v>-59.253</c:v>
                </c:pt>
                <c:pt idx="173">
                  <c:v>-58.548000000000002</c:v>
                </c:pt>
                <c:pt idx="174">
                  <c:v>-56.460999999999999</c:v>
                </c:pt>
                <c:pt idx="175">
                  <c:v>-55.051000000000002</c:v>
                </c:pt>
                <c:pt idx="176">
                  <c:v>-55.82</c:v>
                </c:pt>
                <c:pt idx="177">
                  <c:v>-60.784999999999997</c:v>
                </c:pt>
                <c:pt idx="178">
                  <c:v>-60.042999999999999</c:v>
                </c:pt>
                <c:pt idx="179">
                  <c:v>-60.366999999999997</c:v>
                </c:pt>
                <c:pt idx="180">
                  <c:v>-65.352999999999994</c:v>
                </c:pt>
                <c:pt idx="181">
                  <c:v>-58.499000000000002</c:v>
                </c:pt>
                <c:pt idx="182">
                  <c:v>-54.915999999999997</c:v>
                </c:pt>
                <c:pt idx="183">
                  <c:v>-61.899000000000001</c:v>
                </c:pt>
                <c:pt idx="184">
                  <c:v>-72.802999999999997</c:v>
                </c:pt>
                <c:pt idx="185">
                  <c:v>-68.722999999999999</c:v>
                </c:pt>
                <c:pt idx="186">
                  <c:v>-64.620999999999995</c:v>
                </c:pt>
                <c:pt idx="187">
                  <c:v>-63.280999999999999</c:v>
                </c:pt>
                <c:pt idx="188">
                  <c:v>-60.595999999999997</c:v>
                </c:pt>
                <c:pt idx="189">
                  <c:v>-68.53</c:v>
                </c:pt>
                <c:pt idx="190">
                  <c:v>-59.225000000000001</c:v>
                </c:pt>
                <c:pt idx="191">
                  <c:v>-60.518999999999998</c:v>
                </c:pt>
                <c:pt idx="192">
                  <c:v>-67.754999999999995</c:v>
                </c:pt>
                <c:pt idx="193">
                  <c:v>-67.102000000000004</c:v>
                </c:pt>
                <c:pt idx="194">
                  <c:v>-54.889000000000003</c:v>
                </c:pt>
                <c:pt idx="195">
                  <c:v>-58.859000000000002</c:v>
                </c:pt>
                <c:pt idx="196">
                  <c:v>-65.677000000000007</c:v>
                </c:pt>
                <c:pt idx="197">
                  <c:v>-69.974000000000004</c:v>
                </c:pt>
                <c:pt idx="198">
                  <c:v>-55.386000000000003</c:v>
                </c:pt>
                <c:pt idx="199">
                  <c:v>-54.110999999999997</c:v>
                </c:pt>
                <c:pt idx="200">
                  <c:v>-57.436999999999998</c:v>
                </c:pt>
                <c:pt idx="201">
                  <c:v>-57.235999999999997</c:v>
                </c:pt>
                <c:pt idx="202">
                  <c:v>-55.902000000000001</c:v>
                </c:pt>
                <c:pt idx="203">
                  <c:v>-57.723999999999997</c:v>
                </c:pt>
                <c:pt idx="204">
                  <c:v>-57.537999999999997</c:v>
                </c:pt>
                <c:pt idx="205">
                  <c:v>-63.26</c:v>
                </c:pt>
                <c:pt idx="206">
                  <c:v>-59.911999999999999</c:v>
                </c:pt>
                <c:pt idx="207">
                  <c:v>-57.73</c:v>
                </c:pt>
                <c:pt idx="208">
                  <c:v>-57.526000000000003</c:v>
                </c:pt>
                <c:pt idx="209">
                  <c:v>-67.13</c:v>
                </c:pt>
                <c:pt idx="210">
                  <c:v>-72.037000000000006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7BA-4167-8A6E-CFB10951FAA4}"/>
            </c:ext>
          </c:extLst>
        </c:ser>
        <c:ser>
          <c:idx val="3"/>
          <c:order val="6"/>
          <c:tx>
            <c:v>7.7</c:v>
          </c:tx>
          <c:spPr>
            <a:ln w="22225"/>
          </c:spPr>
          <c:marker>
            <c:symbol val="none"/>
          </c:marker>
          <c:xVal>
            <c:numRef>
              <c:f>'D-plane'!$AY$5:$AY$244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'D-plane'!$BN$5:$BN$244</c:f>
              <c:numCache>
                <c:formatCode>General</c:formatCode>
                <c:ptCount val="240"/>
                <c:pt idx="30">
                  <c:v>-59.256</c:v>
                </c:pt>
                <c:pt idx="31">
                  <c:v>-73.617999999999995</c:v>
                </c:pt>
                <c:pt idx="32">
                  <c:v>-63.231999999999999</c:v>
                </c:pt>
                <c:pt idx="33">
                  <c:v>-62.378</c:v>
                </c:pt>
                <c:pt idx="34">
                  <c:v>-57.305999999999997</c:v>
                </c:pt>
                <c:pt idx="35">
                  <c:v>-60.348999999999997</c:v>
                </c:pt>
                <c:pt idx="36">
                  <c:v>-57.784999999999997</c:v>
                </c:pt>
                <c:pt idx="37">
                  <c:v>-66.061000000000007</c:v>
                </c:pt>
                <c:pt idx="38">
                  <c:v>-57.171999999999997</c:v>
                </c:pt>
                <c:pt idx="39">
                  <c:v>-68.494</c:v>
                </c:pt>
                <c:pt idx="40">
                  <c:v>-58.749000000000002</c:v>
                </c:pt>
                <c:pt idx="41">
                  <c:v>-70.623999999999995</c:v>
                </c:pt>
                <c:pt idx="42">
                  <c:v>-57.976999999999997</c:v>
                </c:pt>
                <c:pt idx="43">
                  <c:v>-58.075000000000003</c:v>
                </c:pt>
                <c:pt idx="44">
                  <c:v>-57.828000000000003</c:v>
                </c:pt>
                <c:pt idx="45">
                  <c:v>-55.832000000000001</c:v>
                </c:pt>
                <c:pt idx="46">
                  <c:v>-71.915000000000006</c:v>
                </c:pt>
                <c:pt idx="47">
                  <c:v>-55.792000000000002</c:v>
                </c:pt>
                <c:pt idx="48">
                  <c:v>-56.207000000000001</c:v>
                </c:pt>
                <c:pt idx="49">
                  <c:v>-62.036000000000001</c:v>
                </c:pt>
                <c:pt idx="50">
                  <c:v>-56.75</c:v>
                </c:pt>
                <c:pt idx="51">
                  <c:v>-63.47</c:v>
                </c:pt>
                <c:pt idx="52">
                  <c:v>-54.843000000000004</c:v>
                </c:pt>
                <c:pt idx="53">
                  <c:v>-61.107999999999997</c:v>
                </c:pt>
                <c:pt idx="54">
                  <c:v>-57.819000000000003</c:v>
                </c:pt>
                <c:pt idx="55">
                  <c:v>-62.21</c:v>
                </c:pt>
                <c:pt idx="56">
                  <c:v>-55.307000000000002</c:v>
                </c:pt>
                <c:pt idx="57">
                  <c:v>-66.882000000000005</c:v>
                </c:pt>
                <c:pt idx="58">
                  <c:v>-56.201000000000001</c:v>
                </c:pt>
                <c:pt idx="59">
                  <c:v>-62.771999999999998</c:v>
                </c:pt>
                <c:pt idx="60">
                  <c:v>-65.298000000000002</c:v>
                </c:pt>
                <c:pt idx="61">
                  <c:v>-58.624000000000002</c:v>
                </c:pt>
                <c:pt idx="62">
                  <c:v>-64.685000000000002</c:v>
                </c:pt>
                <c:pt idx="63">
                  <c:v>-75.686999999999998</c:v>
                </c:pt>
                <c:pt idx="64">
                  <c:v>-68.725999999999999</c:v>
                </c:pt>
                <c:pt idx="65">
                  <c:v>-69.55</c:v>
                </c:pt>
                <c:pt idx="66">
                  <c:v>-63.448999999999998</c:v>
                </c:pt>
                <c:pt idx="67">
                  <c:v>-63.311999999999998</c:v>
                </c:pt>
                <c:pt idx="68">
                  <c:v>-65.111999999999995</c:v>
                </c:pt>
                <c:pt idx="69">
                  <c:v>-55.267000000000003</c:v>
                </c:pt>
                <c:pt idx="70">
                  <c:v>-58.655000000000001</c:v>
                </c:pt>
                <c:pt idx="71">
                  <c:v>-55.75</c:v>
                </c:pt>
                <c:pt idx="72">
                  <c:v>-52.661000000000001</c:v>
                </c:pt>
                <c:pt idx="73">
                  <c:v>-61.7</c:v>
                </c:pt>
                <c:pt idx="74">
                  <c:v>-53.58</c:v>
                </c:pt>
                <c:pt idx="75">
                  <c:v>-54.204999999999998</c:v>
                </c:pt>
                <c:pt idx="76">
                  <c:v>-69.448999999999998</c:v>
                </c:pt>
                <c:pt idx="77">
                  <c:v>-55.42</c:v>
                </c:pt>
                <c:pt idx="78">
                  <c:v>-69.665999999999997</c:v>
                </c:pt>
                <c:pt idx="79">
                  <c:v>-57.918999999999997</c:v>
                </c:pt>
                <c:pt idx="80">
                  <c:v>-61.88</c:v>
                </c:pt>
                <c:pt idx="81">
                  <c:v>-56.79</c:v>
                </c:pt>
                <c:pt idx="82">
                  <c:v>-53.442</c:v>
                </c:pt>
                <c:pt idx="83">
                  <c:v>-61.758000000000003</c:v>
                </c:pt>
                <c:pt idx="84">
                  <c:v>-52.109000000000002</c:v>
                </c:pt>
                <c:pt idx="85">
                  <c:v>-54.91</c:v>
                </c:pt>
                <c:pt idx="86">
                  <c:v>-55.768000000000001</c:v>
                </c:pt>
                <c:pt idx="87">
                  <c:v>-53.128</c:v>
                </c:pt>
                <c:pt idx="88">
                  <c:v>-54.691000000000003</c:v>
                </c:pt>
                <c:pt idx="89">
                  <c:v>-54.232999999999997</c:v>
                </c:pt>
                <c:pt idx="90">
                  <c:v>-51.070999999999998</c:v>
                </c:pt>
                <c:pt idx="91">
                  <c:v>-52.621000000000002</c:v>
                </c:pt>
                <c:pt idx="92">
                  <c:v>-57.146999999999998</c:v>
                </c:pt>
                <c:pt idx="93">
                  <c:v>-55.048000000000002</c:v>
                </c:pt>
                <c:pt idx="94">
                  <c:v>-50.18</c:v>
                </c:pt>
                <c:pt idx="95">
                  <c:v>-46.091000000000001</c:v>
                </c:pt>
                <c:pt idx="96">
                  <c:v>-44.335999999999999</c:v>
                </c:pt>
                <c:pt idx="97">
                  <c:v>-43.991</c:v>
                </c:pt>
                <c:pt idx="98">
                  <c:v>-46.994</c:v>
                </c:pt>
                <c:pt idx="99">
                  <c:v>-55.911000000000001</c:v>
                </c:pt>
                <c:pt idx="100">
                  <c:v>-50.728999999999999</c:v>
                </c:pt>
                <c:pt idx="101">
                  <c:v>-41.781999999999996</c:v>
                </c:pt>
                <c:pt idx="102">
                  <c:v>-37.536999999999999</c:v>
                </c:pt>
                <c:pt idx="103">
                  <c:v>-35.344999999999999</c:v>
                </c:pt>
                <c:pt idx="104">
                  <c:v>-33.881</c:v>
                </c:pt>
                <c:pt idx="105">
                  <c:v>-33.6</c:v>
                </c:pt>
                <c:pt idx="106">
                  <c:v>-34.54</c:v>
                </c:pt>
                <c:pt idx="107">
                  <c:v>-35.280999999999999</c:v>
                </c:pt>
                <c:pt idx="108">
                  <c:v>-34.36</c:v>
                </c:pt>
                <c:pt idx="109">
                  <c:v>-31.911999999999999</c:v>
                </c:pt>
                <c:pt idx="110">
                  <c:v>-29.303000000000001</c:v>
                </c:pt>
                <c:pt idx="111">
                  <c:v>-27.777000000000001</c:v>
                </c:pt>
                <c:pt idx="112">
                  <c:v>-26.547000000000001</c:v>
                </c:pt>
                <c:pt idx="113">
                  <c:v>-26.117000000000001</c:v>
                </c:pt>
                <c:pt idx="114">
                  <c:v>-26.291</c:v>
                </c:pt>
                <c:pt idx="115">
                  <c:v>-27.126999999999999</c:v>
                </c:pt>
                <c:pt idx="116">
                  <c:v>-28.646999999999998</c:v>
                </c:pt>
                <c:pt idx="117">
                  <c:v>-31.998000000000001</c:v>
                </c:pt>
                <c:pt idx="118">
                  <c:v>-37.872</c:v>
                </c:pt>
                <c:pt idx="119">
                  <c:v>-43.35</c:v>
                </c:pt>
                <c:pt idx="120">
                  <c:v>-39.905000000000001</c:v>
                </c:pt>
                <c:pt idx="121">
                  <c:v>-38.909999999999997</c:v>
                </c:pt>
                <c:pt idx="122">
                  <c:v>-44.848999999999997</c:v>
                </c:pt>
                <c:pt idx="123">
                  <c:v>-44.274999999999999</c:v>
                </c:pt>
                <c:pt idx="124">
                  <c:v>-35.198999999999998</c:v>
                </c:pt>
                <c:pt idx="125">
                  <c:v>-31.064</c:v>
                </c:pt>
                <c:pt idx="126">
                  <c:v>-28.908999999999999</c:v>
                </c:pt>
                <c:pt idx="127">
                  <c:v>-27.38</c:v>
                </c:pt>
                <c:pt idx="128">
                  <c:v>-26.917000000000002</c:v>
                </c:pt>
                <c:pt idx="129">
                  <c:v>-26.712</c:v>
                </c:pt>
                <c:pt idx="130">
                  <c:v>-27.628</c:v>
                </c:pt>
                <c:pt idx="131">
                  <c:v>-29.318000000000001</c:v>
                </c:pt>
                <c:pt idx="132">
                  <c:v>-31.311</c:v>
                </c:pt>
                <c:pt idx="133">
                  <c:v>-34.411999999999999</c:v>
                </c:pt>
                <c:pt idx="134">
                  <c:v>-36.49</c:v>
                </c:pt>
                <c:pt idx="135">
                  <c:v>-35.854999999999997</c:v>
                </c:pt>
                <c:pt idx="136">
                  <c:v>-34.875</c:v>
                </c:pt>
                <c:pt idx="137">
                  <c:v>-34.814</c:v>
                </c:pt>
                <c:pt idx="138">
                  <c:v>-35.695999999999998</c:v>
                </c:pt>
                <c:pt idx="139">
                  <c:v>-36.966000000000001</c:v>
                </c:pt>
                <c:pt idx="140">
                  <c:v>-40.945</c:v>
                </c:pt>
                <c:pt idx="141">
                  <c:v>-48.165999999999997</c:v>
                </c:pt>
                <c:pt idx="142">
                  <c:v>-72.332999999999998</c:v>
                </c:pt>
                <c:pt idx="143">
                  <c:v>-50.616</c:v>
                </c:pt>
                <c:pt idx="144">
                  <c:v>-48.465000000000003</c:v>
                </c:pt>
                <c:pt idx="145">
                  <c:v>-46.371000000000002</c:v>
                </c:pt>
                <c:pt idx="146">
                  <c:v>-46.292000000000002</c:v>
                </c:pt>
                <c:pt idx="147">
                  <c:v>-50.698999999999998</c:v>
                </c:pt>
                <c:pt idx="148">
                  <c:v>-52.902000000000001</c:v>
                </c:pt>
                <c:pt idx="149">
                  <c:v>-57.360999999999997</c:v>
                </c:pt>
                <c:pt idx="150">
                  <c:v>-59.061</c:v>
                </c:pt>
                <c:pt idx="151">
                  <c:v>-52.341000000000001</c:v>
                </c:pt>
                <c:pt idx="152">
                  <c:v>-52.243000000000002</c:v>
                </c:pt>
                <c:pt idx="153">
                  <c:v>-52.274000000000001</c:v>
                </c:pt>
                <c:pt idx="154">
                  <c:v>-54.889000000000003</c:v>
                </c:pt>
                <c:pt idx="155">
                  <c:v>-58.005000000000003</c:v>
                </c:pt>
                <c:pt idx="156">
                  <c:v>-62.091000000000001</c:v>
                </c:pt>
                <c:pt idx="157">
                  <c:v>-50.552</c:v>
                </c:pt>
                <c:pt idx="158">
                  <c:v>-50.555</c:v>
                </c:pt>
                <c:pt idx="159">
                  <c:v>-55.957000000000001</c:v>
                </c:pt>
                <c:pt idx="160">
                  <c:v>-60.915999999999997</c:v>
                </c:pt>
                <c:pt idx="161">
                  <c:v>-55.847000000000001</c:v>
                </c:pt>
                <c:pt idx="162">
                  <c:v>-56.189</c:v>
                </c:pt>
                <c:pt idx="163">
                  <c:v>-59.710999999999999</c:v>
                </c:pt>
                <c:pt idx="164">
                  <c:v>-57.265999999999998</c:v>
                </c:pt>
                <c:pt idx="165">
                  <c:v>-54.503999999999998</c:v>
                </c:pt>
                <c:pt idx="166">
                  <c:v>-50.408999999999999</c:v>
                </c:pt>
                <c:pt idx="167">
                  <c:v>-51.265999999999998</c:v>
                </c:pt>
                <c:pt idx="168">
                  <c:v>-72.445999999999998</c:v>
                </c:pt>
                <c:pt idx="169">
                  <c:v>-58.231000000000002</c:v>
                </c:pt>
                <c:pt idx="170">
                  <c:v>-53.213999999999999</c:v>
                </c:pt>
                <c:pt idx="171">
                  <c:v>-51.287999999999997</c:v>
                </c:pt>
                <c:pt idx="172">
                  <c:v>-57.128999999999998</c:v>
                </c:pt>
                <c:pt idx="173">
                  <c:v>-66.028000000000006</c:v>
                </c:pt>
                <c:pt idx="174">
                  <c:v>-61.2</c:v>
                </c:pt>
                <c:pt idx="175">
                  <c:v>-68.361999999999995</c:v>
                </c:pt>
                <c:pt idx="176">
                  <c:v>-58.078000000000003</c:v>
                </c:pt>
                <c:pt idx="177">
                  <c:v>-55.164000000000001</c:v>
                </c:pt>
                <c:pt idx="178">
                  <c:v>-55.634</c:v>
                </c:pt>
                <c:pt idx="179">
                  <c:v>-66.823999999999998</c:v>
                </c:pt>
                <c:pt idx="180">
                  <c:v>-69.082999999999998</c:v>
                </c:pt>
                <c:pt idx="181">
                  <c:v>-78.754000000000005</c:v>
                </c:pt>
                <c:pt idx="182">
                  <c:v>-55.167000000000002</c:v>
                </c:pt>
                <c:pt idx="183">
                  <c:v>-53.122</c:v>
                </c:pt>
                <c:pt idx="184">
                  <c:v>-57.320999999999998</c:v>
                </c:pt>
                <c:pt idx="185">
                  <c:v>-63.793999999999997</c:v>
                </c:pt>
                <c:pt idx="186">
                  <c:v>-53.61</c:v>
                </c:pt>
                <c:pt idx="187">
                  <c:v>-53.667999999999999</c:v>
                </c:pt>
                <c:pt idx="188">
                  <c:v>-60.518999999999998</c:v>
                </c:pt>
                <c:pt idx="189">
                  <c:v>-57.113999999999997</c:v>
                </c:pt>
                <c:pt idx="190">
                  <c:v>-62.802</c:v>
                </c:pt>
                <c:pt idx="191">
                  <c:v>-51.505000000000003</c:v>
                </c:pt>
                <c:pt idx="192">
                  <c:v>-55.173000000000002</c:v>
                </c:pt>
                <c:pt idx="193">
                  <c:v>-64.114000000000004</c:v>
                </c:pt>
                <c:pt idx="194">
                  <c:v>-55.862000000000002</c:v>
                </c:pt>
                <c:pt idx="195">
                  <c:v>-54.584000000000003</c:v>
                </c:pt>
                <c:pt idx="196">
                  <c:v>-59.683</c:v>
                </c:pt>
                <c:pt idx="197">
                  <c:v>-59.506</c:v>
                </c:pt>
                <c:pt idx="198">
                  <c:v>-57.046999999999997</c:v>
                </c:pt>
                <c:pt idx="199">
                  <c:v>-60.537999999999997</c:v>
                </c:pt>
                <c:pt idx="200">
                  <c:v>-55.582000000000001</c:v>
                </c:pt>
                <c:pt idx="201">
                  <c:v>-65.215999999999994</c:v>
                </c:pt>
                <c:pt idx="202">
                  <c:v>-59.97</c:v>
                </c:pt>
                <c:pt idx="203">
                  <c:v>-57.213999999999999</c:v>
                </c:pt>
                <c:pt idx="204">
                  <c:v>-56.021000000000001</c:v>
                </c:pt>
                <c:pt idx="205">
                  <c:v>-73.236000000000004</c:v>
                </c:pt>
                <c:pt idx="206">
                  <c:v>-62.997</c:v>
                </c:pt>
                <c:pt idx="207">
                  <c:v>-53.86</c:v>
                </c:pt>
                <c:pt idx="208">
                  <c:v>-63.366999999999997</c:v>
                </c:pt>
                <c:pt idx="209">
                  <c:v>-58.298000000000002</c:v>
                </c:pt>
                <c:pt idx="210">
                  <c:v>-66.665999999999997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7BA-4167-8A6E-CFB10951FAA4}"/>
            </c:ext>
          </c:extLst>
        </c:ser>
        <c:ser>
          <c:idx val="4"/>
          <c:order val="7"/>
          <c:tx>
            <c:v>8</c:v>
          </c:tx>
          <c:spPr>
            <a:ln w="22225">
              <a:solidFill>
                <a:srgbClr val="FF0505"/>
              </a:solidFill>
            </a:ln>
          </c:spPr>
          <c:marker>
            <c:symbol val="none"/>
          </c:marker>
          <c:xVal>
            <c:numRef>
              <c:f>'D-plane'!$AA$5:$AA$244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'D-plane'!$BT$5:$BT$244</c:f>
              <c:numCache>
                <c:formatCode>General</c:formatCode>
                <c:ptCount val="240"/>
                <c:pt idx="30">
                  <c:v>-59.658999999999999</c:v>
                </c:pt>
                <c:pt idx="31">
                  <c:v>-55.267000000000003</c:v>
                </c:pt>
                <c:pt idx="32">
                  <c:v>-57.372999999999998</c:v>
                </c:pt>
                <c:pt idx="33">
                  <c:v>-58.89</c:v>
                </c:pt>
                <c:pt idx="34">
                  <c:v>-60.323999999999998</c:v>
                </c:pt>
                <c:pt idx="35">
                  <c:v>-62.048000000000002</c:v>
                </c:pt>
                <c:pt idx="36">
                  <c:v>-65.308000000000007</c:v>
                </c:pt>
                <c:pt idx="37">
                  <c:v>-64.867999999999995</c:v>
                </c:pt>
                <c:pt idx="38">
                  <c:v>-65.887</c:v>
                </c:pt>
                <c:pt idx="39">
                  <c:v>-57.497999999999998</c:v>
                </c:pt>
                <c:pt idx="40">
                  <c:v>-67.596000000000004</c:v>
                </c:pt>
                <c:pt idx="41">
                  <c:v>-60.41</c:v>
                </c:pt>
                <c:pt idx="42">
                  <c:v>-67.647999999999996</c:v>
                </c:pt>
                <c:pt idx="43">
                  <c:v>-56.067</c:v>
                </c:pt>
                <c:pt idx="44">
                  <c:v>-58.034999999999997</c:v>
                </c:pt>
                <c:pt idx="45">
                  <c:v>-63.811999999999998</c:v>
                </c:pt>
                <c:pt idx="46">
                  <c:v>-57.805999999999997</c:v>
                </c:pt>
                <c:pt idx="47">
                  <c:v>-63.030999999999999</c:v>
                </c:pt>
                <c:pt idx="48">
                  <c:v>-58.371000000000002</c:v>
                </c:pt>
                <c:pt idx="49">
                  <c:v>-63.048999999999999</c:v>
                </c:pt>
                <c:pt idx="50">
                  <c:v>-54.883000000000003</c:v>
                </c:pt>
                <c:pt idx="51">
                  <c:v>-65.549000000000007</c:v>
                </c:pt>
                <c:pt idx="52">
                  <c:v>-61.284999999999997</c:v>
                </c:pt>
                <c:pt idx="53">
                  <c:v>-70.388999999999996</c:v>
                </c:pt>
                <c:pt idx="54">
                  <c:v>-69.131</c:v>
                </c:pt>
                <c:pt idx="55">
                  <c:v>-60.866999999999997</c:v>
                </c:pt>
                <c:pt idx="56">
                  <c:v>-61.05</c:v>
                </c:pt>
                <c:pt idx="57">
                  <c:v>-57.500999999999998</c:v>
                </c:pt>
                <c:pt idx="58">
                  <c:v>-66.47</c:v>
                </c:pt>
                <c:pt idx="59">
                  <c:v>-56.54</c:v>
                </c:pt>
                <c:pt idx="60">
                  <c:v>-64.108000000000004</c:v>
                </c:pt>
                <c:pt idx="61">
                  <c:v>-57.317999999999998</c:v>
                </c:pt>
                <c:pt idx="62">
                  <c:v>-56.914999999999999</c:v>
                </c:pt>
                <c:pt idx="63">
                  <c:v>-64.394999999999996</c:v>
                </c:pt>
                <c:pt idx="64">
                  <c:v>-56.603999999999999</c:v>
                </c:pt>
                <c:pt idx="65">
                  <c:v>-68.126999999999995</c:v>
                </c:pt>
                <c:pt idx="66">
                  <c:v>-63.396999999999998</c:v>
                </c:pt>
                <c:pt idx="67">
                  <c:v>-69.772000000000006</c:v>
                </c:pt>
                <c:pt idx="68">
                  <c:v>-58.514000000000003</c:v>
                </c:pt>
                <c:pt idx="69">
                  <c:v>-59.192</c:v>
                </c:pt>
                <c:pt idx="70">
                  <c:v>-69.305000000000007</c:v>
                </c:pt>
                <c:pt idx="71">
                  <c:v>-51.151000000000003</c:v>
                </c:pt>
                <c:pt idx="72">
                  <c:v>-54.384999999999998</c:v>
                </c:pt>
                <c:pt idx="73">
                  <c:v>-57.825000000000003</c:v>
                </c:pt>
                <c:pt idx="74">
                  <c:v>-51.226999999999997</c:v>
                </c:pt>
                <c:pt idx="75">
                  <c:v>-58.273000000000003</c:v>
                </c:pt>
                <c:pt idx="76">
                  <c:v>-63.625999999999998</c:v>
                </c:pt>
                <c:pt idx="77">
                  <c:v>-62.814</c:v>
                </c:pt>
                <c:pt idx="78">
                  <c:v>-58.53</c:v>
                </c:pt>
                <c:pt idx="79">
                  <c:v>-51.851999999999997</c:v>
                </c:pt>
                <c:pt idx="80">
                  <c:v>-53.658999999999999</c:v>
                </c:pt>
                <c:pt idx="81">
                  <c:v>-50.210999999999999</c:v>
                </c:pt>
                <c:pt idx="82">
                  <c:v>-49.271000000000001</c:v>
                </c:pt>
                <c:pt idx="83">
                  <c:v>-52.936</c:v>
                </c:pt>
                <c:pt idx="84">
                  <c:v>-59.271000000000001</c:v>
                </c:pt>
                <c:pt idx="85">
                  <c:v>-68.13</c:v>
                </c:pt>
                <c:pt idx="86">
                  <c:v>-52.808</c:v>
                </c:pt>
                <c:pt idx="87">
                  <c:v>-48.198999999999998</c:v>
                </c:pt>
                <c:pt idx="88">
                  <c:v>-45.505000000000003</c:v>
                </c:pt>
                <c:pt idx="89">
                  <c:v>-44.146999999999998</c:v>
                </c:pt>
                <c:pt idx="90">
                  <c:v>-43.448</c:v>
                </c:pt>
                <c:pt idx="91">
                  <c:v>-45.551000000000002</c:v>
                </c:pt>
                <c:pt idx="92">
                  <c:v>-54.19</c:v>
                </c:pt>
                <c:pt idx="93">
                  <c:v>-52.82</c:v>
                </c:pt>
                <c:pt idx="94">
                  <c:v>-43.780999999999999</c:v>
                </c:pt>
                <c:pt idx="95">
                  <c:v>-39.874000000000002</c:v>
                </c:pt>
                <c:pt idx="96">
                  <c:v>-37.832999999999998</c:v>
                </c:pt>
                <c:pt idx="97">
                  <c:v>-37.149000000000001</c:v>
                </c:pt>
                <c:pt idx="98">
                  <c:v>-38.167999999999999</c:v>
                </c:pt>
                <c:pt idx="99">
                  <c:v>-40.957999999999998</c:v>
                </c:pt>
                <c:pt idx="100">
                  <c:v>-41.784999999999997</c:v>
                </c:pt>
                <c:pt idx="101">
                  <c:v>-36.502000000000002</c:v>
                </c:pt>
                <c:pt idx="102">
                  <c:v>-32.311999999999998</c:v>
                </c:pt>
                <c:pt idx="103">
                  <c:v>-29.468</c:v>
                </c:pt>
                <c:pt idx="104">
                  <c:v>-27.652000000000001</c:v>
                </c:pt>
                <c:pt idx="105">
                  <c:v>-26.727</c:v>
                </c:pt>
                <c:pt idx="106">
                  <c:v>-26.477</c:v>
                </c:pt>
                <c:pt idx="107">
                  <c:v>-26.917000000000002</c:v>
                </c:pt>
                <c:pt idx="108">
                  <c:v>-26.763999999999999</c:v>
                </c:pt>
                <c:pt idx="109">
                  <c:v>-25.530999999999999</c:v>
                </c:pt>
                <c:pt idx="110">
                  <c:v>-23.818999999999999</c:v>
                </c:pt>
                <c:pt idx="111">
                  <c:v>-21.811</c:v>
                </c:pt>
                <c:pt idx="112">
                  <c:v>-20.498999999999999</c:v>
                </c:pt>
                <c:pt idx="113">
                  <c:v>-19.690000000000001</c:v>
                </c:pt>
                <c:pt idx="114">
                  <c:v>-19.846</c:v>
                </c:pt>
                <c:pt idx="115">
                  <c:v>-20.501999999999999</c:v>
                </c:pt>
                <c:pt idx="116">
                  <c:v>-21.975999999999999</c:v>
                </c:pt>
                <c:pt idx="117">
                  <c:v>-24.826000000000001</c:v>
                </c:pt>
                <c:pt idx="118">
                  <c:v>-28.670999999999999</c:v>
                </c:pt>
                <c:pt idx="119">
                  <c:v>-33.034999999999997</c:v>
                </c:pt>
                <c:pt idx="120">
                  <c:v>-37.152000000000001</c:v>
                </c:pt>
                <c:pt idx="121">
                  <c:v>-39.627000000000002</c:v>
                </c:pt>
                <c:pt idx="122">
                  <c:v>-39.168999999999997</c:v>
                </c:pt>
                <c:pt idx="123">
                  <c:v>-35.863999999999997</c:v>
                </c:pt>
                <c:pt idx="124">
                  <c:v>-30.126999999999999</c:v>
                </c:pt>
                <c:pt idx="125">
                  <c:v>-26.027999999999999</c:v>
                </c:pt>
                <c:pt idx="126">
                  <c:v>-23.623999999999999</c:v>
                </c:pt>
                <c:pt idx="127">
                  <c:v>-21.847999999999999</c:v>
                </c:pt>
                <c:pt idx="128">
                  <c:v>-21.097000000000001</c:v>
                </c:pt>
                <c:pt idx="129">
                  <c:v>-21.236999999999998</c:v>
                </c:pt>
                <c:pt idx="130">
                  <c:v>-21.927</c:v>
                </c:pt>
                <c:pt idx="131">
                  <c:v>-23.388999999999999</c:v>
                </c:pt>
                <c:pt idx="132">
                  <c:v>-25.446000000000002</c:v>
                </c:pt>
                <c:pt idx="133">
                  <c:v>-27.486999999999998</c:v>
                </c:pt>
                <c:pt idx="134">
                  <c:v>-28.381</c:v>
                </c:pt>
                <c:pt idx="135">
                  <c:v>-28.332999999999998</c:v>
                </c:pt>
                <c:pt idx="136">
                  <c:v>-27.838000000000001</c:v>
                </c:pt>
                <c:pt idx="137">
                  <c:v>-27.988</c:v>
                </c:pt>
                <c:pt idx="138">
                  <c:v>-29.138000000000002</c:v>
                </c:pt>
                <c:pt idx="139">
                  <c:v>-31.228999999999999</c:v>
                </c:pt>
                <c:pt idx="140">
                  <c:v>-34.253</c:v>
                </c:pt>
                <c:pt idx="141">
                  <c:v>-38.137999999999998</c:v>
                </c:pt>
                <c:pt idx="142">
                  <c:v>-40.951999999999998</c:v>
                </c:pt>
                <c:pt idx="143">
                  <c:v>-40.036000000000001</c:v>
                </c:pt>
                <c:pt idx="144">
                  <c:v>-38.582999999999998</c:v>
                </c:pt>
                <c:pt idx="145">
                  <c:v>-36.911000000000001</c:v>
                </c:pt>
                <c:pt idx="146">
                  <c:v>-37.658999999999999</c:v>
                </c:pt>
                <c:pt idx="147">
                  <c:v>-40.79</c:v>
                </c:pt>
                <c:pt idx="148">
                  <c:v>-45.584000000000003</c:v>
                </c:pt>
                <c:pt idx="149">
                  <c:v>-52.753</c:v>
                </c:pt>
                <c:pt idx="150">
                  <c:v>-48.441000000000003</c:v>
                </c:pt>
                <c:pt idx="151">
                  <c:v>-45.145000000000003</c:v>
                </c:pt>
                <c:pt idx="152">
                  <c:v>-45.223999999999997</c:v>
                </c:pt>
                <c:pt idx="153">
                  <c:v>-46.335000000000001</c:v>
                </c:pt>
                <c:pt idx="154">
                  <c:v>-49.203000000000003</c:v>
                </c:pt>
                <c:pt idx="155">
                  <c:v>-50.247</c:v>
                </c:pt>
                <c:pt idx="156">
                  <c:v>-55.411000000000001</c:v>
                </c:pt>
                <c:pt idx="157">
                  <c:v>-73.001000000000005</c:v>
                </c:pt>
                <c:pt idx="158">
                  <c:v>-56.521999999999998</c:v>
                </c:pt>
                <c:pt idx="159">
                  <c:v>-51.523000000000003</c:v>
                </c:pt>
                <c:pt idx="160">
                  <c:v>-51.281999999999996</c:v>
                </c:pt>
                <c:pt idx="161">
                  <c:v>-48.819000000000003</c:v>
                </c:pt>
                <c:pt idx="162">
                  <c:v>-55.435000000000002</c:v>
                </c:pt>
                <c:pt idx="163">
                  <c:v>-54.828000000000003</c:v>
                </c:pt>
                <c:pt idx="164">
                  <c:v>-63.930999999999997</c:v>
                </c:pt>
                <c:pt idx="165">
                  <c:v>-65.543000000000006</c:v>
                </c:pt>
                <c:pt idx="166">
                  <c:v>-55.383000000000003</c:v>
                </c:pt>
                <c:pt idx="167">
                  <c:v>-76.442999999999998</c:v>
                </c:pt>
                <c:pt idx="168">
                  <c:v>-54.152999999999999</c:v>
                </c:pt>
                <c:pt idx="169">
                  <c:v>-52.505000000000003</c:v>
                </c:pt>
                <c:pt idx="170">
                  <c:v>-57.311999999999998</c:v>
                </c:pt>
                <c:pt idx="171">
                  <c:v>-52.686</c:v>
                </c:pt>
                <c:pt idx="172">
                  <c:v>-60.889000000000003</c:v>
                </c:pt>
                <c:pt idx="173">
                  <c:v>-52.42</c:v>
                </c:pt>
                <c:pt idx="174">
                  <c:v>-54.040999999999997</c:v>
                </c:pt>
                <c:pt idx="175">
                  <c:v>-58.71</c:v>
                </c:pt>
                <c:pt idx="176">
                  <c:v>-62.838999999999999</c:v>
                </c:pt>
                <c:pt idx="177">
                  <c:v>-60.845999999999997</c:v>
                </c:pt>
                <c:pt idx="178">
                  <c:v>-65.244</c:v>
                </c:pt>
                <c:pt idx="179">
                  <c:v>-55.38</c:v>
                </c:pt>
                <c:pt idx="180">
                  <c:v>-54.052999999999997</c:v>
                </c:pt>
                <c:pt idx="181">
                  <c:v>-58.563000000000002</c:v>
                </c:pt>
                <c:pt idx="182">
                  <c:v>-70.373999999999995</c:v>
                </c:pt>
                <c:pt idx="183">
                  <c:v>-58.636000000000003</c:v>
                </c:pt>
                <c:pt idx="184">
                  <c:v>-60.773000000000003</c:v>
                </c:pt>
                <c:pt idx="185">
                  <c:v>-58.228000000000002</c:v>
                </c:pt>
                <c:pt idx="186">
                  <c:v>-58.719000000000001</c:v>
                </c:pt>
                <c:pt idx="187">
                  <c:v>-58.649000000000001</c:v>
                </c:pt>
                <c:pt idx="188">
                  <c:v>-81.378</c:v>
                </c:pt>
                <c:pt idx="189">
                  <c:v>-90.39</c:v>
                </c:pt>
                <c:pt idx="190">
                  <c:v>-64.896000000000001</c:v>
                </c:pt>
                <c:pt idx="191">
                  <c:v>-60.305999999999997</c:v>
                </c:pt>
                <c:pt idx="192">
                  <c:v>-56.402999999999999</c:v>
                </c:pt>
                <c:pt idx="193">
                  <c:v>-71.918000000000006</c:v>
                </c:pt>
                <c:pt idx="194">
                  <c:v>-64.239999999999995</c:v>
                </c:pt>
                <c:pt idx="195">
                  <c:v>-64.694000000000003</c:v>
                </c:pt>
                <c:pt idx="196">
                  <c:v>-57.323999999999998</c:v>
                </c:pt>
                <c:pt idx="197">
                  <c:v>-69.100999999999999</c:v>
                </c:pt>
                <c:pt idx="198">
                  <c:v>-65.835999999999999</c:v>
                </c:pt>
                <c:pt idx="199">
                  <c:v>-60.238999999999997</c:v>
                </c:pt>
                <c:pt idx="200">
                  <c:v>-72.760000000000005</c:v>
                </c:pt>
                <c:pt idx="201">
                  <c:v>-58.978000000000002</c:v>
                </c:pt>
                <c:pt idx="202">
                  <c:v>-68.010999999999996</c:v>
                </c:pt>
                <c:pt idx="203">
                  <c:v>-61.514000000000003</c:v>
                </c:pt>
                <c:pt idx="204">
                  <c:v>-62.1</c:v>
                </c:pt>
                <c:pt idx="205">
                  <c:v>-65.674000000000007</c:v>
                </c:pt>
                <c:pt idx="206">
                  <c:v>-62.957999999999998</c:v>
                </c:pt>
                <c:pt idx="207">
                  <c:v>-67.647999999999996</c:v>
                </c:pt>
                <c:pt idx="208">
                  <c:v>-60.238999999999997</c:v>
                </c:pt>
                <c:pt idx="209">
                  <c:v>-81.713999999999999</c:v>
                </c:pt>
                <c:pt idx="210">
                  <c:v>-70.242000000000004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7BA-4167-8A6E-CFB10951F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640256"/>
        <c:axId val="80667008"/>
      </c:scatterChart>
      <c:valAx>
        <c:axId val="80640256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667008"/>
        <c:crossesAt val="-80"/>
        <c:crossBetween val="midCat"/>
        <c:majorUnit val="10"/>
        <c:minorUnit val="5"/>
      </c:valAx>
      <c:valAx>
        <c:axId val="80667008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640256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E-Plane at 4.0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SIMMEAS!$D$4:$D$62</c:f>
              <c:numCache>
                <c:formatCode>General</c:formatCode>
                <c:ptCount val="59"/>
                <c:pt idx="0">
                  <c:v>-22.147600000000001</c:v>
                </c:pt>
                <c:pt idx="1">
                  <c:v>-21.294</c:v>
                </c:pt>
                <c:pt idx="2">
                  <c:v>-20.649100000000001</c:v>
                </c:pt>
                <c:pt idx="3">
                  <c:v>-20.199200000000001</c:v>
                </c:pt>
                <c:pt idx="4">
                  <c:v>-19.933499999999999</c:v>
                </c:pt>
                <c:pt idx="5">
                  <c:v>-19.8368</c:v>
                </c:pt>
                <c:pt idx="6">
                  <c:v>-19.877300000000002</c:v>
                </c:pt>
                <c:pt idx="7">
                  <c:v>-19.984400000000001</c:v>
                </c:pt>
                <c:pt idx="8">
                  <c:v>-20.0166</c:v>
                </c:pt>
                <c:pt idx="9">
                  <c:v>-19.752099999999999</c:v>
                </c:pt>
                <c:pt idx="10">
                  <c:v>-18.977900000000002</c:v>
                </c:pt>
                <c:pt idx="11">
                  <c:v>-17.663</c:v>
                </c:pt>
                <c:pt idx="12">
                  <c:v>-15.987</c:v>
                </c:pt>
                <c:pt idx="13">
                  <c:v>-14.1776</c:v>
                </c:pt>
                <c:pt idx="14">
                  <c:v>-12.3908</c:v>
                </c:pt>
                <c:pt idx="15">
                  <c:v>-10.7043</c:v>
                </c:pt>
                <c:pt idx="16">
                  <c:v>-9.1481999999999992</c:v>
                </c:pt>
                <c:pt idx="17">
                  <c:v>-7.7984999999999998</c:v>
                </c:pt>
                <c:pt idx="18">
                  <c:v>-6.4946000000000002</c:v>
                </c:pt>
                <c:pt idx="19">
                  <c:v>-5.3244999999999996</c:v>
                </c:pt>
                <c:pt idx="20">
                  <c:v>-4.2824</c:v>
                </c:pt>
                <c:pt idx="21">
                  <c:v>-3.3628999999999998</c:v>
                </c:pt>
                <c:pt idx="22">
                  <c:v>-2.5613000000000001</c:v>
                </c:pt>
                <c:pt idx="23">
                  <c:v>-1.8734999999999999</c:v>
                </c:pt>
                <c:pt idx="24">
                  <c:v>-1.2963</c:v>
                </c:pt>
                <c:pt idx="25">
                  <c:v>-0.82720000000000005</c:v>
                </c:pt>
                <c:pt idx="26">
                  <c:v>-0.46429999999999999</c:v>
                </c:pt>
                <c:pt idx="27">
                  <c:v>-0.20599999999999999</c:v>
                </c:pt>
                <c:pt idx="28">
                  <c:v>-5.1499999999999997E-2</c:v>
                </c:pt>
                <c:pt idx="29">
                  <c:v>0</c:v>
                </c:pt>
                <c:pt idx="30">
                  <c:v>-5.1499999999999997E-2</c:v>
                </c:pt>
                <c:pt idx="31">
                  <c:v>-0.20599999999999999</c:v>
                </c:pt>
                <c:pt idx="32">
                  <c:v>-0.46429999999999999</c:v>
                </c:pt>
                <c:pt idx="33">
                  <c:v>-0.82720000000000005</c:v>
                </c:pt>
                <c:pt idx="34">
                  <c:v>-1.2963</c:v>
                </c:pt>
                <c:pt idx="35">
                  <c:v>-1.8734999999999999</c:v>
                </c:pt>
                <c:pt idx="36">
                  <c:v>-2.5613000000000001</c:v>
                </c:pt>
                <c:pt idx="37">
                  <c:v>-3.3628999999999998</c:v>
                </c:pt>
                <c:pt idx="38">
                  <c:v>-4.2824</c:v>
                </c:pt>
                <c:pt idx="39">
                  <c:v>-5.3244999999999996</c:v>
                </c:pt>
                <c:pt idx="40">
                  <c:v>-6.4946000000000002</c:v>
                </c:pt>
                <c:pt idx="41">
                  <c:v>-7.7984999999999998</c:v>
                </c:pt>
                <c:pt idx="42">
                  <c:v>-9.1481999999999992</c:v>
                </c:pt>
                <c:pt idx="43">
                  <c:v>-10.7043</c:v>
                </c:pt>
                <c:pt idx="44">
                  <c:v>-12.3908</c:v>
                </c:pt>
                <c:pt idx="45">
                  <c:v>-14.1776</c:v>
                </c:pt>
                <c:pt idx="46">
                  <c:v>-15.987</c:v>
                </c:pt>
                <c:pt idx="47">
                  <c:v>-17.663</c:v>
                </c:pt>
                <c:pt idx="48">
                  <c:v>-18.977900000000002</c:v>
                </c:pt>
                <c:pt idx="49">
                  <c:v>-19.752099999999999</c:v>
                </c:pt>
                <c:pt idx="50">
                  <c:v>-20.0166</c:v>
                </c:pt>
                <c:pt idx="51">
                  <c:v>-19.984400000000001</c:v>
                </c:pt>
                <c:pt idx="52">
                  <c:v>-19.877300000000002</c:v>
                </c:pt>
                <c:pt idx="53">
                  <c:v>-19.8368</c:v>
                </c:pt>
                <c:pt idx="54">
                  <c:v>-19.933499999999999</c:v>
                </c:pt>
                <c:pt idx="55">
                  <c:v>-20.199200000000001</c:v>
                </c:pt>
                <c:pt idx="56">
                  <c:v>-20.649100000000001</c:v>
                </c:pt>
                <c:pt idx="57">
                  <c:v>-21.294</c:v>
                </c:pt>
                <c:pt idx="58">
                  <c:v>-22.147600000000001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E29-440C-84D2-48A7FF3E7FEA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SIMMEAS!$G$5:$G$63</c:f>
              <c:numCache>
                <c:formatCode>General</c:formatCode>
                <c:ptCount val="59"/>
                <c:pt idx="0">
                  <c:v>-22.006999999999998</c:v>
                </c:pt>
                <c:pt idx="1">
                  <c:v>-20.965999999999998</c:v>
                </c:pt>
                <c:pt idx="2">
                  <c:v>-20.395</c:v>
                </c:pt>
                <c:pt idx="3">
                  <c:v>-19.928000000000001</c:v>
                </c:pt>
                <c:pt idx="4">
                  <c:v>-19.561999999999998</c:v>
                </c:pt>
                <c:pt idx="5">
                  <c:v>-19.605</c:v>
                </c:pt>
                <c:pt idx="6">
                  <c:v>-19.827999999999999</c:v>
                </c:pt>
                <c:pt idx="7">
                  <c:v>-20.276</c:v>
                </c:pt>
                <c:pt idx="8">
                  <c:v>-20.945</c:v>
                </c:pt>
                <c:pt idx="9">
                  <c:v>-21.07</c:v>
                </c:pt>
                <c:pt idx="10">
                  <c:v>-20.428999999999998</c:v>
                </c:pt>
                <c:pt idx="11">
                  <c:v>-18.917999999999999</c:v>
                </c:pt>
                <c:pt idx="12">
                  <c:v>-16.547000000000001</c:v>
                </c:pt>
                <c:pt idx="13">
                  <c:v>-14.484</c:v>
                </c:pt>
                <c:pt idx="14">
                  <c:v>-12.298999999999999</c:v>
                </c:pt>
                <c:pt idx="15">
                  <c:v>-10.52</c:v>
                </c:pt>
                <c:pt idx="16">
                  <c:v>-8.9699999999999989</c:v>
                </c:pt>
                <c:pt idx="17">
                  <c:v>-7.3520000000000003</c:v>
                </c:pt>
                <c:pt idx="18">
                  <c:v>-6.1710000000000003</c:v>
                </c:pt>
                <c:pt idx="19">
                  <c:v>-4.8950000000000005</c:v>
                </c:pt>
                <c:pt idx="20">
                  <c:v>-3.992</c:v>
                </c:pt>
                <c:pt idx="21">
                  <c:v>-3.0609999999999999</c:v>
                </c:pt>
                <c:pt idx="22">
                  <c:v>-2.4540000000000002</c:v>
                </c:pt>
                <c:pt idx="23">
                  <c:v>-1.825</c:v>
                </c:pt>
                <c:pt idx="24">
                  <c:v>-1.1600000000000001</c:v>
                </c:pt>
                <c:pt idx="25">
                  <c:v>-0.85200000000000009</c:v>
                </c:pt>
                <c:pt idx="26">
                  <c:v>-0.40599999999999997</c:v>
                </c:pt>
                <c:pt idx="27">
                  <c:v>-7.3999999999999996E-2</c:v>
                </c:pt>
                <c:pt idx="28">
                  <c:v>0</c:v>
                </c:pt>
                <c:pt idx="29">
                  <c:v>0.1</c:v>
                </c:pt>
                <c:pt idx="30">
                  <c:v>-0.113</c:v>
                </c:pt>
                <c:pt idx="31">
                  <c:v>-0.25999999999999995</c:v>
                </c:pt>
                <c:pt idx="32">
                  <c:v>-0.55000000000000004</c:v>
                </c:pt>
                <c:pt idx="33">
                  <c:v>-0.94</c:v>
                </c:pt>
                <c:pt idx="34">
                  <c:v>-1.4159999999999999</c:v>
                </c:pt>
                <c:pt idx="35">
                  <c:v>-1.8800000000000001</c:v>
                </c:pt>
                <c:pt idx="36">
                  <c:v>-2.7320000000000002</c:v>
                </c:pt>
                <c:pt idx="37">
                  <c:v>-3.403</c:v>
                </c:pt>
                <c:pt idx="38">
                  <c:v>-4.2759999999999998</c:v>
                </c:pt>
                <c:pt idx="39">
                  <c:v>-5.39</c:v>
                </c:pt>
                <c:pt idx="40">
                  <c:v>-6.4</c:v>
                </c:pt>
                <c:pt idx="41">
                  <c:v>-7.8650000000000002</c:v>
                </c:pt>
                <c:pt idx="42">
                  <c:v>-9.3389999999999986</c:v>
                </c:pt>
                <c:pt idx="43">
                  <c:v>-11.071999999999999</c:v>
                </c:pt>
                <c:pt idx="44">
                  <c:v>-12.780999999999999</c:v>
                </c:pt>
                <c:pt idx="45">
                  <c:v>-15.055</c:v>
                </c:pt>
                <c:pt idx="46">
                  <c:v>-17.263999999999999</c:v>
                </c:pt>
                <c:pt idx="47">
                  <c:v>-19.422000000000001</c:v>
                </c:pt>
                <c:pt idx="48">
                  <c:v>-20.823</c:v>
                </c:pt>
                <c:pt idx="49">
                  <c:v>-21.224999999999998</c:v>
                </c:pt>
                <c:pt idx="50">
                  <c:v>-20.843999999999998</c:v>
                </c:pt>
                <c:pt idx="51">
                  <c:v>-20.163</c:v>
                </c:pt>
                <c:pt idx="52">
                  <c:v>-19.779</c:v>
                </c:pt>
                <c:pt idx="53">
                  <c:v>-19.564999999999998</c:v>
                </c:pt>
                <c:pt idx="54">
                  <c:v>-19.815999999999999</c:v>
                </c:pt>
                <c:pt idx="55">
                  <c:v>-20.05</c:v>
                </c:pt>
                <c:pt idx="56">
                  <c:v>-20.547999999999998</c:v>
                </c:pt>
                <c:pt idx="57">
                  <c:v>-21.527999999999999</c:v>
                </c:pt>
                <c:pt idx="58">
                  <c:v>-22.622999999999998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E29-440C-84D2-48A7FF3E7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33408"/>
        <c:axId val="81235328"/>
      </c:scatterChart>
      <c:valAx>
        <c:axId val="81233408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235328"/>
        <c:crossesAt val="-80"/>
        <c:crossBetween val="midCat"/>
        <c:majorUnit val="10"/>
        <c:minorUnit val="5"/>
      </c:valAx>
      <c:valAx>
        <c:axId val="81235328"/>
        <c:scaling>
          <c:orientation val="minMax"/>
          <c:max val="0"/>
          <c:min val="-3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233408"/>
        <c:crosses val="autoZero"/>
        <c:crossBetween val="midCat"/>
        <c:majorUnit val="10"/>
        <c:minorUnit val="5"/>
      </c:valAx>
    </c:plotArea>
    <c:legend>
      <c:legendPos val="r"/>
      <c:layout>
        <c:manualLayout>
          <c:xMode val="edge"/>
          <c:yMode val="edge"/>
          <c:x val="0.64381933508311462"/>
          <c:y val="0.18500947798191894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H-Plane at 4.0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SIMMEAS!$C$4:$C$62</c:f>
              <c:numCache>
                <c:formatCode>General</c:formatCode>
                <c:ptCount val="59"/>
                <c:pt idx="0">
                  <c:v>-25.747499999999999</c:v>
                </c:pt>
                <c:pt idx="1">
                  <c:v>-23.834</c:v>
                </c:pt>
                <c:pt idx="2">
                  <c:v>-22.306799999999999</c:v>
                </c:pt>
                <c:pt idx="3">
                  <c:v>-21.097200000000001</c:v>
                </c:pt>
                <c:pt idx="4">
                  <c:v>-20.162800000000001</c:v>
                </c:pt>
                <c:pt idx="5">
                  <c:v>-19.475100000000001</c:v>
                </c:pt>
                <c:pt idx="6">
                  <c:v>-19.010400000000001</c:v>
                </c:pt>
                <c:pt idx="7">
                  <c:v>-18.738800000000001</c:v>
                </c:pt>
                <c:pt idx="8">
                  <c:v>-18.607500000000002</c:v>
                </c:pt>
                <c:pt idx="9">
                  <c:v>-18.515699999999999</c:v>
                </c:pt>
                <c:pt idx="10">
                  <c:v>-18.2897</c:v>
                </c:pt>
                <c:pt idx="11">
                  <c:v>-17.710999999999999</c:v>
                </c:pt>
                <c:pt idx="12">
                  <c:v>-16.642900000000001</c:v>
                </c:pt>
                <c:pt idx="13">
                  <c:v>-15.1494</c:v>
                </c:pt>
                <c:pt idx="14">
                  <c:v>-13.430199999999999</c:v>
                </c:pt>
                <c:pt idx="15">
                  <c:v>-11.672700000000001</c:v>
                </c:pt>
                <c:pt idx="16">
                  <c:v>-9.9903999999999993</c:v>
                </c:pt>
                <c:pt idx="17">
                  <c:v>-8.4213000000000005</c:v>
                </c:pt>
                <c:pt idx="18">
                  <c:v>-6.9832999999999998</c:v>
                </c:pt>
                <c:pt idx="19">
                  <c:v>-5.6985999999999999</c:v>
                </c:pt>
                <c:pt idx="20">
                  <c:v>-4.5622999999999996</c:v>
                </c:pt>
                <c:pt idx="21">
                  <c:v>-3.5672999999999999</c:v>
                </c:pt>
                <c:pt idx="22">
                  <c:v>-2.7063000000000001</c:v>
                </c:pt>
                <c:pt idx="23">
                  <c:v>-1.9726999999999999</c:v>
                </c:pt>
                <c:pt idx="24">
                  <c:v>-1.3609</c:v>
                </c:pt>
                <c:pt idx="25">
                  <c:v>-0.86639999999999995</c:v>
                </c:pt>
                <c:pt idx="26">
                  <c:v>-0.48530000000000001</c:v>
                </c:pt>
                <c:pt idx="27">
                  <c:v>-0.21510000000000001</c:v>
                </c:pt>
                <c:pt idx="28">
                  <c:v>-5.3699999999999998E-2</c:v>
                </c:pt>
                <c:pt idx="29">
                  <c:v>0</c:v>
                </c:pt>
                <c:pt idx="30">
                  <c:v>-5.3699999999999998E-2</c:v>
                </c:pt>
                <c:pt idx="31">
                  <c:v>-0.21510000000000001</c:v>
                </c:pt>
                <c:pt idx="32">
                  <c:v>-0.48530000000000001</c:v>
                </c:pt>
                <c:pt idx="33">
                  <c:v>-0.86639999999999995</c:v>
                </c:pt>
                <c:pt idx="34">
                  <c:v>-1.3609</c:v>
                </c:pt>
                <c:pt idx="35">
                  <c:v>-1.9726999999999999</c:v>
                </c:pt>
                <c:pt idx="36">
                  <c:v>-2.7063000000000001</c:v>
                </c:pt>
                <c:pt idx="37">
                  <c:v>-3.5672999999999999</c:v>
                </c:pt>
                <c:pt idx="38">
                  <c:v>-4.5622999999999996</c:v>
                </c:pt>
                <c:pt idx="39">
                  <c:v>-5.6985999999999999</c:v>
                </c:pt>
                <c:pt idx="40">
                  <c:v>-6.9832999999999998</c:v>
                </c:pt>
                <c:pt idx="41">
                  <c:v>-8.4213000000000005</c:v>
                </c:pt>
                <c:pt idx="42">
                  <c:v>-9.9903999999999993</c:v>
                </c:pt>
                <c:pt idx="43">
                  <c:v>-11.672700000000001</c:v>
                </c:pt>
                <c:pt idx="44">
                  <c:v>-13.430199999999999</c:v>
                </c:pt>
                <c:pt idx="45">
                  <c:v>-15.1494</c:v>
                </c:pt>
                <c:pt idx="46">
                  <c:v>-16.642900000000001</c:v>
                </c:pt>
                <c:pt idx="47">
                  <c:v>-17.710999999999999</c:v>
                </c:pt>
                <c:pt idx="48">
                  <c:v>-18.2897</c:v>
                </c:pt>
                <c:pt idx="49">
                  <c:v>-18.515699999999999</c:v>
                </c:pt>
                <c:pt idx="50">
                  <c:v>-18.607500000000002</c:v>
                </c:pt>
                <c:pt idx="51">
                  <c:v>-18.738800000000001</c:v>
                </c:pt>
                <c:pt idx="52">
                  <c:v>-19.010400000000001</c:v>
                </c:pt>
                <c:pt idx="53">
                  <c:v>-19.475100000000001</c:v>
                </c:pt>
                <c:pt idx="54">
                  <c:v>-20.162800000000001</c:v>
                </c:pt>
                <c:pt idx="55">
                  <c:v>-21.097200000000001</c:v>
                </c:pt>
                <c:pt idx="56">
                  <c:v>-22.306799999999999</c:v>
                </c:pt>
                <c:pt idx="57">
                  <c:v>-23.834</c:v>
                </c:pt>
                <c:pt idx="58">
                  <c:v>-25.747499999999999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48C-4F90-8569-96EB03F0E1A7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SIMMEAS!$H$5:$H$63</c:f>
              <c:numCache>
                <c:formatCode>General</c:formatCode>
                <c:ptCount val="59"/>
                <c:pt idx="0">
                  <c:v>-25.33</c:v>
                </c:pt>
                <c:pt idx="1">
                  <c:v>-23.52</c:v>
                </c:pt>
                <c:pt idx="2">
                  <c:v>-21.984999999999999</c:v>
                </c:pt>
                <c:pt idx="3">
                  <c:v>-20.908000000000001</c:v>
                </c:pt>
                <c:pt idx="4">
                  <c:v>-20.077999999999999</c:v>
                </c:pt>
                <c:pt idx="5">
                  <c:v>-19.419</c:v>
                </c:pt>
                <c:pt idx="6">
                  <c:v>-18.966999999999999</c:v>
                </c:pt>
                <c:pt idx="7">
                  <c:v>-18.795999999999999</c:v>
                </c:pt>
                <c:pt idx="8">
                  <c:v>-18.555</c:v>
                </c:pt>
                <c:pt idx="9">
                  <c:v>-18.619</c:v>
                </c:pt>
                <c:pt idx="10">
                  <c:v>-18.256</c:v>
                </c:pt>
                <c:pt idx="11">
                  <c:v>-17.748999999999999</c:v>
                </c:pt>
                <c:pt idx="12">
                  <c:v>-16.681000000000001</c:v>
                </c:pt>
                <c:pt idx="13">
                  <c:v>-15.109</c:v>
                </c:pt>
                <c:pt idx="14">
                  <c:v>-13.433999999999999</c:v>
                </c:pt>
                <c:pt idx="15">
                  <c:v>-11.545</c:v>
                </c:pt>
                <c:pt idx="16">
                  <c:v>-9.9060000000000006</c:v>
                </c:pt>
                <c:pt idx="17">
                  <c:v>-8.2739999999999991</c:v>
                </c:pt>
                <c:pt idx="18">
                  <c:v>-6.851</c:v>
                </c:pt>
                <c:pt idx="19">
                  <c:v>-5.7219999999999995</c:v>
                </c:pt>
                <c:pt idx="20">
                  <c:v>-4.4279999999999999</c:v>
                </c:pt>
                <c:pt idx="21">
                  <c:v>-3.6619999999999999</c:v>
                </c:pt>
                <c:pt idx="22">
                  <c:v>-2.7220000000000004</c:v>
                </c:pt>
                <c:pt idx="23">
                  <c:v>-2.085</c:v>
                </c:pt>
                <c:pt idx="24">
                  <c:v>-1.3029999999999999</c:v>
                </c:pt>
                <c:pt idx="25">
                  <c:v>-0.94300000000000006</c:v>
                </c:pt>
                <c:pt idx="26">
                  <c:v>-0.41200000000000003</c:v>
                </c:pt>
                <c:pt idx="27">
                  <c:v>-9.5000000000000001E-2</c:v>
                </c:pt>
                <c:pt idx="28">
                  <c:v>0</c:v>
                </c:pt>
                <c:pt idx="29">
                  <c:v>2.1000000000000005E-2</c:v>
                </c:pt>
                <c:pt idx="30">
                  <c:v>-7.6999999999999985E-2</c:v>
                </c:pt>
                <c:pt idx="31">
                  <c:v>-0.38200000000000001</c:v>
                </c:pt>
                <c:pt idx="32">
                  <c:v>-0.52500000000000002</c:v>
                </c:pt>
                <c:pt idx="33">
                  <c:v>-1.0129999999999999</c:v>
                </c:pt>
                <c:pt idx="34">
                  <c:v>-1.63</c:v>
                </c:pt>
                <c:pt idx="35">
                  <c:v>-2.194</c:v>
                </c:pt>
                <c:pt idx="36">
                  <c:v>-2.9480000000000004</c:v>
                </c:pt>
                <c:pt idx="37">
                  <c:v>-3.827</c:v>
                </c:pt>
                <c:pt idx="38">
                  <c:v>-4.8129999999999997</c:v>
                </c:pt>
                <c:pt idx="39">
                  <c:v>-6.0149999999999997</c:v>
                </c:pt>
                <c:pt idx="40">
                  <c:v>-7.3490000000000002</c:v>
                </c:pt>
                <c:pt idx="41">
                  <c:v>-8.8349999999999991</c:v>
                </c:pt>
                <c:pt idx="42">
                  <c:v>-10.483000000000001</c:v>
                </c:pt>
                <c:pt idx="43">
                  <c:v>-12.145999999999999</c:v>
                </c:pt>
                <c:pt idx="44">
                  <c:v>-13.855</c:v>
                </c:pt>
                <c:pt idx="45">
                  <c:v>-15.43</c:v>
                </c:pt>
                <c:pt idx="46">
                  <c:v>-16.858000000000001</c:v>
                </c:pt>
                <c:pt idx="47">
                  <c:v>-17.742999999999999</c:v>
                </c:pt>
                <c:pt idx="48">
                  <c:v>-18.195</c:v>
                </c:pt>
                <c:pt idx="49">
                  <c:v>-18.552</c:v>
                </c:pt>
                <c:pt idx="50">
                  <c:v>-18.518000000000001</c:v>
                </c:pt>
                <c:pt idx="51">
                  <c:v>-18.792999999999999</c:v>
                </c:pt>
                <c:pt idx="52">
                  <c:v>-19.071000000000002</c:v>
                </c:pt>
                <c:pt idx="53">
                  <c:v>-19.390999999999998</c:v>
                </c:pt>
                <c:pt idx="54">
                  <c:v>-20.187999999999999</c:v>
                </c:pt>
                <c:pt idx="55">
                  <c:v>-21.158000000000001</c:v>
                </c:pt>
                <c:pt idx="56">
                  <c:v>-22.241</c:v>
                </c:pt>
                <c:pt idx="57">
                  <c:v>-23.736999999999998</c:v>
                </c:pt>
                <c:pt idx="58">
                  <c:v>-25.698999999999998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48C-4F90-8569-96EB03F0E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166720"/>
        <c:axId val="81168640"/>
      </c:scatterChart>
      <c:valAx>
        <c:axId val="81166720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168640"/>
        <c:crossesAt val="-80"/>
        <c:crossBetween val="midCat"/>
        <c:majorUnit val="10"/>
        <c:minorUnit val="5"/>
      </c:valAx>
      <c:valAx>
        <c:axId val="81168640"/>
        <c:scaling>
          <c:orientation val="minMax"/>
          <c:max val="0"/>
          <c:min val="-3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166720"/>
        <c:crosses val="autoZero"/>
        <c:crossBetween val="midCat"/>
        <c:majorUnit val="10"/>
        <c:minorUnit val="5"/>
      </c:valAx>
    </c:plotArea>
    <c:legend>
      <c:legendPos val="r"/>
      <c:layout>
        <c:manualLayout>
          <c:xMode val="edge"/>
          <c:yMode val="edge"/>
          <c:x val="0.64381933508311462"/>
          <c:y val="0.22204651501895598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E-Plane at 6.0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SIMMEAS!$N$4:$N$62</c:f>
              <c:numCache>
                <c:formatCode>General</c:formatCode>
                <c:ptCount val="59"/>
                <c:pt idx="0">
                  <c:v>-34.286799999999999</c:v>
                </c:pt>
                <c:pt idx="1">
                  <c:v>-30.868600000000001</c:v>
                </c:pt>
                <c:pt idx="2">
                  <c:v>-28.633600000000001</c:v>
                </c:pt>
                <c:pt idx="3">
                  <c:v>-27.255500000000001</c:v>
                </c:pt>
                <c:pt idx="4">
                  <c:v>-26.609100000000002</c:v>
                </c:pt>
                <c:pt idx="5">
                  <c:v>-26.658000000000001</c:v>
                </c:pt>
                <c:pt idx="6">
                  <c:v>-27.352399999999999</c:v>
                </c:pt>
                <c:pt idx="7">
                  <c:v>-28.290099999999999</c:v>
                </c:pt>
                <c:pt idx="8">
                  <c:v>-28.0108</c:v>
                </c:pt>
                <c:pt idx="9">
                  <c:v>-25.555</c:v>
                </c:pt>
                <c:pt idx="10">
                  <c:v>-22.436699999999998</c:v>
                </c:pt>
                <c:pt idx="11">
                  <c:v>-19.707699999999999</c:v>
                </c:pt>
                <c:pt idx="12">
                  <c:v>-17.540199999999999</c:v>
                </c:pt>
                <c:pt idx="13">
                  <c:v>-15.8847</c:v>
                </c:pt>
                <c:pt idx="14">
                  <c:v>-14.661300000000001</c:v>
                </c:pt>
                <c:pt idx="15">
                  <c:v>-13.780799999999999</c:v>
                </c:pt>
                <c:pt idx="16">
                  <c:v>-13.1229</c:v>
                </c:pt>
                <c:pt idx="17">
                  <c:v>-12.5091</c:v>
                </c:pt>
                <c:pt idx="18">
                  <c:v>-11.7118</c:v>
                </c:pt>
                <c:pt idx="19">
                  <c:v>-10.5578</c:v>
                </c:pt>
                <c:pt idx="20">
                  <c:v>-9.0597999999999992</c:v>
                </c:pt>
                <c:pt idx="21">
                  <c:v>-7.4019000000000004</c:v>
                </c:pt>
                <c:pt idx="22">
                  <c:v>-5.7511999999999999</c:v>
                </c:pt>
                <c:pt idx="23">
                  <c:v>-4.2454000000000001</c:v>
                </c:pt>
                <c:pt idx="24">
                  <c:v>-2.9470999999999998</c:v>
                </c:pt>
                <c:pt idx="25">
                  <c:v>-1.8814</c:v>
                </c:pt>
                <c:pt idx="26">
                  <c:v>-1.0549999999999999</c:v>
                </c:pt>
                <c:pt idx="27">
                  <c:v>-0.4677</c:v>
                </c:pt>
                <c:pt idx="28">
                  <c:v>-0.1167</c:v>
                </c:pt>
                <c:pt idx="29">
                  <c:v>0</c:v>
                </c:pt>
                <c:pt idx="30">
                  <c:v>-0.1167</c:v>
                </c:pt>
                <c:pt idx="31">
                  <c:v>-0.4677</c:v>
                </c:pt>
                <c:pt idx="32">
                  <c:v>-1.0549999999999999</c:v>
                </c:pt>
                <c:pt idx="33">
                  <c:v>-1.8814</c:v>
                </c:pt>
                <c:pt idx="34">
                  <c:v>-2.9470999999999998</c:v>
                </c:pt>
                <c:pt idx="35">
                  <c:v>-4.2454000000000001</c:v>
                </c:pt>
                <c:pt idx="36">
                  <c:v>-5.7511999999999999</c:v>
                </c:pt>
                <c:pt idx="37">
                  <c:v>-7.4019000000000004</c:v>
                </c:pt>
                <c:pt idx="38">
                  <c:v>-9.0597999999999992</c:v>
                </c:pt>
                <c:pt idx="39">
                  <c:v>-10.5578</c:v>
                </c:pt>
                <c:pt idx="40">
                  <c:v>-11.7118</c:v>
                </c:pt>
                <c:pt idx="41">
                  <c:v>-12.5091</c:v>
                </c:pt>
                <c:pt idx="42">
                  <c:v>-13.1229</c:v>
                </c:pt>
                <c:pt idx="43">
                  <c:v>-13.780799999999999</c:v>
                </c:pt>
                <c:pt idx="44">
                  <c:v>-14.661300000000001</c:v>
                </c:pt>
                <c:pt idx="45">
                  <c:v>-15.8847</c:v>
                </c:pt>
                <c:pt idx="46">
                  <c:v>-17.540199999999999</c:v>
                </c:pt>
                <c:pt idx="47">
                  <c:v>-19.707699999999999</c:v>
                </c:pt>
                <c:pt idx="48">
                  <c:v>-22.436699999999998</c:v>
                </c:pt>
                <c:pt idx="49">
                  <c:v>-25.555</c:v>
                </c:pt>
                <c:pt idx="50">
                  <c:v>-28.0108</c:v>
                </c:pt>
                <c:pt idx="51">
                  <c:v>-28.290099999999999</c:v>
                </c:pt>
                <c:pt idx="52">
                  <c:v>-27.352399999999999</c:v>
                </c:pt>
                <c:pt idx="53">
                  <c:v>-26.658000000000001</c:v>
                </c:pt>
                <c:pt idx="54">
                  <c:v>-26.609100000000002</c:v>
                </c:pt>
                <c:pt idx="55">
                  <c:v>-27.255500000000001</c:v>
                </c:pt>
                <c:pt idx="56">
                  <c:v>-28.633600000000001</c:v>
                </c:pt>
                <c:pt idx="57">
                  <c:v>-30.868600000000001</c:v>
                </c:pt>
                <c:pt idx="58">
                  <c:v>-34.286799999999999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53-4479-BE39-12DB867136E3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SIMMEAS!$Q$5:$Q$63</c:f>
              <c:numCache>
                <c:formatCode>General</c:formatCode>
                <c:ptCount val="59"/>
                <c:pt idx="0">
                  <c:v>-36.511000000000003</c:v>
                </c:pt>
                <c:pt idx="1">
                  <c:v>-32.195999999999998</c:v>
                </c:pt>
                <c:pt idx="2">
                  <c:v>-29.419</c:v>
                </c:pt>
                <c:pt idx="3">
                  <c:v>-27.649000000000001</c:v>
                </c:pt>
                <c:pt idx="4">
                  <c:v>-26.55</c:v>
                </c:pt>
                <c:pt idx="5">
                  <c:v>-26.48</c:v>
                </c:pt>
                <c:pt idx="6">
                  <c:v>-27.315999999999999</c:v>
                </c:pt>
                <c:pt idx="7">
                  <c:v>-28.94</c:v>
                </c:pt>
                <c:pt idx="8">
                  <c:v>-29.974</c:v>
                </c:pt>
                <c:pt idx="9">
                  <c:v>-27.588000000000001</c:v>
                </c:pt>
                <c:pt idx="10">
                  <c:v>-23.922999999999998</c:v>
                </c:pt>
                <c:pt idx="11">
                  <c:v>-20.859000000000002</c:v>
                </c:pt>
                <c:pt idx="12">
                  <c:v>-18.297999999999998</c:v>
                </c:pt>
                <c:pt idx="13">
                  <c:v>-16.308</c:v>
                </c:pt>
                <c:pt idx="14">
                  <c:v>-15.039</c:v>
                </c:pt>
                <c:pt idx="15">
                  <c:v>-14.260999999999999</c:v>
                </c:pt>
                <c:pt idx="16">
                  <c:v>-13.446</c:v>
                </c:pt>
                <c:pt idx="17">
                  <c:v>-12.958</c:v>
                </c:pt>
                <c:pt idx="18">
                  <c:v>-12.118</c:v>
                </c:pt>
                <c:pt idx="19">
                  <c:v>-10.895</c:v>
                </c:pt>
                <c:pt idx="20">
                  <c:v>-9.3539999999999992</c:v>
                </c:pt>
                <c:pt idx="21">
                  <c:v>-7.5039999999999996</c:v>
                </c:pt>
                <c:pt idx="22">
                  <c:v>-5.6520000000000001</c:v>
                </c:pt>
                <c:pt idx="23">
                  <c:v>-4.2240000000000002</c:v>
                </c:pt>
                <c:pt idx="24">
                  <c:v>-2.9140000000000001</c:v>
                </c:pt>
                <c:pt idx="25">
                  <c:v>-1.855</c:v>
                </c:pt>
                <c:pt idx="26">
                  <c:v>-1.016</c:v>
                </c:pt>
                <c:pt idx="27">
                  <c:v>-0.372</c:v>
                </c:pt>
                <c:pt idx="28">
                  <c:v>0</c:v>
                </c:pt>
                <c:pt idx="29">
                  <c:v>-7.9000000000000001E-2</c:v>
                </c:pt>
                <c:pt idx="30">
                  <c:v>-0.33599999999999997</c:v>
                </c:pt>
                <c:pt idx="31">
                  <c:v>-0.75700000000000001</c:v>
                </c:pt>
                <c:pt idx="32">
                  <c:v>-1.401</c:v>
                </c:pt>
                <c:pt idx="33">
                  <c:v>-2.4319999999999999</c:v>
                </c:pt>
                <c:pt idx="34">
                  <c:v>-3.5310000000000001</c:v>
                </c:pt>
                <c:pt idx="35">
                  <c:v>-5.218</c:v>
                </c:pt>
                <c:pt idx="36">
                  <c:v>-6.6950000000000003</c:v>
                </c:pt>
                <c:pt idx="37">
                  <c:v>-8.5389999999999997</c:v>
                </c:pt>
                <c:pt idx="38">
                  <c:v>-10.409000000000001</c:v>
                </c:pt>
                <c:pt idx="39">
                  <c:v>-11.725</c:v>
                </c:pt>
                <c:pt idx="40">
                  <c:v>-12.606999999999999</c:v>
                </c:pt>
                <c:pt idx="41">
                  <c:v>-13.379</c:v>
                </c:pt>
                <c:pt idx="42">
                  <c:v>-13.949</c:v>
                </c:pt>
                <c:pt idx="43">
                  <c:v>-14.746</c:v>
                </c:pt>
                <c:pt idx="44">
                  <c:v>-15.715999999999999</c:v>
                </c:pt>
                <c:pt idx="45">
                  <c:v>-17.358000000000001</c:v>
                </c:pt>
                <c:pt idx="46">
                  <c:v>-19.614000000000001</c:v>
                </c:pt>
                <c:pt idx="47">
                  <c:v>-22.417999999999999</c:v>
                </c:pt>
                <c:pt idx="48">
                  <c:v>-25.917999999999999</c:v>
                </c:pt>
                <c:pt idx="49">
                  <c:v>-29.349</c:v>
                </c:pt>
                <c:pt idx="50">
                  <c:v>-29.73</c:v>
                </c:pt>
                <c:pt idx="51">
                  <c:v>-28.143000000000001</c:v>
                </c:pt>
                <c:pt idx="52">
                  <c:v>-26.876999999999999</c:v>
                </c:pt>
                <c:pt idx="53">
                  <c:v>-26.535</c:v>
                </c:pt>
                <c:pt idx="54">
                  <c:v>-27.056999999999999</c:v>
                </c:pt>
                <c:pt idx="55">
                  <c:v>-28.481999999999999</c:v>
                </c:pt>
                <c:pt idx="56">
                  <c:v>-30.35</c:v>
                </c:pt>
                <c:pt idx="57">
                  <c:v>-33.520000000000003</c:v>
                </c:pt>
                <c:pt idx="58">
                  <c:v>-38.652999999999999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53-4479-BE39-12DB86713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37344"/>
        <c:axId val="81347712"/>
      </c:scatterChart>
      <c:valAx>
        <c:axId val="81337344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347712"/>
        <c:crossesAt val="-80"/>
        <c:crossBetween val="midCat"/>
        <c:majorUnit val="10"/>
        <c:minorUnit val="5"/>
      </c:valAx>
      <c:valAx>
        <c:axId val="81347712"/>
        <c:scaling>
          <c:orientation val="minMax"/>
          <c:max val="0"/>
          <c:min val="-3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337344"/>
        <c:crosses val="autoZero"/>
        <c:crossBetween val="midCat"/>
        <c:majorUnit val="10"/>
        <c:minorUnit val="5"/>
      </c:valAx>
    </c:plotArea>
    <c:legend>
      <c:legendPos val="r"/>
      <c:layout>
        <c:manualLayout>
          <c:xMode val="edge"/>
          <c:yMode val="edge"/>
          <c:x val="0.62993044619422567"/>
          <c:y val="0.2127872557596967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H-Plane at 6.0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SIMMEAS!$M$4:$M$62</c:f>
              <c:numCache>
                <c:formatCode>General</c:formatCode>
                <c:ptCount val="59"/>
                <c:pt idx="0">
                  <c:v>-35.280099999999997</c:v>
                </c:pt>
                <c:pt idx="1">
                  <c:v>-31.179099999999998</c:v>
                </c:pt>
                <c:pt idx="2">
                  <c:v>-28.553599999999999</c:v>
                </c:pt>
                <c:pt idx="3">
                  <c:v>-26.901</c:v>
                </c:pt>
                <c:pt idx="4">
                  <c:v>-26.036200000000001</c:v>
                </c:pt>
                <c:pt idx="5">
                  <c:v>-25.909199999999998</c:v>
                </c:pt>
                <c:pt idx="6">
                  <c:v>-26.520299999999999</c:v>
                </c:pt>
                <c:pt idx="7">
                  <c:v>-27.702200000000001</c:v>
                </c:pt>
                <c:pt idx="8">
                  <c:v>-28.289300000000001</c:v>
                </c:pt>
                <c:pt idx="9">
                  <c:v>-26.339200000000002</c:v>
                </c:pt>
                <c:pt idx="10">
                  <c:v>-23.015799999999999</c:v>
                </c:pt>
                <c:pt idx="11">
                  <c:v>-19.988900000000001</c:v>
                </c:pt>
                <c:pt idx="12">
                  <c:v>-17.586600000000001</c:v>
                </c:pt>
                <c:pt idx="13">
                  <c:v>-15.756</c:v>
                </c:pt>
                <c:pt idx="14">
                  <c:v>-14.4031</c:v>
                </c:pt>
                <c:pt idx="15">
                  <c:v>-13.4344</c:v>
                </c:pt>
                <c:pt idx="16">
                  <c:v>-12.738</c:v>
                </c:pt>
                <c:pt idx="17">
                  <c:v>-12.1524</c:v>
                </c:pt>
                <c:pt idx="18">
                  <c:v>-11.457700000000001</c:v>
                </c:pt>
                <c:pt idx="19">
                  <c:v>-10.4482</c:v>
                </c:pt>
                <c:pt idx="20">
                  <c:v>-9.0744000000000007</c:v>
                </c:pt>
                <c:pt idx="21">
                  <c:v>-7.4724000000000004</c:v>
                </c:pt>
                <c:pt idx="22">
                  <c:v>-5.8343999999999996</c:v>
                </c:pt>
                <c:pt idx="23">
                  <c:v>-4.3178999999999998</c:v>
                </c:pt>
                <c:pt idx="24">
                  <c:v>-3.0011000000000001</c:v>
                </c:pt>
                <c:pt idx="25">
                  <c:v>-1.9168000000000001</c:v>
                </c:pt>
                <c:pt idx="26">
                  <c:v>-1.0750999999999999</c:v>
                </c:pt>
                <c:pt idx="27">
                  <c:v>-0.47649999999999998</c:v>
                </c:pt>
                <c:pt idx="28">
                  <c:v>-0.11890000000000001</c:v>
                </c:pt>
                <c:pt idx="29">
                  <c:v>0</c:v>
                </c:pt>
                <c:pt idx="30">
                  <c:v>-0.11890000000000001</c:v>
                </c:pt>
                <c:pt idx="31">
                  <c:v>-0.47649999999999998</c:v>
                </c:pt>
                <c:pt idx="32">
                  <c:v>-1.0750999999999999</c:v>
                </c:pt>
                <c:pt idx="33">
                  <c:v>-1.9168000000000001</c:v>
                </c:pt>
                <c:pt idx="34">
                  <c:v>-3.0011000000000001</c:v>
                </c:pt>
                <c:pt idx="35">
                  <c:v>-4.3178999999999998</c:v>
                </c:pt>
                <c:pt idx="36">
                  <c:v>-5.8343999999999996</c:v>
                </c:pt>
                <c:pt idx="37">
                  <c:v>-7.4724000000000004</c:v>
                </c:pt>
                <c:pt idx="38">
                  <c:v>-9.0744000000000007</c:v>
                </c:pt>
                <c:pt idx="39">
                  <c:v>-10.4482</c:v>
                </c:pt>
                <c:pt idx="40">
                  <c:v>-11.457700000000001</c:v>
                </c:pt>
                <c:pt idx="41">
                  <c:v>-12.1524</c:v>
                </c:pt>
                <c:pt idx="42">
                  <c:v>-12.738</c:v>
                </c:pt>
                <c:pt idx="43">
                  <c:v>-13.4344</c:v>
                </c:pt>
                <c:pt idx="44">
                  <c:v>-14.4031</c:v>
                </c:pt>
                <c:pt idx="45">
                  <c:v>-15.756</c:v>
                </c:pt>
                <c:pt idx="46">
                  <c:v>-17.586600000000001</c:v>
                </c:pt>
                <c:pt idx="47">
                  <c:v>-19.988900000000001</c:v>
                </c:pt>
                <c:pt idx="48">
                  <c:v>-23.015799999999999</c:v>
                </c:pt>
                <c:pt idx="49">
                  <c:v>-26.339200000000002</c:v>
                </c:pt>
                <c:pt idx="50">
                  <c:v>-28.289300000000001</c:v>
                </c:pt>
                <c:pt idx="51">
                  <c:v>-27.702200000000001</c:v>
                </c:pt>
                <c:pt idx="52">
                  <c:v>-26.520299999999999</c:v>
                </c:pt>
                <c:pt idx="53">
                  <c:v>-25.909199999999998</c:v>
                </c:pt>
                <c:pt idx="54">
                  <c:v>-26.036200000000001</c:v>
                </c:pt>
                <c:pt idx="55">
                  <c:v>-26.901</c:v>
                </c:pt>
                <c:pt idx="56">
                  <c:v>-28.553599999999999</c:v>
                </c:pt>
                <c:pt idx="57">
                  <c:v>-31.179099999999998</c:v>
                </c:pt>
                <c:pt idx="58">
                  <c:v>-35.280099999999997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FF-4563-8859-BA2FDD85D6BC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SIMMEAS!$R$5:$R$62</c:f>
              <c:numCache>
                <c:formatCode>General</c:formatCode>
                <c:ptCount val="58"/>
                <c:pt idx="0">
                  <c:v>-38.33</c:v>
                </c:pt>
                <c:pt idx="1">
                  <c:v>-32.822000000000003</c:v>
                </c:pt>
                <c:pt idx="2">
                  <c:v>-29.535</c:v>
                </c:pt>
                <c:pt idx="3">
                  <c:v>-27.463000000000001</c:v>
                </c:pt>
                <c:pt idx="4">
                  <c:v>-26.395</c:v>
                </c:pt>
                <c:pt idx="5">
                  <c:v>-25.957999999999998</c:v>
                </c:pt>
                <c:pt idx="6">
                  <c:v>-26.163</c:v>
                </c:pt>
                <c:pt idx="7">
                  <c:v>-27.306999999999999</c:v>
                </c:pt>
                <c:pt idx="8">
                  <c:v>-28.042999999999999</c:v>
                </c:pt>
                <c:pt idx="9">
                  <c:v>-26.995999999999999</c:v>
                </c:pt>
                <c:pt idx="10">
                  <c:v>-23.63</c:v>
                </c:pt>
                <c:pt idx="11">
                  <c:v>-20.635999999999999</c:v>
                </c:pt>
                <c:pt idx="12">
                  <c:v>-18.094000000000001</c:v>
                </c:pt>
                <c:pt idx="13">
                  <c:v>-16.135000000000002</c:v>
                </c:pt>
                <c:pt idx="14">
                  <c:v>-14.536</c:v>
                </c:pt>
                <c:pt idx="15">
                  <c:v>-13.574</c:v>
                </c:pt>
                <c:pt idx="16">
                  <c:v>-12.856999999999999</c:v>
                </c:pt>
                <c:pt idx="17">
                  <c:v>-12.024000000000001</c:v>
                </c:pt>
                <c:pt idx="18">
                  <c:v>-11.313000000000001</c:v>
                </c:pt>
                <c:pt idx="19">
                  <c:v>-10.263</c:v>
                </c:pt>
                <c:pt idx="20">
                  <c:v>-8.8650000000000002</c:v>
                </c:pt>
                <c:pt idx="21">
                  <c:v>-7.306</c:v>
                </c:pt>
                <c:pt idx="22">
                  <c:v>-5.6059999999999999</c:v>
                </c:pt>
                <c:pt idx="23">
                  <c:v>-4.0920000000000005</c:v>
                </c:pt>
                <c:pt idx="24">
                  <c:v>-2.847</c:v>
                </c:pt>
                <c:pt idx="25">
                  <c:v>-1.7909999999999999</c:v>
                </c:pt>
                <c:pt idx="26">
                  <c:v>-0.95499999999999996</c:v>
                </c:pt>
                <c:pt idx="27">
                  <c:v>-0.26600000000000001</c:v>
                </c:pt>
                <c:pt idx="28">
                  <c:v>0</c:v>
                </c:pt>
                <c:pt idx="29">
                  <c:v>0.128</c:v>
                </c:pt>
                <c:pt idx="30">
                  <c:v>-0.22000000000000003</c:v>
                </c:pt>
                <c:pt idx="31">
                  <c:v>-0.64400000000000002</c:v>
                </c:pt>
                <c:pt idx="32">
                  <c:v>-1.4220000000000002</c:v>
                </c:pt>
                <c:pt idx="33">
                  <c:v>-2.31</c:v>
                </c:pt>
                <c:pt idx="34">
                  <c:v>-3.5580000000000003</c:v>
                </c:pt>
                <c:pt idx="35">
                  <c:v>-4.9350000000000005</c:v>
                </c:pt>
                <c:pt idx="36">
                  <c:v>-6.4850000000000003</c:v>
                </c:pt>
                <c:pt idx="37">
                  <c:v>-8.2279999999999998</c:v>
                </c:pt>
                <c:pt idx="38">
                  <c:v>-9.8510000000000009</c:v>
                </c:pt>
                <c:pt idx="39">
                  <c:v>-10.928000000000001</c:v>
                </c:pt>
                <c:pt idx="40">
                  <c:v>-11.896000000000001</c:v>
                </c:pt>
                <c:pt idx="41">
                  <c:v>-12.619</c:v>
                </c:pt>
                <c:pt idx="42">
                  <c:v>-13.231999999999999</c:v>
                </c:pt>
                <c:pt idx="43">
                  <c:v>-14.145</c:v>
                </c:pt>
                <c:pt idx="44">
                  <c:v>-15.567</c:v>
                </c:pt>
                <c:pt idx="45">
                  <c:v>-17.291</c:v>
                </c:pt>
                <c:pt idx="46">
                  <c:v>-19.405999999999999</c:v>
                </c:pt>
                <c:pt idx="47">
                  <c:v>-22.286999999999999</c:v>
                </c:pt>
                <c:pt idx="48">
                  <c:v>-25.484999999999999</c:v>
                </c:pt>
                <c:pt idx="49">
                  <c:v>-27.85</c:v>
                </c:pt>
                <c:pt idx="50">
                  <c:v>-27.86</c:v>
                </c:pt>
                <c:pt idx="51">
                  <c:v>-26.623999999999999</c:v>
                </c:pt>
                <c:pt idx="52">
                  <c:v>-26.096</c:v>
                </c:pt>
                <c:pt idx="53">
                  <c:v>-26.233000000000001</c:v>
                </c:pt>
                <c:pt idx="54">
                  <c:v>-26.795000000000002</c:v>
                </c:pt>
                <c:pt idx="55">
                  <c:v>-28.277999999999999</c:v>
                </c:pt>
                <c:pt idx="56">
                  <c:v>-30.550999999999998</c:v>
                </c:pt>
                <c:pt idx="57">
                  <c:v>-34.222000000000001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3FF-4563-8859-BA2FDD85D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4864"/>
        <c:axId val="81268736"/>
      </c:scatterChart>
      <c:valAx>
        <c:axId val="81364864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268736"/>
        <c:crossesAt val="-80"/>
        <c:crossBetween val="midCat"/>
        <c:majorUnit val="10"/>
        <c:minorUnit val="5"/>
      </c:valAx>
      <c:valAx>
        <c:axId val="81268736"/>
        <c:scaling>
          <c:orientation val="minMax"/>
          <c:max val="0"/>
          <c:min val="-3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364864"/>
        <c:crosses val="autoZero"/>
        <c:crossBetween val="midCat"/>
        <c:majorUnit val="10"/>
        <c:minorUnit val="5"/>
      </c:valAx>
    </c:plotArea>
    <c:legend>
      <c:legendPos val="r"/>
      <c:layout>
        <c:manualLayout>
          <c:xMode val="edge"/>
          <c:yMode val="edge"/>
          <c:x val="0.63826377952755908"/>
          <c:y val="0.21278725575969676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E-plane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12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Sheet1!$BX$6:$BX$246</c:f>
              <c:numCache>
                <c:formatCode>General</c:formatCode>
                <c:ptCount val="241"/>
                <c:pt idx="0">
                  <c:v>-286.04093536429536</c:v>
                </c:pt>
                <c:pt idx="1">
                  <c:v>-44.460912957646244</c:v>
                </c:pt>
                <c:pt idx="2">
                  <c:v>0.87247330393282141</c:v>
                </c:pt>
                <c:pt idx="3">
                  <c:v>-288.39223508610991</c:v>
                </c:pt>
                <c:pt idx="4">
                  <c:v>-261.25415945790826</c:v>
                </c:pt>
                <c:pt idx="5">
                  <c:v>-190.7042302059325</c:v>
                </c:pt>
                <c:pt idx="6">
                  <c:v>-80.064441932972741</c:v>
                </c:pt>
                <c:pt idx="7">
                  <c:v>10.704127202057379</c:v>
                </c:pt>
                <c:pt idx="8">
                  <c:v>-289.29224044658832</c:v>
                </c:pt>
                <c:pt idx="9">
                  <c:v>-242.8047038440935</c:v>
                </c:pt>
                <c:pt idx="10">
                  <c:v>-154.28223236970035</c:v>
                </c:pt>
                <c:pt idx="11">
                  <c:v>-76.271868019616889</c:v>
                </c:pt>
                <c:pt idx="12">
                  <c:v>4.8511881107652357</c:v>
                </c:pt>
                <c:pt idx="13">
                  <c:v>-292.4099594184878</c:v>
                </c:pt>
                <c:pt idx="14">
                  <c:v>-236.82100615464401</c:v>
                </c:pt>
                <c:pt idx="15">
                  <c:v>-173.52150359435294</c:v>
                </c:pt>
                <c:pt idx="16">
                  <c:v>-112.28020989023129</c:v>
                </c:pt>
                <c:pt idx="17">
                  <c:v>-3.7506687603307682</c:v>
                </c:pt>
                <c:pt idx="18">
                  <c:v>-294.76819030707338</c:v>
                </c:pt>
                <c:pt idx="19">
                  <c:v>-233.03909647129325</c:v>
                </c:pt>
                <c:pt idx="20">
                  <c:v>-171.60725607201678</c:v>
                </c:pt>
                <c:pt idx="21">
                  <c:v>-97.412131625316007</c:v>
                </c:pt>
                <c:pt idx="22">
                  <c:v>-14.547723630926441</c:v>
                </c:pt>
                <c:pt idx="23">
                  <c:v>-302.04208371063203</c:v>
                </c:pt>
                <c:pt idx="24">
                  <c:v>-249.69813267621149</c:v>
                </c:pt>
                <c:pt idx="25">
                  <c:v>-195.73332010282689</c:v>
                </c:pt>
                <c:pt idx="26">
                  <c:v>-113.32543057169066</c:v>
                </c:pt>
                <c:pt idx="27">
                  <c:v>-39.106666176105392</c:v>
                </c:pt>
                <c:pt idx="28">
                  <c:v>-324.28604768141156</c:v>
                </c:pt>
                <c:pt idx="29">
                  <c:v>-272.12180984176308</c:v>
                </c:pt>
                <c:pt idx="30">
                  <c:v>-218.44882735563439</c:v>
                </c:pt>
                <c:pt idx="31">
                  <c:v>-153.03229182043796</c:v>
                </c:pt>
                <c:pt idx="32">
                  <c:v>-68.696313744995962</c:v>
                </c:pt>
                <c:pt idx="33">
                  <c:v>4.9335516021394028</c:v>
                </c:pt>
                <c:pt idx="34">
                  <c:v>-292.36573250518597</c:v>
                </c:pt>
                <c:pt idx="35">
                  <c:v>-245.20783934791461</c:v>
                </c:pt>
                <c:pt idx="36">
                  <c:v>-181.56074687253391</c:v>
                </c:pt>
                <c:pt idx="37">
                  <c:v>-109.76730887832252</c:v>
                </c:pt>
                <c:pt idx="38">
                  <c:v>-36.513713373494198</c:v>
                </c:pt>
                <c:pt idx="39">
                  <c:v>-331.93549284664488</c:v>
                </c:pt>
                <c:pt idx="40">
                  <c:v>-278.37086478795231</c:v>
                </c:pt>
                <c:pt idx="41">
                  <c:v>-221.57026498486016</c:v>
                </c:pt>
                <c:pt idx="42">
                  <c:v>-159.5174353692797</c:v>
                </c:pt>
                <c:pt idx="43">
                  <c:v>-88.554032186609689</c:v>
                </c:pt>
                <c:pt idx="44">
                  <c:v>-22.290542921170271</c:v>
                </c:pt>
                <c:pt idx="45">
                  <c:v>-323.86061543998528</c:v>
                </c:pt>
                <c:pt idx="46">
                  <c:v>-268.49453164846562</c:v>
                </c:pt>
                <c:pt idx="47">
                  <c:v>-210.53654230026103</c:v>
                </c:pt>
                <c:pt idx="48">
                  <c:v>-152.06468481580879</c:v>
                </c:pt>
                <c:pt idx="49">
                  <c:v>-91.161479691679034</c:v>
                </c:pt>
                <c:pt idx="50">
                  <c:v>-30.094318610206813</c:v>
                </c:pt>
                <c:pt idx="51">
                  <c:v>-341.79591530812706</c:v>
                </c:pt>
                <c:pt idx="52">
                  <c:v>-289.96361756718824</c:v>
                </c:pt>
                <c:pt idx="53">
                  <c:v>-241.23819221542828</c:v>
                </c:pt>
                <c:pt idx="54">
                  <c:v>-195.73126989716016</c:v>
                </c:pt>
                <c:pt idx="55">
                  <c:v>-150.65348200878603</c:v>
                </c:pt>
                <c:pt idx="56">
                  <c:v>-100.98611518481118</c:v>
                </c:pt>
                <c:pt idx="57">
                  <c:v>-56.293410822453666</c:v>
                </c:pt>
                <c:pt idx="58">
                  <c:v>-8.1482988387435</c:v>
                </c:pt>
                <c:pt idx="59">
                  <c:v>-322.71625840216848</c:v>
                </c:pt>
                <c:pt idx="60">
                  <c:v>-276.33607996490588</c:v>
                </c:pt>
                <c:pt idx="61">
                  <c:v>-227.73323995049944</c:v>
                </c:pt>
                <c:pt idx="62">
                  <c:v>-178.78542272174997</c:v>
                </c:pt>
                <c:pt idx="63">
                  <c:v>-128.99161504550892</c:v>
                </c:pt>
                <c:pt idx="64">
                  <c:v>-81.682445586523201</c:v>
                </c:pt>
                <c:pt idx="65">
                  <c:v>-40.26698347660836</c:v>
                </c:pt>
                <c:pt idx="66">
                  <c:v>-3.7290432988522184</c:v>
                </c:pt>
                <c:pt idx="67">
                  <c:v>-329.11345874577819</c:v>
                </c:pt>
                <c:pt idx="68">
                  <c:v>-305.05917637611628</c:v>
                </c:pt>
                <c:pt idx="69">
                  <c:v>-275.46136859450826</c:v>
                </c:pt>
                <c:pt idx="70">
                  <c:v>-242.4766840934011</c:v>
                </c:pt>
                <c:pt idx="71">
                  <c:v>-207.0151393565275</c:v>
                </c:pt>
                <c:pt idx="72">
                  <c:v>-169.27620458177873</c:v>
                </c:pt>
                <c:pt idx="73">
                  <c:v>-133.19956762155272</c:v>
                </c:pt>
                <c:pt idx="74">
                  <c:v>-97.932002232022271</c:v>
                </c:pt>
                <c:pt idx="75">
                  <c:v>-65.232620347553166</c:v>
                </c:pt>
                <c:pt idx="76">
                  <c:v>-36.463141628218267</c:v>
                </c:pt>
                <c:pt idx="77">
                  <c:v>-9.8464795254162141</c:v>
                </c:pt>
                <c:pt idx="78">
                  <c:v>13.843369169179198</c:v>
                </c:pt>
                <c:pt idx="79">
                  <c:v>-325.19331976560272</c:v>
                </c:pt>
                <c:pt idx="80">
                  <c:v>-300.65277249692326</c:v>
                </c:pt>
                <c:pt idx="81">
                  <c:v>-274.47862250236682</c:v>
                </c:pt>
                <c:pt idx="82">
                  <c:v>-247.18128732460042</c:v>
                </c:pt>
                <c:pt idx="83">
                  <c:v>-220.76084465357755</c:v>
                </c:pt>
                <c:pt idx="84">
                  <c:v>-196.24091612763587</c:v>
                </c:pt>
                <c:pt idx="85">
                  <c:v>-174.65232034888157</c:v>
                </c:pt>
                <c:pt idx="86">
                  <c:v>-157.10676645028789</c:v>
                </c:pt>
                <c:pt idx="87">
                  <c:v>-143.30123449219258</c:v>
                </c:pt>
                <c:pt idx="88">
                  <c:v>-131.03283494695251</c:v>
                </c:pt>
                <c:pt idx="89">
                  <c:v>-117.609985882668</c:v>
                </c:pt>
                <c:pt idx="90">
                  <c:v>-103.11900903370423</c:v>
                </c:pt>
                <c:pt idx="91">
                  <c:v>-88.546578240247385</c:v>
                </c:pt>
                <c:pt idx="92">
                  <c:v>-75.372613202412765</c:v>
                </c:pt>
                <c:pt idx="93">
                  <c:v>-64.379187550496368</c:v>
                </c:pt>
                <c:pt idx="94">
                  <c:v>-56.481581926424454</c:v>
                </c:pt>
                <c:pt idx="95">
                  <c:v>-51.860900157610828</c:v>
                </c:pt>
                <c:pt idx="96">
                  <c:v>-48.186304245962631</c:v>
                </c:pt>
                <c:pt idx="97">
                  <c:v>-41.691347876210912</c:v>
                </c:pt>
                <c:pt idx="98">
                  <c:v>-32.954568120622497</c:v>
                </c:pt>
                <c:pt idx="99">
                  <c:v>-24.097387086770311</c:v>
                </c:pt>
                <c:pt idx="100">
                  <c:v>-15.981417719627075</c:v>
                </c:pt>
                <c:pt idx="101">
                  <c:v>-9.8816001967883835</c:v>
                </c:pt>
                <c:pt idx="102">
                  <c:v>-5.2876791578455311</c:v>
                </c:pt>
                <c:pt idx="103">
                  <c:v>-2.4463786396815408</c:v>
                </c:pt>
                <c:pt idx="104">
                  <c:v>-0.65007430165584879</c:v>
                </c:pt>
                <c:pt idx="105">
                  <c:v>1.185608418378223</c:v>
                </c:pt>
                <c:pt idx="106">
                  <c:v>3.5052884998561638</c:v>
                </c:pt>
                <c:pt idx="107">
                  <c:v>6.1053160114395837</c:v>
                </c:pt>
                <c:pt idx="108">
                  <c:v>8.6626561629572905</c:v>
                </c:pt>
                <c:pt idx="109">
                  <c:v>10.742891559799347</c:v>
                </c:pt>
                <c:pt idx="110">
                  <c:v>12.032990972180045</c:v>
                </c:pt>
                <c:pt idx="111">
                  <c:v>12.268957494065404</c:v>
                </c:pt>
                <c:pt idx="112">
                  <c:v>11.424292358960201</c:v>
                </c:pt>
                <c:pt idx="113">
                  <c:v>9.4276719721017059</c:v>
                </c:pt>
                <c:pt idx="114">
                  <c:v>7.2392844860059711</c:v>
                </c:pt>
                <c:pt idx="115">
                  <c:v>5.1264305282797977</c:v>
                </c:pt>
                <c:pt idx="116">
                  <c:v>3.5138977616468026</c:v>
                </c:pt>
                <c:pt idx="117">
                  <c:v>2.171846869079701</c:v>
                </c:pt>
                <c:pt idx="118">
                  <c:v>1.1048731002785246</c:v>
                </c:pt>
                <c:pt idx="119">
                  <c:v>0.32499010343644841</c:v>
                </c:pt>
                <c:pt idx="120">
                  <c:v>-2.7323712316729143E-5</c:v>
                </c:pt>
                <c:pt idx="121">
                  <c:v>0.14143733299150085</c:v>
                </c:pt>
                <c:pt idx="122">
                  <c:v>0.60397393157575152</c:v>
                </c:pt>
                <c:pt idx="123">
                  <c:v>1.4393418661873909</c:v>
                </c:pt>
                <c:pt idx="124">
                  <c:v>2.5806885432952811</c:v>
                </c:pt>
                <c:pt idx="125">
                  <c:v>4.0613181975854502</c:v>
                </c:pt>
                <c:pt idx="126">
                  <c:v>5.9940297933913484</c:v>
                </c:pt>
                <c:pt idx="127">
                  <c:v>8.2120266465076099</c:v>
                </c:pt>
                <c:pt idx="128">
                  <c:v>10.335421135050581</c:v>
                </c:pt>
                <c:pt idx="129">
                  <c:v>11.970759948616177</c:v>
                </c:pt>
                <c:pt idx="130">
                  <c:v>12.522277469203175</c:v>
                </c:pt>
                <c:pt idx="131">
                  <c:v>11.995992388290517</c:v>
                </c:pt>
                <c:pt idx="132">
                  <c:v>10.546582852391396</c:v>
                </c:pt>
                <c:pt idx="133">
                  <c:v>8.29223600209599</c:v>
                </c:pt>
                <c:pt idx="134">
                  <c:v>5.6288442760598514</c:v>
                </c:pt>
                <c:pt idx="135">
                  <c:v>2.964009454124664</c:v>
                </c:pt>
                <c:pt idx="136">
                  <c:v>1.0493397666993189</c:v>
                </c:pt>
                <c:pt idx="137">
                  <c:v>-0.5583712480775489</c:v>
                </c:pt>
                <c:pt idx="138">
                  <c:v>-2.445087876384747</c:v>
                </c:pt>
                <c:pt idx="139">
                  <c:v>-5.9592458160355477</c:v>
                </c:pt>
                <c:pt idx="140">
                  <c:v>-11.097716565658516</c:v>
                </c:pt>
                <c:pt idx="141">
                  <c:v>-18.080044631239332</c:v>
                </c:pt>
                <c:pt idx="142">
                  <c:v>-26.092571077100331</c:v>
                </c:pt>
                <c:pt idx="143">
                  <c:v>-34.865642414709384</c:v>
                </c:pt>
                <c:pt idx="144">
                  <c:v>-42.670908649219612</c:v>
                </c:pt>
                <c:pt idx="145">
                  <c:v>-47.896080545586642</c:v>
                </c:pt>
                <c:pt idx="146">
                  <c:v>-51.10927458732931</c:v>
                </c:pt>
                <c:pt idx="147">
                  <c:v>-55.955798468067641</c:v>
                </c:pt>
                <c:pt idx="148">
                  <c:v>-64.488630149906697</c:v>
                </c:pt>
                <c:pt idx="149">
                  <c:v>-76.335451437364753</c:v>
                </c:pt>
                <c:pt idx="150">
                  <c:v>-90.930875718729283</c:v>
                </c:pt>
                <c:pt idx="151">
                  <c:v>-105.98464649258575</c:v>
                </c:pt>
                <c:pt idx="152">
                  <c:v>-121.24804810531089</c:v>
                </c:pt>
                <c:pt idx="153">
                  <c:v>-134.05001784312302</c:v>
                </c:pt>
                <c:pt idx="154">
                  <c:v>-147.20360313463081</c:v>
                </c:pt>
                <c:pt idx="155">
                  <c:v>-162.39292563885084</c:v>
                </c:pt>
                <c:pt idx="156">
                  <c:v>-181.09117946065436</c:v>
                </c:pt>
                <c:pt idx="157">
                  <c:v>-205.14635058168412</c:v>
                </c:pt>
                <c:pt idx="158">
                  <c:v>-229.82084466539783</c:v>
                </c:pt>
                <c:pt idx="159">
                  <c:v>-255.96620831920379</c:v>
                </c:pt>
                <c:pt idx="160">
                  <c:v>-282.02113247868465</c:v>
                </c:pt>
                <c:pt idx="161">
                  <c:v>-304.53232154371472</c:v>
                </c:pt>
                <c:pt idx="162">
                  <c:v>-325.77617114981615</c:v>
                </c:pt>
                <c:pt idx="163">
                  <c:v>13.54486320329903</c:v>
                </c:pt>
                <c:pt idx="164">
                  <c:v>-8.8962116270527076</c:v>
                </c:pt>
                <c:pt idx="165">
                  <c:v>-38.166102636676072</c:v>
                </c:pt>
                <c:pt idx="166">
                  <c:v>-72.020652329444573</c:v>
                </c:pt>
                <c:pt idx="167">
                  <c:v>-109.41524419872064</c:v>
                </c:pt>
                <c:pt idx="168">
                  <c:v>-145.48619431743356</c:v>
                </c:pt>
                <c:pt idx="169">
                  <c:v>-182.94418422351876</c:v>
                </c:pt>
                <c:pt idx="170">
                  <c:v>-217.80404839244579</c:v>
                </c:pt>
                <c:pt idx="171">
                  <c:v>-249.26297215231997</c:v>
                </c:pt>
                <c:pt idx="172">
                  <c:v>-276.76824593743265</c:v>
                </c:pt>
                <c:pt idx="173">
                  <c:v>-302.85311622081281</c:v>
                </c:pt>
                <c:pt idx="174">
                  <c:v>-337.89398308645536</c:v>
                </c:pt>
                <c:pt idx="175">
                  <c:v>-13.447244893126225</c:v>
                </c:pt>
                <c:pt idx="176">
                  <c:v>-54.639848391449732</c:v>
                </c:pt>
                <c:pt idx="177">
                  <c:v>-99.968931675461363</c:v>
                </c:pt>
                <c:pt idx="178">
                  <c:v>-143.02194103270133</c:v>
                </c:pt>
                <c:pt idx="179">
                  <c:v>-190.61682818933605</c:v>
                </c:pt>
                <c:pt idx="180">
                  <c:v>-234.97753975592985</c:v>
                </c:pt>
                <c:pt idx="181">
                  <c:v>-284.42276038927037</c:v>
                </c:pt>
                <c:pt idx="182">
                  <c:v>-331.38236070993725</c:v>
                </c:pt>
                <c:pt idx="183">
                  <c:v>-20.929687686848212</c:v>
                </c:pt>
                <c:pt idx="184">
                  <c:v>-69.813670840860155</c:v>
                </c:pt>
                <c:pt idx="185">
                  <c:v>-119.04350845563985</c:v>
                </c:pt>
                <c:pt idx="186">
                  <c:v>-163.4046805174811</c:v>
                </c:pt>
                <c:pt idx="187">
                  <c:v>-210.45331342272789</c:v>
                </c:pt>
                <c:pt idx="188">
                  <c:v>-255.15657841624252</c:v>
                </c:pt>
                <c:pt idx="189">
                  <c:v>-303.74146763020877</c:v>
                </c:pt>
                <c:pt idx="190">
                  <c:v>-3.0871761057222216</c:v>
                </c:pt>
                <c:pt idx="191">
                  <c:v>-57.815462947594696</c:v>
                </c:pt>
                <c:pt idx="192">
                  <c:v>-113.32785176058215</c:v>
                </c:pt>
                <c:pt idx="193">
                  <c:v>-171.23660126425207</c:v>
                </c:pt>
                <c:pt idx="194">
                  <c:v>-224.66438298013983</c:v>
                </c:pt>
                <c:pt idx="195">
                  <c:v>-285.39875244261145</c:v>
                </c:pt>
                <c:pt idx="196">
                  <c:v>13.898520351925583</c:v>
                </c:pt>
                <c:pt idx="197">
                  <c:v>-51.393477033172658</c:v>
                </c:pt>
                <c:pt idx="198">
                  <c:v>-112.73556109061654</c:v>
                </c:pt>
                <c:pt idx="199">
                  <c:v>-174.39456552327226</c:v>
                </c:pt>
                <c:pt idx="200">
                  <c:v>-232.3075821638036</c:v>
                </c:pt>
                <c:pt idx="201">
                  <c:v>-300.01807509136017</c:v>
                </c:pt>
                <c:pt idx="202">
                  <c:v>-11.798836156338666</c:v>
                </c:pt>
                <c:pt idx="203">
                  <c:v>-77.298173087815456</c:v>
                </c:pt>
                <c:pt idx="204">
                  <c:v>-132.75810915046685</c:v>
                </c:pt>
                <c:pt idx="205">
                  <c:v>-197.13466959337086</c:v>
                </c:pt>
                <c:pt idx="206">
                  <c:v>-263.32927592750218</c:v>
                </c:pt>
                <c:pt idx="207">
                  <c:v>-337.16690158425365</c:v>
                </c:pt>
                <c:pt idx="208">
                  <c:v>-41.628063508485653</c:v>
                </c:pt>
                <c:pt idx="209">
                  <c:v>-106.63429254008038</c:v>
                </c:pt>
                <c:pt idx="210">
                  <c:v>-162.5078861811823</c:v>
                </c:pt>
                <c:pt idx="211">
                  <c:v>-228.18112181227681</c:v>
                </c:pt>
                <c:pt idx="212">
                  <c:v>-315.14919719983379</c:v>
                </c:pt>
                <c:pt idx="213">
                  <c:v>-26.065832118866723</c:v>
                </c:pt>
                <c:pt idx="214">
                  <c:v>-90.892170934812214</c:v>
                </c:pt>
                <c:pt idx="215">
                  <c:v>-151.12676326050885</c:v>
                </c:pt>
                <c:pt idx="216">
                  <c:v>-244.49569969986641</c:v>
                </c:pt>
                <c:pt idx="217">
                  <c:v>-320.36114497060794</c:v>
                </c:pt>
                <c:pt idx="218">
                  <c:v>-28.533715669932576</c:v>
                </c:pt>
                <c:pt idx="219">
                  <c:v>-88.607882578311433</c:v>
                </c:pt>
                <c:pt idx="220">
                  <c:v>-143.05243072819877</c:v>
                </c:pt>
                <c:pt idx="221">
                  <c:v>-204.8569093422503</c:v>
                </c:pt>
                <c:pt idx="222">
                  <c:v>-303.81504599392548</c:v>
                </c:pt>
                <c:pt idx="223">
                  <c:v>-12.156619304949288</c:v>
                </c:pt>
                <c:pt idx="224">
                  <c:v>-75.861693653567656</c:v>
                </c:pt>
                <c:pt idx="225">
                  <c:v>-139.38957983269233</c:v>
                </c:pt>
                <c:pt idx="226">
                  <c:v>-222.7117552552711</c:v>
                </c:pt>
                <c:pt idx="227">
                  <c:v>-297.69981966887144</c:v>
                </c:pt>
                <c:pt idx="228">
                  <c:v>0.50657749835352206</c:v>
                </c:pt>
                <c:pt idx="229">
                  <c:v>-72.217890173050151</c:v>
                </c:pt>
                <c:pt idx="230">
                  <c:v>-155.45021001832669</c:v>
                </c:pt>
                <c:pt idx="231">
                  <c:v>-235.09943573521349</c:v>
                </c:pt>
                <c:pt idx="232">
                  <c:v>-285.74437830234399</c:v>
                </c:pt>
                <c:pt idx="233">
                  <c:v>-323.83995170990841</c:v>
                </c:pt>
                <c:pt idx="234">
                  <c:v>-53.992982104684899</c:v>
                </c:pt>
                <c:pt idx="235">
                  <c:v>-201.39920797804467</c:v>
                </c:pt>
                <c:pt idx="236">
                  <c:v>-259.78958115362394</c:v>
                </c:pt>
                <c:pt idx="237">
                  <c:v>-292.48358708533749</c:v>
                </c:pt>
                <c:pt idx="238">
                  <c:v>-303.74035953168197</c:v>
                </c:pt>
                <c:pt idx="239">
                  <c:v>-257.06245888725596</c:v>
                </c:pt>
                <c:pt idx="240">
                  <c:v>-248.75701160654106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EE-48C6-832A-C4F72C088725}"/>
            </c:ext>
          </c:extLst>
        </c:ser>
        <c:ser>
          <c:idx val="1"/>
          <c:order val="1"/>
          <c:tx>
            <c:v>13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Sheet1!$CA$6:$CA$246</c:f>
              <c:numCache>
                <c:formatCode>General</c:formatCode>
                <c:ptCount val="241"/>
                <c:pt idx="0">
                  <c:v>137.88392952892517</c:v>
                </c:pt>
                <c:pt idx="1">
                  <c:v>185.39711119035462</c:v>
                </c:pt>
                <c:pt idx="2">
                  <c:v>115.51444736440547</c:v>
                </c:pt>
                <c:pt idx="3">
                  <c:v>118.99634923964801</c:v>
                </c:pt>
                <c:pt idx="4">
                  <c:v>163.46306489144146</c:v>
                </c:pt>
                <c:pt idx="5">
                  <c:v>166.7067447435243</c:v>
                </c:pt>
                <c:pt idx="6">
                  <c:v>160.93564473242012</c:v>
                </c:pt>
                <c:pt idx="7">
                  <c:v>138.23141168552598</c:v>
                </c:pt>
                <c:pt idx="8">
                  <c:v>147.16150757570171</c:v>
                </c:pt>
                <c:pt idx="9">
                  <c:v>173.92252075876968</c:v>
                </c:pt>
                <c:pt idx="10">
                  <c:v>203.18313404567058</c:v>
                </c:pt>
                <c:pt idx="11">
                  <c:v>198.08398904490778</c:v>
                </c:pt>
                <c:pt idx="12">
                  <c:v>141.32049859766798</c:v>
                </c:pt>
                <c:pt idx="13">
                  <c:v>166.94112950281246</c:v>
                </c:pt>
                <c:pt idx="14">
                  <c:v>193.48080701575208</c:v>
                </c:pt>
                <c:pt idx="15">
                  <c:v>221.91226184583479</c:v>
                </c:pt>
                <c:pt idx="16">
                  <c:v>181.80634871749663</c:v>
                </c:pt>
                <c:pt idx="17">
                  <c:v>131.24283739289183</c:v>
                </c:pt>
                <c:pt idx="18">
                  <c:v>155.72448607496335</c:v>
                </c:pt>
                <c:pt idx="19">
                  <c:v>217.17532083313387</c:v>
                </c:pt>
                <c:pt idx="20">
                  <c:v>254.74794102208097</c:v>
                </c:pt>
                <c:pt idx="21">
                  <c:v>-10.490691351542381</c:v>
                </c:pt>
                <c:pt idx="22">
                  <c:v>127.42104955652096</c:v>
                </c:pt>
                <c:pt idx="23">
                  <c:v>174.81881107337918</c:v>
                </c:pt>
                <c:pt idx="24">
                  <c:v>226.90355077275092</c:v>
                </c:pt>
                <c:pt idx="25">
                  <c:v>269.59584928757926</c:v>
                </c:pt>
                <c:pt idx="26">
                  <c:v>14.428870230384803</c:v>
                </c:pt>
                <c:pt idx="27">
                  <c:v>109.6562326019932</c:v>
                </c:pt>
                <c:pt idx="28">
                  <c:v>190.08609053679729</c:v>
                </c:pt>
                <c:pt idx="29">
                  <c:v>232.34958342800365</c:v>
                </c:pt>
                <c:pt idx="30">
                  <c:v>313.45649971707655</c:v>
                </c:pt>
                <c:pt idx="31">
                  <c:v>32.057695788004821</c:v>
                </c:pt>
                <c:pt idx="32">
                  <c:v>122.72876584643663</c:v>
                </c:pt>
                <c:pt idx="33">
                  <c:v>185.92837561274686</c:v>
                </c:pt>
                <c:pt idx="34">
                  <c:v>245.72192682441522</c:v>
                </c:pt>
                <c:pt idx="35">
                  <c:v>-35.170936622135201</c:v>
                </c:pt>
                <c:pt idx="36">
                  <c:v>25.125086204080134</c:v>
                </c:pt>
                <c:pt idx="37">
                  <c:v>118.68279181645758</c:v>
                </c:pt>
                <c:pt idx="38">
                  <c:v>172.88573076371989</c:v>
                </c:pt>
                <c:pt idx="39">
                  <c:v>224.25549249269869</c:v>
                </c:pt>
                <c:pt idx="40">
                  <c:v>298.79388919337026</c:v>
                </c:pt>
                <c:pt idx="41">
                  <c:v>5.4201025312049183</c:v>
                </c:pt>
                <c:pt idx="42">
                  <c:v>77.854526685164984</c:v>
                </c:pt>
                <c:pt idx="43">
                  <c:v>141.0263284548692</c:v>
                </c:pt>
                <c:pt idx="44">
                  <c:v>194.95126019113931</c:v>
                </c:pt>
                <c:pt idx="45">
                  <c:v>250.63771728655766</c:v>
                </c:pt>
                <c:pt idx="46">
                  <c:v>320.90845919040078</c:v>
                </c:pt>
                <c:pt idx="47">
                  <c:v>14.736901578122314</c:v>
                </c:pt>
                <c:pt idx="48">
                  <c:v>69.147310432995795</c:v>
                </c:pt>
                <c:pt idx="49">
                  <c:v>121.70215908184284</c:v>
                </c:pt>
                <c:pt idx="50">
                  <c:v>173.7433524412952</c:v>
                </c:pt>
                <c:pt idx="51">
                  <c:v>226.58665270278726</c:v>
                </c:pt>
                <c:pt idx="52">
                  <c:v>274.1918672652165</c:v>
                </c:pt>
                <c:pt idx="53">
                  <c:v>-23.342621258211267</c:v>
                </c:pt>
                <c:pt idx="54">
                  <c:v>32.27231778600104</c:v>
                </c:pt>
                <c:pt idx="55">
                  <c:v>96.861500598371407</c:v>
                </c:pt>
                <c:pt idx="56">
                  <c:v>158.54260993546313</c:v>
                </c:pt>
                <c:pt idx="57">
                  <c:v>210.92601125460726</c:v>
                </c:pt>
                <c:pt idx="58">
                  <c:v>266.67771810114726</c:v>
                </c:pt>
                <c:pt idx="59">
                  <c:v>322.96659670904847</c:v>
                </c:pt>
                <c:pt idx="60">
                  <c:v>16.827680251084601</c:v>
                </c:pt>
                <c:pt idx="61">
                  <c:v>72.694370530502468</c:v>
                </c:pt>
                <c:pt idx="62">
                  <c:v>125.70495974299045</c:v>
                </c:pt>
                <c:pt idx="63">
                  <c:v>173.67412402760462</c:v>
                </c:pt>
                <c:pt idx="64">
                  <c:v>211.46651211854345</c:v>
                </c:pt>
                <c:pt idx="65">
                  <c:v>247.6119974107271</c:v>
                </c:pt>
                <c:pt idx="66">
                  <c:v>284.19053257572102</c:v>
                </c:pt>
                <c:pt idx="67">
                  <c:v>-33.361939684021763</c:v>
                </c:pt>
                <c:pt idx="68">
                  <c:v>5.073661913312435</c:v>
                </c:pt>
                <c:pt idx="69">
                  <c:v>47.193982555542078</c:v>
                </c:pt>
                <c:pt idx="70">
                  <c:v>90.278436841148192</c:v>
                </c:pt>
                <c:pt idx="71">
                  <c:v>132.15497414599628</c:v>
                </c:pt>
                <c:pt idx="72">
                  <c:v>168.48408087557954</c:v>
                </c:pt>
                <c:pt idx="73">
                  <c:v>196.38449006588195</c:v>
                </c:pt>
                <c:pt idx="74">
                  <c:v>226.54143194154011</c:v>
                </c:pt>
                <c:pt idx="75">
                  <c:v>250.85898521160419</c:v>
                </c:pt>
                <c:pt idx="76">
                  <c:v>281.39688032628635</c:v>
                </c:pt>
                <c:pt idx="77">
                  <c:v>313.51837473454714</c:v>
                </c:pt>
                <c:pt idx="78">
                  <c:v>-10.847272130471936</c:v>
                </c:pt>
                <c:pt idx="79">
                  <c:v>21.890651824552322</c:v>
                </c:pt>
                <c:pt idx="80">
                  <c:v>53.402942062009018</c:v>
                </c:pt>
                <c:pt idx="81">
                  <c:v>76.647545420271754</c:v>
                </c:pt>
                <c:pt idx="82">
                  <c:v>93.992683400382404</c:v>
                </c:pt>
                <c:pt idx="83">
                  <c:v>108.8518177714389</c:v>
                </c:pt>
                <c:pt idx="84">
                  <c:v>125.53024138451835</c:v>
                </c:pt>
                <c:pt idx="85">
                  <c:v>144.98030643682034</c:v>
                </c:pt>
                <c:pt idx="86">
                  <c:v>167.14223631258452</c:v>
                </c:pt>
                <c:pt idx="87">
                  <c:v>188.39318910047308</c:v>
                </c:pt>
                <c:pt idx="88">
                  <c:v>207.7645508062146</c:v>
                </c:pt>
                <c:pt idx="89">
                  <c:v>223.98444814316099</c:v>
                </c:pt>
                <c:pt idx="90">
                  <c:v>238.82690106274421</c:v>
                </c:pt>
                <c:pt idx="91">
                  <c:v>252.89184636455042</c:v>
                </c:pt>
                <c:pt idx="92">
                  <c:v>268.90561230573093</c:v>
                </c:pt>
                <c:pt idx="93">
                  <c:v>285.72691658934752</c:v>
                </c:pt>
                <c:pt idx="94">
                  <c:v>301.24041342803571</c:v>
                </c:pt>
                <c:pt idx="95">
                  <c:v>315.18106698383423</c:v>
                </c:pt>
                <c:pt idx="96">
                  <c:v>-33.989246138915462</c:v>
                </c:pt>
                <c:pt idx="97">
                  <c:v>-25.486328227831535</c:v>
                </c:pt>
                <c:pt idx="98">
                  <c:v>-20.387618784664568</c:v>
                </c:pt>
                <c:pt idx="99">
                  <c:v>-16.579839402013818</c:v>
                </c:pt>
                <c:pt idx="100">
                  <c:v>-12.258555191192244</c:v>
                </c:pt>
                <c:pt idx="101">
                  <c:v>-7.0444979380626478</c:v>
                </c:pt>
                <c:pt idx="102">
                  <c:v>-1.7313145040336622</c:v>
                </c:pt>
                <c:pt idx="103">
                  <c:v>2.7389869608585968</c:v>
                </c:pt>
                <c:pt idx="104">
                  <c:v>5.7918188870885388</c:v>
                </c:pt>
                <c:pt idx="105">
                  <c:v>7.7618907421147298</c:v>
                </c:pt>
                <c:pt idx="106">
                  <c:v>8.7187968690890614</c:v>
                </c:pt>
                <c:pt idx="107">
                  <c:v>9.2998559084413728</c:v>
                </c:pt>
                <c:pt idx="108">
                  <c:v>9.7668038400969124</c:v>
                </c:pt>
                <c:pt idx="109">
                  <c:v>10.092681708908032</c:v>
                </c:pt>
                <c:pt idx="110">
                  <c:v>10.330588493364957</c:v>
                </c:pt>
                <c:pt idx="111">
                  <c:v>10.155009399917816</c:v>
                </c:pt>
                <c:pt idx="112">
                  <c:v>9.5463849540971921</c:v>
                </c:pt>
                <c:pt idx="113">
                  <c:v>8.1802455055708947</c:v>
                </c:pt>
                <c:pt idx="114">
                  <c:v>6.4856741963443767</c:v>
                </c:pt>
                <c:pt idx="115">
                  <c:v>4.6701897082877508</c:v>
                </c:pt>
                <c:pt idx="116">
                  <c:v>3.2663624671661466</c:v>
                </c:pt>
                <c:pt idx="117">
                  <c:v>1.959314603412821</c:v>
                </c:pt>
                <c:pt idx="118">
                  <c:v>0.94561558366379472</c:v>
                </c:pt>
                <c:pt idx="119">
                  <c:v>0.30152735487519067</c:v>
                </c:pt>
                <c:pt idx="120">
                  <c:v>-3.5626849361847235E-4</c:v>
                </c:pt>
                <c:pt idx="121">
                  <c:v>0.16693609121446684</c:v>
                </c:pt>
                <c:pt idx="122">
                  <c:v>0.56797120406861268</c:v>
                </c:pt>
                <c:pt idx="123">
                  <c:v>1.5111842191104756</c:v>
                </c:pt>
                <c:pt idx="124">
                  <c:v>2.7521507134456726</c:v>
                </c:pt>
                <c:pt idx="125">
                  <c:v>4.459609560882285</c:v>
                </c:pt>
                <c:pt idx="126">
                  <c:v>6.481639937265129</c:v>
                </c:pt>
                <c:pt idx="127">
                  <c:v>8.575957207244187</c:v>
                </c:pt>
                <c:pt idx="128">
                  <c:v>10.604437444591156</c:v>
                </c:pt>
                <c:pt idx="129">
                  <c:v>12.078557039626389</c:v>
                </c:pt>
                <c:pt idx="130">
                  <c:v>12.963826685563561</c:v>
                </c:pt>
                <c:pt idx="131">
                  <c:v>13.201720101833843</c:v>
                </c:pt>
                <c:pt idx="132">
                  <c:v>13.190122565950588</c:v>
                </c:pt>
                <c:pt idx="133">
                  <c:v>13.015716963863923</c:v>
                </c:pt>
                <c:pt idx="134">
                  <c:v>12.794704650133724</c:v>
                </c:pt>
                <c:pt idx="135">
                  <c:v>12.781032215567052</c:v>
                </c:pt>
                <c:pt idx="136">
                  <c:v>12.219559840374927</c:v>
                </c:pt>
                <c:pt idx="137">
                  <c:v>10.53802523485416</c:v>
                </c:pt>
                <c:pt idx="138">
                  <c:v>7.1928210519330094</c:v>
                </c:pt>
                <c:pt idx="139">
                  <c:v>2.7691659619814288</c:v>
                </c:pt>
                <c:pt idx="140">
                  <c:v>-2.3914006949532904</c:v>
                </c:pt>
                <c:pt idx="141">
                  <c:v>-6.9805268533504545</c:v>
                </c:pt>
                <c:pt idx="142">
                  <c:v>-10.970284490591894</c:v>
                </c:pt>
                <c:pt idx="143">
                  <c:v>-14.64282551213222</c:v>
                </c:pt>
                <c:pt idx="144">
                  <c:v>-20.065534330821237</c:v>
                </c:pt>
                <c:pt idx="145">
                  <c:v>-28.02511672376383</c:v>
                </c:pt>
                <c:pt idx="146">
                  <c:v>320.68001910725206</c:v>
                </c:pt>
                <c:pt idx="147">
                  <c:v>306.26119198080073</c:v>
                </c:pt>
                <c:pt idx="148">
                  <c:v>291.20555189813183</c:v>
                </c:pt>
                <c:pt idx="149">
                  <c:v>276.07521394415244</c:v>
                </c:pt>
                <c:pt idx="150">
                  <c:v>260.93730382227648</c:v>
                </c:pt>
                <c:pt idx="151">
                  <c:v>247.40797770755609</c:v>
                </c:pt>
                <c:pt idx="152">
                  <c:v>232.95380141373204</c:v>
                </c:pt>
                <c:pt idx="153">
                  <c:v>215.77076642014913</c:v>
                </c:pt>
                <c:pt idx="154">
                  <c:v>196.4072120162291</c:v>
                </c:pt>
                <c:pt idx="155">
                  <c:v>174.34259587456029</c:v>
                </c:pt>
                <c:pt idx="156">
                  <c:v>153.52600411573425</c:v>
                </c:pt>
                <c:pt idx="157">
                  <c:v>133.06264713897411</c:v>
                </c:pt>
                <c:pt idx="158">
                  <c:v>117.13026892326788</c:v>
                </c:pt>
                <c:pt idx="159">
                  <c:v>102.32533969279808</c:v>
                </c:pt>
                <c:pt idx="160">
                  <c:v>82.012764886507171</c:v>
                </c:pt>
                <c:pt idx="161">
                  <c:v>56.972034377779977</c:v>
                </c:pt>
                <c:pt idx="162">
                  <c:v>24.890979680797017</c:v>
                </c:pt>
                <c:pt idx="163">
                  <c:v>-6.4189706436322354</c:v>
                </c:pt>
                <c:pt idx="164">
                  <c:v>319.99578930768348</c:v>
                </c:pt>
                <c:pt idx="165">
                  <c:v>287.25364668040498</c:v>
                </c:pt>
                <c:pt idx="166">
                  <c:v>258.70312519200797</c:v>
                </c:pt>
                <c:pt idx="167">
                  <c:v>230.62526942233822</c:v>
                </c:pt>
                <c:pt idx="168">
                  <c:v>205.12568373100589</c:v>
                </c:pt>
                <c:pt idx="169">
                  <c:v>175.48009910375458</c:v>
                </c:pt>
                <c:pt idx="170">
                  <c:v>138.25423363501463</c:v>
                </c:pt>
                <c:pt idx="171">
                  <c:v>97.182716538255306</c:v>
                </c:pt>
                <c:pt idx="172">
                  <c:v>52.017765442650401</c:v>
                </c:pt>
                <c:pt idx="173">
                  <c:v>8.9052319031202103</c:v>
                </c:pt>
                <c:pt idx="174">
                  <c:v>-30.22322079403483</c:v>
                </c:pt>
                <c:pt idx="175">
                  <c:v>287.72295593859275</c:v>
                </c:pt>
                <c:pt idx="176">
                  <c:v>251.88117845851531</c:v>
                </c:pt>
                <c:pt idx="177">
                  <c:v>212.51119583137552</c:v>
                </c:pt>
                <c:pt idx="178">
                  <c:v>170.9278395973046</c:v>
                </c:pt>
                <c:pt idx="179">
                  <c:v>125.03030182486842</c:v>
                </c:pt>
                <c:pt idx="180">
                  <c:v>76.453887142117068</c:v>
                </c:pt>
                <c:pt idx="181">
                  <c:v>23.358332903661719</c:v>
                </c:pt>
                <c:pt idx="182">
                  <c:v>-26.572997209357737</c:v>
                </c:pt>
                <c:pt idx="183">
                  <c:v>274.44744967677559</c:v>
                </c:pt>
                <c:pt idx="184">
                  <c:v>217.21028021847394</c:v>
                </c:pt>
                <c:pt idx="185">
                  <c:v>160.32840404450249</c:v>
                </c:pt>
                <c:pt idx="186">
                  <c:v>103.99164486972315</c:v>
                </c:pt>
                <c:pt idx="187">
                  <c:v>44.6741706683475</c:v>
                </c:pt>
                <c:pt idx="188">
                  <c:v>-21.165134873111981</c:v>
                </c:pt>
                <c:pt idx="189">
                  <c:v>285.25946881107342</c:v>
                </c:pt>
                <c:pt idx="190">
                  <c:v>223.29697785979212</c:v>
                </c:pt>
                <c:pt idx="191">
                  <c:v>182.93238897593224</c:v>
                </c:pt>
                <c:pt idx="192">
                  <c:v>129.63958277192236</c:v>
                </c:pt>
                <c:pt idx="193">
                  <c:v>64.620828389182748</c:v>
                </c:pt>
                <c:pt idx="194">
                  <c:v>0.94351017278421523</c:v>
                </c:pt>
                <c:pt idx="195">
                  <c:v>305.1254942640802</c:v>
                </c:pt>
                <c:pt idx="196">
                  <c:v>255.11012622427063</c:v>
                </c:pt>
                <c:pt idx="197">
                  <c:v>190.1396159509184</c:v>
                </c:pt>
                <c:pt idx="198">
                  <c:v>128.77355024847509</c:v>
                </c:pt>
                <c:pt idx="199">
                  <c:v>77.067716237569215</c:v>
                </c:pt>
                <c:pt idx="200">
                  <c:v>10.67107616815747</c:v>
                </c:pt>
                <c:pt idx="201">
                  <c:v>297.89083853002944</c:v>
                </c:pt>
                <c:pt idx="202">
                  <c:v>223.34244633879774</c:v>
                </c:pt>
                <c:pt idx="203">
                  <c:v>160.16984635635481</c:v>
                </c:pt>
                <c:pt idx="204">
                  <c:v>100.40180630530679</c:v>
                </c:pt>
                <c:pt idx="205">
                  <c:v>34.133188399261812</c:v>
                </c:pt>
                <c:pt idx="206">
                  <c:v>310.24928616838861</c:v>
                </c:pt>
                <c:pt idx="207">
                  <c:v>223.83346610714182</c:v>
                </c:pt>
                <c:pt idx="208">
                  <c:v>171.39774238704877</c:v>
                </c:pt>
                <c:pt idx="209">
                  <c:v>103.15679334279776</c:v>
                </c:pt>
                <c:pt idx="210">
                  <c:v>44.958842991531483</c:v>
                </c:pt>
                <c:pt idx="211">
                  <c:v>309.08067220744829</c:v>
                </c:pt>
                <c:pt idx="212">
                  <c:v>234.92278338932795</c:v>
                </c:pt>
                <c:pt idx="213">
                  <c:v>162.01234704227957</c:v>
                </c:pt>
                <c:pt idx="214">
                  <c:v>92.482233023322493</c:v>
                </c:pt>
                <c:pt idx="215">
                  <c:v>36.441201993483006</c:v>
                </c:pt>
                <c:pt idx="216">
                  <c:v>299.00303889012366</c:v>
                </c:pt>
                <c:pt idx="217">
                  <c:v>174.51195405816219</c:v>
                </c:pt>
                <c:pt idx="218">
                  <c:v>118.57467837735068</c:v>
                </c:pt>
                <c:pt idx="219">
                  <c:v>88.164660713630795</c:v>
                </c:pt>
                <c:pt idx="220">
                  <c:v>14.493857258565811</c:v>
                </c:pt>
                <c:pt idx="221">
                  <c:v>180.10291955013793</c:v>
                </c:pt>
                <c:pt idx="222">
                  <c:v>155.17940218856722</c:v>
                </c:pt>
                <c:pt idx="223">
                  <c:v>116.89963457256499</c:v>
                </c:pt>
                <c:pt idx="224">
                  <c:v>80.068611913441686</c:v>
                </c:pt>
                <c:pt idx="225">
                  <c:v>-9.4466750997004851</c:v>
                </c:pt>
                <c:pt idx="226">
                  <c:v>205.31750214034741</c:v>
                </c:pt>
                <c:pt idx="227">
                  <c:v>154.73873446908598</c:v>
                </c:pt>
                <c:pt idx="228">
                  <c:v>113.13277758902308</c:v>
                </c:pt>
                <c:pt idx="229">
                  <c:v>145.90803440659514</c:v>
                </c:pt>
                <c:pt idx="230">
                  <c:v>211.27621235187181</c:v>
                </c:pt>
                <c:pt idx="231">
                  <c:v>177.30316820736232</c:v>
                </c:pt>
                <c:pt idx="232">
                  <c:v>142.32721605408761</c:v>
                </c:pt>
                <c:pt idx="233">
                  <c:v>102.13772861763049</c:v>
                </c:pt>
                <c:pt idx="234">
                  <c:v>234.55063465682451</c:v>
                </c:pt>
                <c:pt idx="235">
                  <c:v>204.86785163404136</c:v>
                </c:pt>
                <c:pt idx="236">
                  <c:v>159.39430069697494</c:v>
                </c:pt>
                <c:pt idx="237">
                  <c:v>141.64852516341364</c:v>
                </c:pt>
                <c:pt idx="238">
                  <c:v>114.98795752519197</c:v>
                </c:pt>
                <c:pt idx="239">
                  <c:v>196.47577552002932</c:v>
                </c:pt>
                <c:pt idx="240">
                  <c:v>166.07439948617369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EEE-48C6-832A-C4F72C088725}"/>
            </c:ext>
          </c:extLst>
        </c:ser>
        <c:ser>
          <c:idx val="2"/>
          <c:order val="2"/>
          <c:tx>
            <c:v>15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Sheet1!$CD$6:$CD$246</c:f>
              <c:numCache>
                <c:formatCode>General</c:formatCode>
                <c:ptCount val="241"/>
                <c:pt idx="0">
                  <c:v>100.27277398132065</c:v>
                </c:pt>
                <c:pt idx="1">
                  <c:v>139.07205596808814</c:v>
                </c:pt>
                <c:pt idx="2">
                  <c:v>173.77519619990903</c:v>
                </c:pt>
                <c:pt idx="3">
                  <c:v>117.84164025621887</c:v>
                </c:pt>
                <c:pt idx="4">
                  <c:v>118.28077887110322</c:v>
                </c:pt>
                <c:pt idx="5">
                  <c:v>157.13367841968571</c:v>
                </c:pt>
                <c:pt idx="6">
                  <c:v>8.4708520252625306</c:v>
                </c:pt>
                <c:pt idx="7">
                  <c:v>107.98318740747246</c:v>
                </c:pt>
                <c:pt idx="8">
                  <c:v>162.77117922722286</c:v>
                </c:pt>
                <c:pt idx="9">
                  <c:v>217.48290149795321</c:v>
                </c:pt>
                <c:pt idx="10">
                  <c:v>71.962954450182181</c:v>
                </c:pt>
                <c:pt idx="11">
                  <c:v>130.60709647556831</c:v>
                </c:pt>
                <c:pt idx="12">
                  <c:v>227.20373975303406</c:v>
                </c:pt>
                <c:pt idx="13">
                  <c:v>223.34252253459837</c:v>
                </c:pt>
                <c:pt idx="14">
                  <c:v>93.652148156065678</c:v>
                </c:pt>
                <c:pt idx="15">
                  <c:v>205.09800074225348</c:v>
                </c:pt>
                <c:pt idx="16">
                  <c:v>265.9701630630239</c:v>
                </c:pt>
                <c:pt idx="17">
                  <c:v>318.72993121265546</c:v>
                </c:pt>
                <c:pt idx="18">
                  <c:v>140.98978670964976</c:v>
                </c:pt>
                <c:pt idx="19">
                  <c:v>199.03226666095372</c:v>
                </c:pt>
                <c:pt idx="20">
                  <c:v>294.1399229288516</c:v>
                </c:pt>
                <c:pt idx="21">
                  <c:v>46.500424318625392</c:v>
                </c:pt>
                <c:pt idx="22">
                  <c:v>163.3697829004681</c:v>
                </c:pt>
                <c:pt idx="23">
                  <c:v>273.35486769228322</c:v>
                </c:pt>
                <c:pt idx="24">
                  <c:v>5.632564321240352</c:v>
                </c:pt>
                <c:pt idx="25">
                  <c:v>107.00550115056541</c:v>
                </c:pt>
                <c:pt idx="26">
                  <c:v>215.01526389445269</c:v>
                </c:pt>
                <c:pt idx="27">
                  <c:v>272.41863215333785</c:v>
                </c:pt>
                <c:pt idx="28">
                  <c:v>24.435993454717078</c:v>
                </c:pt>
                <c:pt idx="29">
                  <c:v>135.38559404793313</c:v>
                </c:pt>
                <c:pt idx="30">
                  <c:v>220.39468004351846</c:v>
                </c:pt>
                <c:pt idx="31">
                  <c:v>324.1973955659181</c:v>
                </c:pt>
                <c:pt idx="32">
                  <c:v>53.436400840194551</c:v>
                </c:pt>
                <c:pt idx="33">
                  <c:v>160.39344803339466</c:v>
                </c:pt>
                <c:pt idx="34">
                  <c:v>262.34595924860645</c:v>
                </c:pt>
                <c:pt idx="35">
                  <c:v>-24.06767914130441</c:v>
                </c:pt>
                <c:pt idx="36">
                  <c:v>61.858204265694084</c:v>
                </c:pt>
                <c:pt idx="37">
                  <c:v>155.79613623929617</c:v>
                </c:pt>
                <c:pt idx="38">
                  <c:v>267.89293518662413</c:v>
                </c:pt>
                <c:pt idx="39">
                  <c:v>-17.294276662675088</c:v>
                </c:pt>
                <c:pt idx="40">
                  <c:v>76.672138393253917</c:v>
                </c:pt>
                <c:pt idx="41">
                  <c:v>167.45830845094727</c:v>
                </c:pt>
                <c:pt idx="42">
                  <c:v>280.30561593296898</c:v>
                </c:pt>
                <c:pt idx="43">
                  <c:v>-6.3666294417988922</c:v>
                </c:pt>
                <c:pt idx="44">
                  <c:v>83.686480112297403</c:v>
                </c:pt>
                <c:pt idx="45">
                  <c:v>176.14476721611419</c:v>
                </c:pt>
                <c:pt idx="46">
                  <c:v>272.87506297910363</c:v>
                </c:pt>
                <c:pt idx="47">
                  <c:v>-1.5297363842427956</c:v>
                </c:pt>
                <c:pt idx="48">
                  <c:v>84.322446087022897</c:v>
                </c:pt>
                <c:pt idx="49">
                  <c:v>177.77874552483587</c:v>
                </c:pt>
                <c:pt idx="50">
                  <c:v>261.01370762988995</c:v>
                </c:pt>
                <c:pt idx="51">
                  <c:v>-21.339366859084151</c:v>
                </c:pt>
                <c:pt idx="52">
                  <c:v>67.736615474219079</c:v>
                </c:pt>
                <c:pt idx="53">
                  <c:v>139.29938570023899</c:v>
                </c:pt>
                <c:pt idx="54">
                  <c:v>185.86043822270994</c:v>
                </c:pt>
                <c:pt idx="55">
                  <c:v>246.6644637622887</c:v>
                </c:pt>
                <c:pt idx="56">
                  <c:v>314.93845118071829</c:v>
                </c:pt>
                <c:pt idx="57">
                  <c:v>32.106257703622759</c:v>
                </c:pt>
                <c:pt idx="58">
                  <c:v>104.65367492325636</c:v>
                </c:pt>
                <c:pt idx="59">
                  <c:v>180.73138686036435</c:v>
                </c:pt>
                <c:pt idx="60">
                  <c:v>259.70699780889601</c:v>
                </c:pt>
                <c:pt idx="61">
                  <c:v>-24.495857114151249</c:v>
                </c:pt>
                <c:pt idx="62">
                  <c:v>45.999124011824122</c:v>
                </c:pt>
                <c:pt idx="63">
                  <c:v>126.24654896136542</c:v>
                </c:pt>
                <c:pt idx="64">
                  <c:v>198.54866216986946</c:v>
                </c:pt>
                <c:pt idx="65">
                  <c:v>259.46924287911685</c:v>
                </c:pt>
                <c:pt idx="66">
                  <c:v>300.20039069866743</c:v>
                </c:pt>
                <c:pt idx="67">
                  <c:v>-18.322728528468161</c:v>
                </c:pt>
                <c:pt idx="68">
                  <c:v>23.732832654053453</c:v>
                </c:pt>
                <c:pt idx="69">
                  <c:v>81.258921765134062</c:v>
                </c:pt>
                <c:pt idx="70">
                  <c:v>149.606184334099</c:v>
                </c:pt>
                <c:pt idx="71">
                  <c:v>209.42789640864464</c:v>
                </c:pt>
                <c:pt idx="72">
                  <c:v>270.77069376131811</c:v>
                </c:pt>
                <c:pt idx="73">
                  <c:v>316.87083371509055</c:v>
                </c:pt>
                <c:pt idx="74">
                  <c:v>-13.653437939264819</c:v>
                </c:pt>
                <c:pt idx="75">
                  <c:v>17.313688895513764</c:v>
                </c:pt>
                <c:pt idx="76">
                  <c:v>57.537624987321649</c:v>
                </c:pt>
                <c:pt idx="77">
                  <c:v>107.81246482822347</c:v>
                </c:pt>
                <c:pt idx="78">
                  <c:v>158.63940257671419</c:v>
                </c:pt>
                <c:pt idx="79">
                  <c:v>205.82093169145929</c:v>
                </c:pt>
                <c:pt idx="80">
                  <c:v>248.22887533446504</c:v>
                </c:pt>
                <c:pt idx="81">
                  <c:v>281.29410970602567</c:v>
                </c:pt>
                <c:pt idx="82">
                  <c:v>307.17681720759305</c:v>
                </c:pt>
                <c:pt idx="83">
                  <c:v>-24.349168762389439</c:v>
                </c:pt>
                <c:pt idx="84">
                  <c:v>9.5468804119987567</c:v>
                </c:pt>
                <c:pt idx="85">
                  <c:v>46.409061777752655</c:v>
                </c:pt>
                <c:pt idx="86">
                  <c:v>80.553639342345974</c:v>
                </c:pt>
                <c:pt idx="87">
                  <c:v>109.95191366431118</c:v>
                </c:pt>
                <c:pt idx="88">
                  <c:v>135.11397257205485</c:v>
                </c:pt>
                <c:pt idx="89">
                  <c:v>158.40798274949213</c:v>
                </c:pt>
                <c:pt idx="90">
                  <c:v>-176.88180568726483</c:v>
                </c:pt>
                <c:pt idx="91">
                  <c:v>-150.92722736079224</c:v>
                </c:pt>
                <c:pt idx="92">
                  <c:v>-124.91467549199456</c:v>
                </c:pt>
                <c:pt idx="93">
                  <c:v>-103.27257800375861</c:v>
                </c:pt>
                <c:pt idx="94">
                  <c:v>-87.892468236063166</c:v>
                </c:pt>
                <c:pt idx="95">
                  <c:v>-79.221612961580604</c:v>
                </c:pt>
                <c:pt idx="96">
                  <c:v>-70.865708771164975</c:v>
                </c:pt>
                <c:pt idx="97">
                  <c:v>-59.009871668563505</c:v>
                </c:pt>
                <c:pt idx="98">
                  <c:v>-45.955481095621508</c:v>
                </c:pt>
                <c:pt idx="99">
                  <c:v>-33.497174367550542</c:v>
                </c:pt>
                <c:pt idx="100">
                  <c:v>-22.860023140461152</c:v>
                </c:pt>
                <c:pt idx="101">
                  <c:v>-15.103578780284607</c:v>
                </c:pt>
                <c:pt idx="102">
                  <c:v>-8.8291222522900625</c:v>
                </c:pt>
                <c:pt idx="103">
                  <c:v>-3.0941090515912038</c:v>
                </c:pt>
                <c:pt idx="104">
                  <c:v>2.9030076332193175</c:v>
                </c:pt>
                <c:pt idx="105">
                  <c:v>8.5359091747270099</c:v>
                </c:pt>
                <c:pt idx="106">
                  <c:v>12.714949143748811</c:v>
                </c:pt>
                <c:pt idx="107">
                  <c:v>14.911339996207602</c:v>
                </c:pt>
                <c:pt idx="108">
                  <c:v>15.734484843520221</c:v>
                </c:pt>
                <c:pt idx="109">
                  <c:v>16.085154708929394</c:v>
                </c:pt>
                <c:pt idx="110">
                  <c:v>16.293806108350992</c:v>
                </c:pt>
                <c:pt idx="111">
                  <c:v>16.064035961377954</c:v>
                </c:pt>
                <c:pt idx="112">
                  <c:v>15.556016863111921</c:v>
                </c:pt>
                <c:pt idx="113">
                  <c:v>14.497785620839551</c:v>
                </c:pt>
                <c:pt idx="114">
                  <c:v>12.508366584129988</c:v>
                </c:pt>
                <c:pt idx="115">
                  <c:v>9.7355859795084996</c:v>
                </c:pt>
                <c:pt idx="116">
                  <c:v>6.5927600260839938</c:v>
                </c:pt>
                <c:pt idx="117">
                  <c:v>3.7907421170803559</c:v>
                </c:pt>
                <c:pt idx="118">
                  <c:v>1.5221135274186111</c:v>
                </c:pt>
                <c:pt idx="119">
                  <c:v>7.6365484150443308E-2</c:v>
                </c:pt>
                <c:pt idx="120">
                  <c:v>-4.6338822900793275E-4</c:v>
                </c:pt>
                <c:pt idx="121">
                  <c:v>1.274181775963882</c:v>
                </c:pt>
                <c:pt idx="122">
                  <c:v>3.6239201964975507</c:v>
                </c:pt>
                <c:pt idx="123">
                  <c:v>6.3497391256038327</c:v>
                </c:pt>
                <c:pt idx="124">
                  <c:v>9.4348425170786925</c:v>
                </c:pt>
                <c:pt idx="125">
                  <c:v>12.327555404794396</c:v>
                </c:pt>
                <c:pt idx="126">
                  <c:v>14.527197748430808</c:v>
                </c:pt>
                <c:pt idx="127">
                  <c:v>15.764569290374681</c:v>
                </c:pt>
                <c:pt idx="128">
                  <c:v>16.292710404931285</c:v>
                </c:pt>
                <c:pt idx="129">
                  <c:v>16.649834148325567</c:v>
                </c:pt>
                <c:pt idx="130">
                  <c:v>16.63714865328393</c:v>
                </c:pt>
                <c:pt idx="131">
                  <c:v>16.351650494582856</c:v>
                </c:pt>
                <c:pt idx="132">
                  <c:v>15.585315335706269</c:v>
                </c:pt>
                <c:pt idx="133">
                  <c:v>13.463906558440726</c:v>
                </c:pt>
                <c:pt idx="134">
                  <c:v>9.4790833310772484</c:v>
                </c:pt>
                <c:pt idx="135">
                  <c:v>3.9544451382017485</c:v>
                </c:pt>
                <c:pt idx="136">
                  <c:v>-2.020743837913102</c:v>
                </c:pt>
                <c:pt idx="137">
                  <c:v>-8.1116378228059034</c:v>
                </c:pt>
                <c:pt idx="138">
                  <c:v>-14.43378093515804</c:v>
                </c:pt>
                <c:pt idx="139">
                  <c:v>-21.893253227424339</c:v>
                </c:pt>
                <c:pt idx="140">
                  <c:v>-32.200241573914269</c:v>
                </c:pt>
                <c:pt idx="141">
                  <c:v>-44.963736096418927</c:v>
                </c:pt>
                <c:pt idx="142">
                  <c:v>-58.92293394431158</c:v>
                </c:pt>
                <c:pt idx="143">
                  <c:v>-71.093305805834916</c:v>
                </c:pt>
                <c:pt idx="144">
                  <c:v>-79.334050699104864</c:v>
                </c:pt>
                <c:pt idx="145">
                  <c:v>-87.506927344566407</c:v>
                </c:pt>
                <c:pt idx="146">
                  <c:v>-101.74849474763806</c:v>
                </c:pt>
                <c:pt idx="147">
                  <c:v>-122.46146924908038</c:v>
                </c:pt>
                <c:pt idx="148">
                  <c:v>-147.92569248463906</c:v>
                </c:pt>
                <c:pt idx="149">
                  <c:v>-173.5370689087207</c:v>
                </c:pt>
                <c:pt idx="150">
                  <c:v>162.28261942649596</c:v>
                </c:pt>
                <c:pt idx="151">
                  <c:v>139.40289559552184</c:v>
                </c:pt>
                <c:pt idx="152">
                  <c:v>113.96498081566411</c:v>
                </c:pt>
                <c:pt idx="153">
                  <c:v>84.034063237956303</c:v>
                </c:pt>
                <c:pt idx="154">
                  <c:v>49.095977318623</c:v>
                </c:pt>
                <c:pt idx="155">
                  <c:v>12.542702518943287</c:v>
                </c:pt>
                <c:pt idx="156">
                  <c:v>-22.75078394338712</c:v>
                </c:pt>
                <c:pt idx="157">
                  <c:v>306.90192090698412</c:v>
                </c:pt>
                <c:pt idx="158">
                  <c:v>279.8684799560591</c:v>
                </c:pt>
                <c:pt idx="159">
                  <c:v>248.14886918288201</c:v>
                </c:pt>
                <c:pt idx="160">
                  <c:v>209.37619924908162</c:v>
                </c:pt>
                <c:pt idx="161">
                  <c:v>163.53421473263566</c:v>
                </c:pt>
                <c:pt idx="162">
                  <c:v>116.10209228053544</c:v>
                </c:pt>
                <c:pt idx="163">
                  <c:v>62.518618372591447</c:v>
                </c:pt>
                <c:pt idx="164">
                  <c:v>18.806965389517302</c:v>
                </c:pt>
                <c:pt idx="165">
                  <c:v>-14.132215153770773</c:v>
                </c:pt>
                <c:pt idx="166">
                  <c:v>315.68722083186049</c:v>
                </c:pt>
                <c:pt idx="167">
                  <c:v>268.50671360422882</c:v>
                </c:pt>
                <c:pt idx="168">
                  <c:v>212.39630246217274</c:v>
                </c:pt>
                <c:pt idx="169">
                  <c:v>156.91700593204268</c:v>
                </c:pt>
                <c:pt idx="170">
                  <c:v>92.413715386585565</c:v>
                </c:pt>
                <c:pt idx="171">
                  <c:v>35.657838946045388</c:v>
                </c:pt>
                <c:pt idx="172">
                  <c:v>-22.567912900409397</c:v>
                </c:pt>
                <c:pt idx="173">
                  <c:v>301.52005679657213</c:v>
                </c:pt>
                <c:pt idx="174">
                  <c:v>257.13344135098475</c:v>
                </c:pt>
                <c:pt idx="175">
                  <c:v>201.99604438370466</c:v>
                </c:pt>
                <c:pt idx="176">
                  <c:v>132.62687451070906</c:v>
                </c:pt>
                <c:pt idx="177">
                  <c:v>61.284516303342087</c:v>
                </c:pt>
                <c:pt idx="178">
                  <c:v>-10.308108987636359</c:v>
                </c:pt>
                <c:pt idx="179">
                  <c:v>266.64475751692174</c:v>
                </c:pt>
                <c:pt idx="180">
                  <c:v>188.46744418439573</c:v>
                </c:pt>
                <c:pt idx="181">
                  <c:v>108.63042202247308</c:v>
                </c:pt>
                <c:pt idx="182">
                  <c:v>36.012816008371146</c:v>
                </c:pt>
                <c:pt idx="183">
                  <c:v>321.79480027270779</c:v>
                </c:pt>
                <c:pt idx="184">
                  <c:v>246.78387025014183</c:v>
                </c:pt>
                <c:pt idx="185">
                  <c:v>180.93995237634647</c:v>
                </c:pt>
                <c:pt idx="186">
                  <c:v>133.25591819193204</c:v>
                </c:pt>
                <c:pt idx="187">
                  <c:v>59.744596619870535</c:v>
                </c:pt>
                <c:pt idx="188">
                  <c:v>-11.385437915738009</c:v>
                </c:pt>
                <c:pt idx="189">
                  <c:v>269.13864405252104</c:v>
                </c:pt>
                <c:pt idx="190">
                  <c:v>185.16732952916726</c:v>
                </c:pt>
                <c:pt idx="191">
                  <c:v>91.978474480201299</c:v>
                </c:pt>
                <c:pt idx="192">
                  <c:v>13.055383349362387</c:v>
                </c:pt>
                <c:pt idx="193">
                  <c:v>271.65375041935488</c:v>
                </c:pt>
                <c:pt idx="194">
                  <c:v>188.75600951628115</c:v>
                </c:pt>
                <c:pt idx="195">
                  <c:v>101.78244004686522</c:v>
                </c:pt>
                <c:pt idx="196">
                  <c:v>1.7553632964737744</c:v>
                </c:pt>
                <c:pt idx="197">
                  <c:v>273.10283598552974</c:v>
                </c:pt>
                <c:pt idx="198">
                  <c:v>176.53073436931587</c:v>
                </c:pt>
                <c:pt idx="199">
                  <c:v>86.259383542420494</c:v>
                </c:pt>
                <c:pt idx="200">
                  <c:v>-9.7458121372300752</c:v>
                </c:pt>
                <c:pt idx="201">
                  <c:v>257.77140610843128</c:v>
                </c:pt>
                <c:pt idx="202">
                  <c:v>143.8668239914434</c:v>
                </c:pt>
                <c:pt idx="203">
                  <c:v>63.960470181234257</c:v>
                </c:pt>
                <c:pt idx="204">
                  <c:v>-26.122006139783736</c:v>
                </c:pt>
                <c:pt idx="205">
                  <c:v>223.3578095206677</c:v>
                </c:pt>
                <c:pt idx="206">
                  <c:v>138.85347589837863</c:v>
                </c:pt>
                <c:pt idx="207">
                  <c:v>28.03246440672163</c:v>
                </c:pt>
                <c:pt idx="208">
                  <c:v>319.03922129292175</c:v>
                </c:pt>
                <c:pt idx="209">
                  <c:v>232.62058170745337</c:v>
                </c:pt>
                <c:pt idx="210">
                  <c:v>115.35984484393263</c:v>
                </c:pt>
                <c:pt idx="211">
                  <c:v>16.657689851718516</c:v>
                </c:pt>
                <c:pt idx="212">
                  <c:v>290.24704768265576</c:v>
                </c:pt>
                <c:pt idx="213">
                  <c:v>201.6561992820244</c:v>
                </c:pt>
                <c:pt idx="214">
                  <c:v>63.088247435774335</c:v>
                </c:pt>
                <c:pt idx="215">
                  <c:v>-3.7057507540042707</c:v>
                </c:pt>
                <c:pt idx="216">
                  <c:v>244.62652963818681</c:v>
                </c:pt>
                <c:pt idx="217">
                  <c:v>149.49152163030763</c:v>
                </c:pt>
                <c:pt idx="218">
                  <c:v>62.831472228131148</c:v>
                </c:pt>
                <c:pt idx="219">
                  <c:v>-7.7914829538403296</c:v>
                </c:pt>
                <c:pt idx="220">
                  <c:v>209.81553804412351</c:v>
                </c:pt>
                <c:pt idx="221">
                  <c:v>104.36198354261316</c:v>
                </c:pt>
                <c:pt idx="222">
                  <c:v>19.247475476773431</c:v>
                </c:pt>
                <c:pt idx="223">
                  <c:v>285.67676039181652</c:v>
                </c:pt>
                <c:pt idx="224">
                  <c:v>123.46533375133204</c:v>
                </c:pt>
                <c:pt idx="225">
                  <c:v>106.93559528348889</c:v>
                </c:pt>
                <c:pt idx="226">
                  <c:v>-19.427323700708172</c:v>
                </c:pt>
                <c:pt idx="227">
                  <c:v>181.50493210356046</c:v>
                </c:pt>
                <c:pt idx="228">
                  <c:v>82.236114403783262</c:v>
                </c:pt>
                <c:pt idx="229">
                  <c:v>0.74162210790319705</c:v>
                </c:pt>
                <c:pt idx="230">
                  <c:v>275.95693298430081</c:v>
                </c:pt>
                <c:pt idx="231">
                  <c:v>225.3211783360893</c:v>
                </c:pt>
                <c:pt idx="232">
                  <c:v>129.1272895353768</c:v>
                </c:pt>
                <c:pt idx="233">
                  <c:v>-27.595939744178224</c:v>
                </c:pt>
                <c:pt idx="234">
                  <c:v>-2.1154331566839062</c:v>
                </c:pt>
                <c:pt idx="235">
                  <c:v>64.911228544194884</c:v>
                </c:pt>
                <c:pt idx="236">
                  <c:v>82.762112034349869</c:v>
                </c:pt>
                <c:pt idx="237">
                  <c:v>278.5930740363691</c:v>
                </c:pt>
                <c:pt idx="238">
                  <c:v>28.377472278018814</c:v>
                </c:pt>
                <c:pt idx="239">
                  <c:v>323.49570416144468</c:v>
                </c:pt>
                <c:pt idx="240">
                  <c:v>314.13702153678435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EEE-48C6-832A-C4F72C088725}"/>
            </c:ext>
          </c:extLst>
        </c:ser>
        <c:ser>
          <c:idx val="3"/>
          <c:order val="3"/>
          <c:tx>
            <c:v>16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Sheet1!$CG$6:$CG$246</c:f>
              <c:numCache>
                <c:formatCode>General</c:formatCode>
                <c:ptCount val="241"/>
                <c:pt idx="0">
                  <c:v>-110.77892202860419</c:v>
                </c:pt>
                <c:pt idx="1">
                  <c:v>-188.87935302889179</c:v>
                </c:pt>
                <c:pt idx="2">
                  <c:v>-148.28268689406062</c:v>
                </c:pt>
                <c:pt idx="3">
                  <c:v>-78.132467032487625</c:v>
                </c:pt>
                <c:pt idx="4">
                  <c:v>-190.58919477952708</c:v>
                </c:pt>
                <c:pt idx="5">
                  <c:v>-159.04741121896552</c:v>
                </c:pt>
                <c:pt idx="6">
                  <c:v>-95.854921583445147</c:v>
                </c:pt>
                <c:pt idx="7">
                  <c:v>-206.02235167685507</c:v>
                </c:pt>
                <c:pt idx="8">
                  <c:v>-158.24346681544569</c:v>
                </c:pt>
                <c:pt idx="9">
                  <c:v>-116.96017711732931</c:v>
                </c:pt>
                <c:pt idx="10">
                  <c:v>114.09186620602905</c:v>
                </c:pt>
                <c:pt idx="11">
                  <c:v>-188.05937800770647</c:v>
                </c:pt>
                <c:pt idx="12">
                  <c:v>-115.5373045812733</c:v>
                </c:pt>
                <c:pt idx="13">
                  <c:v>1.1869699547607695</c:v>
                </c:pt>
                <c:pt idx="14">
                  <c:v>-201.17780644791986</c:v>
                </c:pt>
                <c:pt idx="15">
                  <c:v>-128.63738615398435</c:v>
                </c:pt>
                <c:pt idx="16">
                  <c:v>-23.225870080508479</c:v>
                </c:pt>
                <c:pt idx="17">
                  <c:v>-242.64635963350537</c:v>
                </c:pt>
                <c:pt idx="18">
                  <c:v>-144.29996795725549</c:v>
                </c:pt>
                <c:pt idx="19">
                  <c:v>-81.469417089754586</c:v>
                </c:pt>
                <c:pt idx="20">
                  <c:v>41.02956009208026</c:v>
                </c:pt>
                <c:pt idx="21">
                  <c:v>-170.66861635694812</c:v>
                </c:pt>
                <c:pt idx="22">
                  <c:v>-85.003751430117092</c:v>
                </c:pt>
                <c:pt idx="23">
                  <c:v>21.074550883081557</c:v>
                </c:pt>
                <c:pt idx="24">
                  <c:v>-222.94983870153624</c:v>
                </c:pt>
                <c:pt idx="25">
                  <c:v>-123.56310132245316</c:v>
                </c:pt>
                <c:pt idx="26">
                  <c:v>-27.635886011206416</c:v>
                </c:pt>
                <c:pt idx="27">
                  <c:v>88.773309801152564</c:v>
                </c:pt>
                <c:pt idx="28">
                  <c:v>-160.41982867628167</c:v>
                </c:pt>
                <c:pt idx="29">
                  <c:v>-69.977400482671641</c:v>
                </c:pt>
                <c:pt idx="30">
                  <c:v>29.007389487676662</c:v>
                </c:pt>
                <c:pt idx="31">
                  <c:v>-211.4374570841976</c:v>
                </c:pt>
                <c:pt idx="32">
                  <c:v>-111.74830341917703</c:v>
                </c:pt>
                <c:pt idx="33">
                  <c:v>-6.5215158675235401</c:v>
                </c:pt>
                <c:pt idx="34">
                  <c:v>96.673721163670749</c:v>
                </c:pt>
                <c:pt idx="35">
                  <c:v>-167.72656523747804</c:v>
                </c:pt>
                <c:pt idx="36">
                  <c:v>-72.550575477274208</c:v>
                </c:pt>
                <c:pt idx="37">
                  <c:v>27.684193526708967</c:v>
                </c:pt>
                <c:pt idx="38">
                  <c:v>-222.76617481214095</c:v>
                </c:pt>
                <c:pt idx="39">
                  <c:v>-125.66051090079075</c:v>
                </c:pt>
                <c:pt idx="40">
                  <c:v>-32.755170631249385</c:v>
                </c:pt>
                <c:pt idx="41">
                  <c:v>66.18373552626413</c:v>
                </c:pt>
                <c:pt idx="42">
                  <c:v>-192.41262376902984</c:v>
                </c:pt>
                <c:pt idx="43">
                  <c:v>-87.716347410851768</c:v>
                </c:pt>
                <c:pt idx="44">
                  <c:v>5.3037848127769394</c:v>
                </c:pt>
                <c:pt idx="45">
                  <c:v>110.26864258969935</c:v>
                </c:pt>
                <c:pt idx="46">
                  <c:v>-166.62359323469957</c:v>
                </c:pt>
                <c:pt idx="47">
                  <c:v>-80.780122348406749</c:v>
                </c:pt>
                <c:pt idx="48">
                  <c:v>20.930179017412883</c:v>
                </c:pt>
                <c:pt idx="49">
                  <c:v>106.37711591301534</c:v>
                </c:pt>
                <c:pt idx="50">
                  <c:v>-188.08812235948989</c:v>
                </c:pt>
                <c:pt idx="51">
                  <c:v>-115.19973072812573</c:v>
                </c:pt>
                <c:pt idx="52">
                  <c:v>-48.566697488078447</c:v>
                </c:pt>
                <c:pt idx="53">
                  <c:v>41.98403877056866</c:v>
                </c:pt>
                <c:pt idx="54">
                  <c:v>-237.28995772478771</c:v>
                </c:pt>
                <c:pt idx="55">
                  <c:v>-153.48166758782227</c:v>
                </c:pt>
                <c:pt idx="56">
                  <c:v>-79.212189204804417</c:v>
                </c:pt>
                <c:pt idx="57">
                  <c:v>-0.20972406268123223</c:v>
                </c:pt>
                <c:pt idx="58">
                  <c:v>90.084871553039008</c:v>
                </c:pt>
                <c:pt idx="59">
                  <c:v>-191.7277430522935</c:v>
                </c:pt>
                <c:pt idx="60">
                  <c:v>-109.75411190515825</c:v>
                </c:pt>
                <c:pt idx="61">
                  <c:v>-45.936632776981284</c:v>
                </c:pt>
                <c:pt idx="62">
                  <c:v>18.570525213397872</c:v>
                </c:pt>
                <c:pt idx="63">
                  <c:v>70.580591106755307</c:v>
                </c:pt>
                <c:pt idx="64">
                  <c:v>-225.25552893425333</c:v>
                </c:pt>
                <c:pt idx="65">
                  <c:v>-155.23592185418539</c:v>
                </c:pt>
                <c:pt idx="66">
                  <c:v>-87.658353811209665</c:v>
                </c:pt>
                <c:pt idx="67">
                  <c:v>-19.513729466604282</c:v>
                </c:pt>
                <c:pt idx="68">
                  <c:v>47.928629495309337</c:v>
                </c:pt>
                <c:pt idx="69">
                  <c:v>-243.94383727031999</c:v>
                </c:pt>
                <c:pt idx="70">
                  <c:v>-175.43881712068679</c:v>
                </c:pt>
                <c:pt idx="71">
                  <c:v>-137.05384394744829</c:v>
                </c:pt>
                <c:pt idx="72">
                  <c:v>-107.49714726628335</c:v>
                </c:pt>
                <c:pt idx="73">
                  <c:v>-63.314794787701707</c:v>
                </c:pt>
                <c:pt idx="74">
                  <c:v>-11.706125235310132</c:v>
                </c:pt>
                <c:pt idx="75">
                  <c:v>48.91198162652114</c:v>
                </c:pt>
                <c:pt idx="76">
                  <c:v>103.12828278654318</c:v>
                </c:pt>
                <c:pt idx="77">
                  <c:v>-203.74083475688121</c:v>
                </c:pt>
                <c:pt idx="78">
                  <c:v>-164.26770336058962</c:v>
                </c:pt>
                <c:pt idx="79">
                  <c:v>-133.89909191363489</c:v>
                </c:pt>
                <c:pt idx="80">
                  <c:v>-99.327166240178684</c:v>
                </c:pt>
                <c:pt idx="81">
                  <c:v>-55.584861937227011</c:v>
                </c:pt>
                <c:pt idx="82">
                  <c:v>-13.094595323945221</c:v>
                </c:pt>
                <c:pt idx="83">
                  <c:v>26.241268926675275</c:v>
                </c:pt>
                <c:pt idx="84">
                  <c:v>57.374803470706894</c:v>
                </c:pt>
                <c:pt idx="85">
                  <c:v>73.468562013718511</c:v>
                </c:pt>
                <c:pt idx="86">
                  <c:v>89.615389909163227</c:v>
                </c:pt>
                <c:pt idx="87">
                  <c:v>-242.98112128489902</c:v>
                </c:pt>
                <c:pt idx="88">
                  <c:v>-213.98402534022318</c:v>
                </c:pt>
                <c:pt idx="89">
                  <c:v>-194.62792119447261</c:v>
                </c:pt>
                <c:pt idx="90">
                  <c:v>-182.07188339735256</c:v>
                </c:pt>
                <c:pt idx="91">
                  <c:v>-165.36333934639202</c:v>
                </c:pt>
                <c:pt idx="92">
                  <c:v>-141.24942361703344</c:v>
                </c:pt>
                <c:pt idx="93">
                  <c:v>-114.63335974235872</c:v>
                </c:pt>
                <c:pt idx="94">
                  <c:v>-90.442323397296008</c:v>
                </c:pt>
                <c:pt idx="95">
                  <c:v>-70.527616293071929</c:v>
                </c:pt>
                <c:pt idx="96">
                  <c:v>-57.102780349404114</c:v>
                </c:pt>
                <c:pt idx="97">
                  <c:v>-46.899080378780454</c:v>
                </c:pt>
                <c:pt idx="98">
                  <c:v>-36.466801433628994</c:v>
                </c:pt>
                <c:pt idx="99">
                  <c:v>-25.010814369203786</c:v>
                </c:pt>
                <c:pt idx="100">
                  <c:v>-14.384328625232897</c:v>
                </c:pt>
                <c:pt idx="101">
                  <c:v>-6.5597880760980303</c:v>
                </c:pt>
                <c:pt idx="102">
                  <c:v>-0.91396123103432103</c:v>
                </c:pt>
                <c:pt idx="103">
                  <c:v>3.5383176351331258</c:v>
                </c:pt>
                <c:pt idx="104">
                  <c:v>8.394787644743559</c:v>
                </c:pt>
                <c:pt idx="105">
                  <c:v>13.308347117923674</c:v>
                </c:pt>
                <c:pt idx="106">
                  <c:v>17.269056937504232</c:v>
                </c:pt>
                <c:pt idx="107">
                  <c:v>19.290492874072996</c:v>
                </c:pt>
                <c:pt idx="108">
                  <c:v>19.866282222422285</c:v>
                </c:pt>
                <c:pt idx="109">
                  <c:v>20.023598265950099</c:v>
                </c:pt>
                <c:pt idx="110">
                  <c:v>20.001568589756218</c:v>
                </c:pt>
                <c:pt idx="111">
                  <c:v>19.959502069083101</c:v>
                </c:pt>
                <c:pt idx="112">
                  <c:v>19.503180639168406</c:v>
                </c:pt>
                <c:pt idx="113">
                  <c:v>18.216186331963101</c:v>
                </c:pt>
                <c:pt idx="114">
                  <c:v>15.624269891315805</c:v>
                </c:pt>
                <c:pt idx="115">
                  <c:v>12.152417579632839</c:v>
                </c:pt>
                <c:pt idx="116">
                  <c:v>8.0336875491596658</c:v>
                </c:pt>
                <c:pt idx="117">
                  <c:v>4.0448179166511409</c:v>
                </c:pt>
                <c:pt idx="118">
                  <c:v>1.2135714955883117</c:v>
                </c:pt>
                <c:pt idx="119">
                  <c:v>-0.2094163338529853</c:v>
                </c:pt>
                <c:pt idx="120">
                  <c:v>3.700146393725845E-6</c:v>
                </c:pt>
                <c:pt idx="121">
                  <c:v>1.7243401780541205</c:v>
                </c:pt>
                <c:pt idx="122">
                  <c:v>4.9902310839242574</c:v>
                </c:pt>
                <c:pt idx="123">
                  <c:v>9.1055155579323639</c:v>
                </c:pt>
                <c:pt idx="124">
                  <c:v>13.110768716495045</c:v>
                </c:pt>
                <c:pt idx="125">
                  <c:v>16.389957684269476</c:v>
                </c:pt>
                <c:pt idx="126">
                  <c:v>18.701438277400797</c:v>
                </c:pt>
                <c:pt idx="127">
                  <c:v>19.683368484922809</c:v>
                </c:pt>
                <c:pt idx="128">
                  <c:v>19.918024706940983</c:v>
                </c:pt>
                <c:pt idx="129">
                  <c:v>20.041518090199006</c:v>
                </c:pt>
                <c:pt idx="130">
                  <c:v>20.170560460894976</c:v>
                </c:pt>
                <c:pt idx="131">
                  <c:v>19.906118739866429</c:v>
                </c:pt>
                <c:pt idx="132">
                  <c:v>18.861729473200981</c:v>
                </c:pt>
                <c:pt idx="133">
                  <c:v>16.197214695133979</c:v>
                </c:pt>
                <c:pt idx="134">
                  <c:v>12.005585694216592</c:v>
                </c:pt>
                <c:pt idx="135">
                  <c:v>7.0293758479706696</c:v>
                </c:pt>
                <c:pt idx="136">
                  <c:v>2.0791936166868794</c:v>
                </c:pt>
                <c:pt idx="137">
                  <c:v>-2.61470780383803</c:v>
                </c:pt>
                <c:pt idx="138">
                  <c:v>-8.7338464029207117</c:v>
                </c:pt>
                <c:pt idx="139">
                  <c:v>-17.40224886239691</c:v>
                </c:pt>
                <c:pt idx="140">
                  <c:v>-28.786606422269543</c:v>
                </c:pt>
                <c:pt idx="141">
                  <c:v>-39.946682130648995</c:v>
                </c:pt>
                <c:pt idx="142">
                  <c:v>-50.047021016067248</c:v>
                </c:pt>
                <c:pt idx="143">
                  <c:v>-61.164567973253007</c:v>
                </c:pt>
                <c:pt idx="144">
                  <c:v>-76.456287244844589</c:v>
                </c:pt>
                <c:pt idx="145">
                  <c:v>-97.641585865925208</c:v>
                </c:pt>
                <c:pt idx="146">
                  <c:v>-122.62923808421388</c:v>
                </c:pt>
                <c:pt idx="147">
                  <c:v>-147.50823293897861</c:v>
                </c:pt>
                <c:pt idx="148">
                  <c:v>-170.52848210741524</c:v>
                </c:pt>
                <c:pt idx="149">
                  <c:v>-187.34638174171812</c:v>
                </c:pt>
                <c:pt idx="150">
                  <c:v>-202.31527797090462</c:v>
                </c:pt>
                <c:pt idx="151">
                  <c:v>-225.33611758564501</c:v>
                </c:pt>
                <c:pt idx="152">
                  <c:v>107.64017361418864</c:v>
                </c:pt>
                <c:pt idx="153">
                  <c:v>84.381498363720269</c:v>
                </c:pt>
                <c:pt idx="154">
                  <c:v>74.339733250708079</c:v>
                </c:pt>
                <c:pt idx="155">
                  <c:v>55.491307050057742</c:v>
                </c:pt>
                <c:pt idx="156">
                  <c:v>18.951928073744597</c:v>
                </c:pt>
                <c:pt idx="157">
                  <c:v>-27.593453018666878</c:v>
                </c:pt>
                <c:pt idx="158">
                  <c:v>-72.822359500968702</c:v>
                </c:pt>
                <c:pt idx="159">
                  <c:v>-113.79110986283162</c:v>
                </c:pt>
                <c:pt idx="160">
                  <c:v>-147.50501457634508</c:v>
                </c:pt>
                <c:pt idx="161">
                  <c:v>-174.84182297829446</c:v>
                </c:pt>
                <c:pt idx="162">
                  <c:v>-215.57943374879051</c:v>
                </c:pt>
                <c:pt idx="163">
                  <c:v>89.846729092487251</c:v>
                </c:pt>
                <c:pt idx="164">
                  <c:v>31.752717674493425</c:v>
                </c:pt>
                <c:pt idx="165">
                  <c:v>-29.969999254816841</c:v>
                </c:pt>
                <c:pt idx="166">
                  <c:v>-80.499717745303172</c:v>
                </c:pt>
                <c:pt idx="167">
                  <c:v>-119.31764210913539</c:v>
                </c:pt>
                <c:pt idx="168">
                  <c:v>-142.98506745170573</c:v>
                </c:pt>
                <c:pt idx="169">
                  <c:v>-187.1918613420205</c:v>
                </c:pt>
                <c:pt idx="170">
                  <c:v>102.27559844406942</c:v>
                </c:pt>
                <c:pt idx="171">
                  <c:v>30.587360066491271</c:v>
                </c:pt>
                <c:pt idx="172">
                  <c:v>-41.46127795691141</c:v>
                </c:pt>
                <c:pt idx="173">
                  <c:v>-108.34779316290091</c:v>
                </c:pt>
                <c:pt idx="174">
                  <c:v>-176.83498890454246</c:v>
                </c:pt>
                <c:pt idx="175">
                  <c:v>-242.30048732286326</c:v>
                </c:pt>
                <c:pt idx="176">
                  <c:v>56.86502983635792</c:v>
                </c:pt>
                <c:pt idx="177">
                  <c:v>-3.4523074797105977</c:v>
                </c:pt>
                <c:pt idx="178">
                  <c:v>-65.022421764103427</c:v>
                </c:pt>
                <c:pt idx="179">
                  <c:v>-130.98346347127244</c:v>
                </c:pt>
                <c:pt idx="180">
                  <c:v>-213.46211157097156</c:v>
                </c:pt>
                <c:pt idx="181">
                  <c:v>60.879412563310225</c:v>
                </c:pt>
                <c:pt idx="182">
                  <c:v>-16.959240880408814</c:v>
                </c:pt>
                <c:pt idx="183">
                  <c:v>-90.414015608294619</c:v>
                </c:pt>
                <c:pt idx="184">
                  <c:v>-183.7508054068289</c:v>
                </c:pt>
                <c:pt idx="185">
                  <c:v>83.998541471135653</c:v>
                </c:pt>
                <c:pt idx="186">
                  <c:v>4.5152097841847905</c:v>
                </c:pt>
                <c:pt idx="187">
                  <c:v>-44.426103508514487</c:v>
                </c:pt>
                <c:pt idx="188">
                  <c:v>-111.5090605669437</c:v>
                </c:pt>
                <c:pt idx="189">
                  <c:v>-200.4816093839413</c:v>
                </c:pt>
                <c:pt idx="190">
                  <c:v>60.490058093721998</c:v>
                </c:pt>
                <c:pt idx="191">
                  <c:v>-17.365611389520836</c:v>
                </c:pt>
                <c:pt idx="192">
                  <c:v>-94.938705431776313</c:v>
                </c:pt>
                <c:pt idx="193">
                  <c:v>-203.55149429201458</c:v>
                </c:pt>
                <c:pt idx="194">
                  <c:v>49.027940175944266</c:v>
                </c:pt>
                <c:pt idx="195">
                  <c:v>-36.937468777578118</c:v>
                </c:pt>
                <c:pt idx="196">
                  <c:v>-121.86257481322713</c:v>
                </c:pt>
                <c:pt idx="197">
                  <c:v>-236.07786044207745</c:v>
                </c:pt>
                <c:pt idx="198">
                  <c:v>15.78635215722862</c:v>
                </c:pt>
                <c:pt idx="199">
                  <c:v>-60.403303005228238</c:v>
                </c:pt>
                <c:pt idx="200">
                  <c:v>-170.58196577385763</c:v>
                </c:pt>
                <c:pt idx="201">
                  <c:v>86.4604136163954</c:v>
                </c:pt>
                <c:pt idx="202">
                  <c:v>-14.711152402306247</c:v>
                </c:pt>
                <c:pt idx="203">
                  <c:v>-93.022137369439747</c:v>
                </c:pt>
                <c:pt idx="204">
                  <c:v>-235.53164268434239</c:v>
                </c:pt>
                <c:pt idx="205">
                  <c:v>27.740880662061556</c:v>
                </c:pt>
                <c:pt idx="206">
                  <c:v>-70.713532688770329</c:v>
                </c:pt>
                <c:pt idx="207">
                  <c:v>-159.16286652742446</c:v>
                </c:pt>
                <c:pt idx="208">
                  <c:v>77.785729183436345</c:v>
                </c:pt>
                <c:pt idx="209">
                  <c:v>-12.971837705498523</c:v>
                </c:pt>
                <c:pt idx="210">
                  <c:v>-110.5296447976483</c:v>
                </c:pt>
                <c:pt idx="211">
                  <c:v>102.42104019618715</c:v>
                </c:pt>
                <c:pt idx="212">
                  <c:v>4.8027167985759718</c:v>
                </c:pt>
                <c:pt idx="213">
                  <c:v>-69.927254159046839</c:v>
                </c:pt>
                <c:pt idx="214">
                  <c:v>-217.36119257374679</c:v>
                </c:pt>
                <c:pt idx="215">
                  <c:v>43.836984732943108</c:v>
                </c:pt>
                <c:pt idx="216">
                  <c:v>-25.621873160814204</c:v>
                </c:pt>
                <c:pt idx="217">
                  <c:v>-89.007466777354438</c:v>
                </c:pt>
                <c:pt idx="218">
                  <c:v>57.67196507807688</c:v>
                </c:pt>
                <c:pt idx="219">
                  <c:v>-22.807455687204133</c:v>
                </c:pt>
                <c:pt idx="220">
                  <c:v>-65.881910853605675</c:v>
                </c:pt>
                <c:pt idx="221">
                  <c:v>57.950428189009969</c:v>
                </c:pt>
                <c:pt idx="222">
                  <c:v>0.20538122559212013</c:v>
                </c:pt>
                <c:pt idx="223">
                  <c:v>-37.185854107709531</c:v>
                </c:pt>
                <c:pt idx="224">
                  <c:v>-170.19912301325428</c:v>
                </c:pt>
                <c:pt idx="225">
                  <c:v>18.621563940492067</c:v>
                </c:pt>
                <c:pt idx="226">
                  <c:v>-21.314054250691157</c:v>
                </c:pt>
                <c:pt idx="227">
                  <c:v>-45.147611337188678</c:v>
                </c:pt>
                <c:pt idx="228">
                  <c:v>35.828500157503228</c:v>
                </c:pt>
                <c:pt idx="229">
                  <c:v>-21.323949615906947</c:v>
                </c:pt>
                <c:pt idx="230">
                  <c:v>-69.580500402522588</c:v>
                </c:pt>
                <c:pt idx="231">
                  <c:v>58.860045451733285</c:v>
                </c:pt>
                <c:pt idx="232">
                  <c:v>-9.6103347238277053</c:v>
                </c:pt>
                <c:pt idx="233">
                  <c:v>-51.160849087612462</c:v>
                </c:pt>
                <c:pt idx="234">
                  <c:v>-225.34814486844755</c:v>
                </c:pt>
                <c:pt idx="235">
                  <c:v>-2.9518151853270851</c:v>
                </c:pt>
                <c:pt idx="236">
                  <c:v>-62.646695583969091</c:v>
                </c:pt>
                <c:pt idx="237">
                  <c:v>34.851931218954036</c:v>
                </c:pt>
                <c:pt idx="238">
                  <c:v>-167.96026757015375</c:v>
                </c:pt>
                <c:pt idx="239">
                  <c:v>-86.227767933218658</c:v>
                </c:pt>
                <c:pt idx="240">
                  <c:v>-99.535928241377007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EEE-48C6-832A-C4F72C088725}"/>
            </c:ext>
          </c:extLst>
        </c:ser>
        <c:ser>
          <c:idx val="4"/>
          <c:order val="4"/>
          <c:tx>
            <c:v>18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Sheet1!$CM$6:$CM$246</c:f>
              <c:numCache>
                <c:formatCode>General</c:formatCode>
                <c:ptCount val="241"/>
                <c:pt idx="0">
                  <c:v>69.898212805915264</c:v>
                </c:pt>
                <c:pt idx="1">
                  <c:v>-186.74740331878354</c:v>
                </c:pt>
                <c:pt idx="2">
                  <c:v>-18.388632804064201</c:v>
                </c:pt>
                <c:pt idx="3">
                  <c:v>90.965068946718375</c:v>
                </c:pt>
                <c:pt idx="4">
                  <c:v>-134.26356688796977</c:v>
                </c:pt>
                <c:pt idx="5">
                  <c:v>9.899819032321922</c:v>
                </c:pt>
                <c:pt idx="6">
                  <c:v>117.06798839115898</c:v>
                </c:pt>
                <c:pt idx="7">
                  <c:v>-99.066881500202868</c:v>
                </c:pt>
                <c:pt idx="8">
                  <c:v>32.490501260105241</c:v>
                </c:pt>
                <c:pt idx="9">
                  <c:v>-196.42140242033338</c:v>
                </c:pt>
                <c:pt idx="10">
                  <c:v>-42.52453283287403</c:v>
                </c:pt>
                <c:pt idx="11">
                  <c:v>71.422787683927041</c:v>
                </c:pt>
                <c:pt idx="12">
                  <c:v>-154.40041604891877</c:v>
                </c:pt>
                <c:pt idx="13">
                  <c:v>-22.241031455468057</c:v>
                </c:pt>
                <c:pt idx="14">
                  <c:v>120.50047592973554</c:v>
                </c:pt>
                <c:pt idx="15">
                  <c:v>-105.20322859769</c:v>
                </c:pt>
                <c:pt idx="16">
                  <c:v>43.557347096395006</c:v>
                </c:pt>
                <c:pt idx="17">
                  <c:v>-197.03674947137705</c:v>
                </c:pt>
                <c:pt idx="18">
                  <c:v>-74.469333647561669</c:v>
                </c:pt>
                <c:pt idx="19">
                  <c:v>58.040631144337155</c:v>
                </c:pt>
                <c:pt idx="20">
                  <c:v>-167.83275255353368</c:v>
                </c:pt>
                <c:pt idx="21">
                  <c:v>-25.210624613725763</c:v>
                </c:pt>
                <c:pt idx="22">
                  <c:v>95.366826961347698</c:v>
                </c:pt>
                <c:pt idx="23">
                  <c:v>-133.4960813542759</c:v>
                </c:pt>
                <c:pt idx="24">
                  <c:v>10.701804876785545</c:v>
                </c:pt>
                <c:pt idx="25">
                  <c:v>124.97096169657733</c:v>
                </c:pt>
                <c:pt idx="26">
                  <c:v>-99.936497356262564</c:v>
                </c:pt>
                <c:pt idx="27">
                  <c:v>45.160141572455203</c:v>
                </c:pt>
                <c:pt idx="28">
                  <c:v>154.81233978365037</c:v>
                </c:pt>
                <c:pt idx="29">
                  <c:v>-61.009393273145847</c:v>
                </c:pt>
                <c:pt idx="30">
                  <c:v>63.489205986586668</c:v>
                </c:pt>
                <c:pt idx="31">
                  <c:v>-191.73803156137194</c:v>
                </c:pt>
                <c:pt idx="32">
                  <c:v>-47.430827644278857</c:v>
                </c:pt>
                <c:pt idx="33">
                  <c:v>67.086289835244017</c:v>
                </c:pt>
                <c:pt idx="34">
                  <c:v>-180.27562814021786</c:v>
                </c:pt>
                <c:pt idx="35">
                  <c:v>-36.823629372239417</c:v>
                </c:pt>
                <c:pt idx="36">
                  <c:v>68.219454763994847</c:v>
                </c:pt>
                <c:pt idx="37">
                  <c:v>-160.34908124910487</c:v>
                </c:pt>
                <c:pt idx="38">
                  <c:v>-25.409395488545339</c:v>
                </c:pt>
                <c:pt idx="39">
                  <c:v>66.768187368100882</c:v>
                </c:pt>
                <c:pt idx="40">
                  <c:v>-176.35168821764887</c:v>
                </c:pt>
                <c:pt idx="41">
                  <c:v>-52.853649876566919</c:v>
                </c:pt>
                <c:pt idx="42">
                  <c:v>50.231284509857502</c:v>
                </c:pt>
                <c:pt idx="43">
                  <c:v>144.27005518485169</c:v>
                </c:pt>
                <c:pt idx="44">
                  <c:v>-85.705266869897315</c:v>
                </c:pt>
                <c:pt idx="45">
                  <c:v>1.4890528257647873</c:v>
                </c:pt>
                <c:pt idx="46">
                  <c:v>122.95111958182879</c:v>
                </c:pt>
                <c:pt idx="47">
                  <c:v>-116.34463002214149</c:v>
                </c:pt>
                <c:pt idx="48">
                  <c:v>-3.7044687965053384</c:v>
                </c:pt>
                <c:pt idx="49">
                  <c:v>103.66522136734362</c:v>
                </c:pt>
                <c:pt idx="50">
                  <c:v>-140.76149675941278</c:v>
                </c:pt>
                <c:pt idx="51">
                  <c:v>-24.914415164450649</c:v>
                </c:pt>
                <c:pt idx="52">
                  <c:v>80.86109435286491</c:v>
                </c:pt>
                <c:pt idx="53">
                  <c:v>-167.93876377416933</c:v>
                </c:pt>
                <c:pt idx="54">
                  <c:v>-58.525500232990609</c:v>
                </c:pt>
                <c:pt idx="55">
                  <c:v>24.328227425613711</c:v>
                </c:pt>
                <c:pt idx="56">
                  <c:v>112.27704859239346</c:v>
                </c:pt>
                <c:pt idx="57">
                  <c:v>-165.12597628406655</c:v>
                </c:pt>
                <c:pt idx="58">
                  <c:v>-86.5999763819284</c:v>
                </c:pt>
                <c:pt idx="59">
                  <c:v>6.4148152815149544</c:v>
                </c:pt>
                <c:pt idx="60">
                  <c:v>105.38192649866615</c:v>
                </c:pt>
                <c:pt idx="61">
                  <c:v>-146.43415068529964</c:v>
                </c:pt>
                <c:pt idx="62">
                  <c:v>-48.303697204562312</c:v>
                </c:pt>
                <c:pt idx="63">
                  <c:v>40.701487729720029</c:v>
                </c:pt>
                <c:pt idx="64">
                  <c:v>134.93344524311033</c:v>
                </c:pt>
                <c:pt idx="65">
                  <c:v>-151.87281122870576</c:v>
                </c:pt>
                <c:pt idx="66">
                  <c:v>-85.703905941855368</c:v>
                </c:pt>
                <c:pt idx="67">
                  <c:v>-25.946551051911374</c:v>
                </c:pt>
                <c:pt idx="68">
                  <c:v>53.031148663955989</c:v>
                </c:pt>
                <c:pt idx="69">
                  <c:v>135.45582237540629</c:v>
                </c:pt>
                <c:pt idx="70">
                  <c:v>-132.86083141029945</c:v>
                </c:pt>
                <c:pt idx="71">
                  <c:v>-49.984980835864832</c:v>
                </c:pt>
                <c:pt idx="72">
                  <c:v>10.802832691120138</c:v>
                </c:pt>
                <c:pt idx="73">
                  <c:v>35.282350840201254</c:v>
                </c:pt>
                <c:pt idx="74">
                  <c:v>72.689136399162436</c:v>
                </c:pt>
                <c:pt idx="75">
                  <c:v>141.78303016997415</c:v>
                </c:pt>
                <c:pt idx="76">
                  <c:v>-150.35491543714664</c:v>
                </c:pt>
                <c:pt idx="77">
                  <c:v>-81.249781993480909</c:v>
                </c:pt>
                <c:pt idx="78">
                  <c:v>-31.225922461456122</c:v>
                </c:pt>
                <c:pt idx="79">
                  <c:v>6.1956244804204985</c:v>
                </c:pt>
                <c:pt idx="80">
                  <c:v>51.728902224233778</c:v>
                </c:pt>
                <c:pt idx="81">
                  <c:v>105.24261584519597</c:v>
                </c:pt>
                <c:pt idx="82">
                  <c:v>-201.30040031008321</c:v>
                </c:pt>
                <c:pt idx="83">
                  <c:v>-154.84793980411939</c:v>
                </c:pt>
                <c:pt idx="84">
                  <c:v>-119.83524514749077</c:v>
                </c:pt>
                <c:pt idx="85">
                  <c:v>-83.202804917049718</c:v>
                </c:pt>
                <c:pt idx="86">
                  <c:v>-42.340928922718149</c:v>
                </c:pt>
                <c:pt idx="87">
                  <c:v>1.3981681512093616</c:v>
                </c:pt>
                <c:pt idx="88">
                  <c:v>41.756577752093193</c:v>
                </c:pt>
                <c:pt idx="89">
                  <c:v>76.464168330837182</c:v>
                </c:pt>
                <c:pt idx="90">
                  <c:v>108.94697916651437</c:v>
                </c:pt>
                <c:pt idx="91">
                  <c:v>142.6167051307425</c:v>
                </c:pt>
                <c:pt idx="92">
                  <c:v>-183.29372502732667</c:v>
                </c:pt>
                <c:pt idx="93">
                  <c:v>-152.51047658108484</c:v>
                </c:pt>
                <c:pt idx="94">
                  <c:v>-128.41373733637323</c:v>
                </c:pt>
                <c:pt idx="95">
                  <c:v>-114.5878422181204</c:v>
                </c:pt>
                <c:pt idx="96">
                  <c:v>-102.58559408362599</c:v>
                </c:pt>
                <c:pt idx="97">
                  <c:v>-86.318851675283184</c:v>
                </c:pt>
                <c:pt idx="98">
                  <c:v>-68.871107462381929</c:v>
                </c:pt>
                <c:pt idx="99">
                  <c:v>-53.701666721913242</c:v>
                </c:pt>
                <c:pt idx="100">
                  <c:v>-41.75631033533368</c:v>
                </c:pt>
                <c:pt idx="101">
                  <c:v>-31.448851436351301</c:v>
                </c:pt>
                <c:pt idx="102">
                  <c:v>-20.886711956620832</c:v>
                </c:pt>
                <c:pt idx="103">
                  <c:v>-11.233801998814643</c:v>
                </c:pt>
                <c:pt idx="104">
                  <c:v>-3.2943396277229162</c:v>
                </c:pt>
                <c:pt idx="105">
                  <c:v>2.1836249362967273</c:v>
                </c:pt>
                <c:pt idx="106">
                  <c:v>6.7089227927655166</c:v>
                </c:pt>
                <c:pt idx="107">
                  <c:v>11.300694294805353</c:v>
                </c:pt>
                <c:pt idx="108">
                  <c:v>15.738690577168107</c:v>
                </c:pt>
                <c:pt idx="109">
                  <c:v>18.418427342434349</c:v>
                </c:pt>
                <c:pt idx="110">
                  <c:v>19.54074465392101</c:v>
                </c:pt>
                <c:pt idx="111">
                  <c:v>19.023527057590506</c:v>
                </c:pt>
                <c:pt idx="112">
                  <c:v>17.392717776018692</c:v>
                </c:pt>
                <c:pt idx="113">
                  <c:v>15.284857385582967</c:v>
                </c:pt>
                <c:pt idx="114">
                  <c:v>12.808141553857546</c:v>
                </c:pt>
                <c:pt idx="115">
                  <c:v>9.864740788569776</c:v>
                </c:pt>
                <c:pt idx="116">
                  <c:v>6.6732827707696316</c:v>
                </c:pt>
                <c:pt idx="117">
                  <c:v>3.4112486010419687</c:v>
                </c:pt>
                <c:pt idx="118">
                  <c:v>0.6393648798493814</c:v>
                </c:pt>
                <c:pt idx="119">
                  <c:v>-0.74006925649336353</c:v>
                </c:pt>
                <c:pt idx="120">
                  <c:v>-5.403834180128797E-8</c:v>
                </c:pt>
                <c:pt idx="121">
                  <c:v>2.4398069769569481</c:v>
                </c:pt>
                <c:pt idx="122">
                  <c:v>5.6383471703033443</c:v>
                </c:pt>
                <c:pt idx="123">
                  <c:v>8.936650140379534</c:v>
                </c:pt>
                <c:pt idx="124">
                  <c:v>12.069445860747187</c:v>
                </c:pt>
                <c:pt idx="125">
                  <c:v>14.878783994436006</c:v>
                </c:pt>
                <c:pt idx="126">
                  <c:v>17.105249476726144</c:v>
                </c:pt>
                <c:pt idx="127">
                  <c:v>19.138424657119963</c:v>
                </c:pt>
                <c:pt idx="128">
                  <c:v>20.276736894118208</c:v>
                </c:pt>
                <c:pt idx="129">
                  <c:v>19.88470406988602</c:v>
                </c:pt>
                <c:pt idx="130">
                  <c:v>17.698727061530434</c:v>
                </c:pt>
                <c:pt idx="131">
                  <c:v>14.284285694504092</c:v>
                </c:pt>
                <c:pt idx="132">
                  <c:v>9.9429888519882184</c:v>
                </c:pt>
                <c:pt idx="133">
                  <c:v>5.1255409540969232</c:v>
                </c:pt>
                <c:pt idx="134">
                  <c:v>-9.9232941720373447E-2</c:v>
                </c:pt>
                <c:pt idx="135">
                  <c:v>-6.7731861333815004</c:v>
                </c:pt>
                <c:pt idx="136">
                  <c:v>-15.550227969922249</c:v>
                </c:pt>
                <c:pt idx="137">
                  <c:v>-25.907142235740441</c:v>
                </c:pt>
                <c:pt idx="138">
                  <c:v>-36.390113296356425</c:v>
                </c:pt>
                <c:pt idx="139">
                  <c:v>-47.491882139971963</c:v>
                </c:pt>
                <c:pt idx="140">
                  <c:v>-61.8379642779081</c:v>
                </c:pt>
                <c:pt idx="141">
                  <c:v>-79.27213417523194</c:v>
                </c:pt>
                <c:pt idx="142">
                  <c:v>-96.014280060552025</c:v>
                </c:pt>
                <c:pt idx="143">
                  <c:v>-109.78494967195188</c:v>
                </c:pt>
                <c:pt idx="144">
                  <c:v>-121.55124400181514</c:v>
                </c:pt>
                <c:pt idx="145">
                  <c:v>-140.80193808148522</c:v>
                </c:pt>
                <c:pt idx="146">
                  <c:v>-169.53229664327677</c:v>
                </c:pt>
                <c:pt idx="147">
                  <c:v>-202.43515677622941</c:v>
                </c:pt>
                <c:pt idx="148">
                  <c:v>124.13336465451833</c:v>
                </c:pt>
                <c:pt idx="149">
                  <c:v>90.840562450574751</c:v>
                </c:pt>
                <c:pt idx="150">
                  <c:v>56.737097049498018</c:v>
                </c:pt>
                <c:pt idx="151">
                  <c:v>18.970793183193678</c:v>
                </c:pt>
                <c:pt idx="152">
                  <c:v>-23.335898253401339</c:v>
                </c:pt>
                <c:pt idx="153">
                  <c:v>-66.209707072369241</c:v>
                </c:pt>
                <c:pt idx="154">
                  <c:v>-106.44284356738792</c:v>
                </c:pt>
                <c:pt idx="155">
                  <c:v>-141.60771912321223</c:v>
                </c:pt>
                <c:pt idx="156">
                  <c:v>-182.84215620893031</c:v>
                </c:pt>
                <c:pt idx="157">
                  <c:v>128.58221564013837</c:v>
                </c:pt>
                <c:pt idx="158">
                  <c:v>73.658180195832387</c:v>
                </c:pt>
                <c:pt idx="159">
                  <c:v>23.807659425304969</c:v>
                </c:pt>
                <c:pt idx="160">
                  <c:v>-20.521989660396279</c:v>
                </c:pt>
                <c:pt idx="161">
                  <c:v>-61.905084560506715</c:v>
                </c:pt>
                <c:pt idx="162">
                  <c:v>-121.32762660934533</c:v>
                </c:pt>
                <c:pt idx="163">
                  <c:v>-189.74881089977549</c:v>
                </c:pt>
                <c:pt idx="164">
                  <c:v>100.14833654412696</c:v>
                </c:pt>
                <c:pt idx="165">
                  <c:v>44.279912120171744</c:v>
                </c:pt>
                <c:pt idx="166">
                  <c:v>23.799616532392726</c:v>
                </c:pt>
                <c:pt idx="167">
                  <c:v>-22.501661216198343</c:v>
                </c:pt>
                <c:pt idx="168">
                  <c:v>-99.404204652111986</c:v>
                </c:pt>
                <c:pt idx="169">
                  <c:v>-180.90942271310081</c:v>
                </c:pt>
                <c:pt idx="170">
                  <c:v>91.848669432407704</c:v>
                </c:pt>
                <c:pt idx="171">
                  <c:v>8.7232164959260956</c:v>
                </c:pt>
                <c:pt idx="172">
                  <c:v>-68.50985076975779</c:v>
                </c:pt>
                <c:pt idx="173">
                  <c:v>-137.70734785926038</c:v>
                </c:pt>
                <c:pt idx="174">
                  <c:v>-198.20201233798394</c:v>
                </c:pt>
                <c:pt idx="175">
                  <c:v>77.595435363550635</c:v>
                </c:pt>
                <c:pt idx="176">
                  <c:v>-21.957757637638554</c:v>
                </c:pt>
                <c:pt idx="177">
                  <c:v>-112.54546053460086</c:v>
                </c:pt>
                <c:pt idx="178">
                  <c:v>148.5779381056953</c:v>
                </c:pt>
                <c:pt idx="179">
                  <c:v>44.705176999869551</c:v>
                </c:pt>
                <c:pt idx="180">
                  <c:v>-47.754138809444598</c:v>
                </c:pt>
                <c:pt idx="181">
                  <c:v>-134.36822027457418</c:v>
                </c:pt>
                <c:pt idx="182">
                  <c:v>-200.18694893106385</c:v>
                </c:pt>
                <c:pt idx="183">
                  <c:v>50.220437436842047</c:v>
                </c:pt>
                <c:pt idx="184">
                  <c:v>-23.05719339176423</c:v>
                </c:pt>
                <c:pt idx="185">
                  <c:v>-125.19250658250373</c:v>
                </c:pt>
                <c:pt idx="186">
                  <c:v>133.34258895512363</c:v>
                </c:pt>
                <c:pt idx="187">
                  <c:v>22.128528442701523</c:v>
                </c:pt>
                <c:pt idx="188">
                  <c:v>-95.456100136799279</c:v>
                </c:pt>
                <c:pt idx="189">
                  <c:v>154.61761862354228</c:v>
                </c:pt>
                <c:pt idx="190">
                  <c:v>42.408099578969228</c:v>
                </c:pt>
                <c:pt idx="191">
                  <c:v>-76.540255605565847</c:v>
                </c:pt>
                <c:pt idx="192">
                  <c:v>-184.79880796900073</c:v>
                </c:pt>
                <c:pt idx="193">
                  <c:v>64.826050800320118</c:v>
                </c:pt>
                <c:pt idx="194">
                  <c:v>-54.57987485892869</c:v>
                </c:pt>
                <c:pt idx="195">
                  <c:v>-174.91882519599443</c:v>
                </c:pt>
                <c:pt idx="196">
                  <c:v>80.956981151977104</c:v>
                </c:pt>
                <c:pt idx="197">
                  <c:v>-22.657135992846268</c:v>
                </c:pt>
                <c:pt idx="198">
                  <c:v>-131.17044556488997</c:v>
                </c:pt>
                <c:pt idx="199">
                  <c:v>104.16774800213012</c:v>
                </c:pt>
                <c:pt idx="200">
                  <c:v>-5.297865095891634</c:v>
                </c:pt>
                <c:pt idx="201">
                  <c:v>-105.83006231713792</c:v>
                </c:pt>
                <c:pt idx="202">
                  <c:v>107.71494699568497</c:v>
                </c:pt>
                <c:pt idx="203">
                  <c:v>-12.68556269389873</c:v>
                </c:pt>
                <c:pt idx="204">
                  <c:v>-107.67257364069717</c:v>
                </c:pt>
                <c:pt idx="205">
                  <c:v>91.844683440048414</c:v>
                </c:pt>
                <c:pt idx="206">
                  <c:v>-16.327249811634768</c:v>
                </c:pt>
                <c:pt idx="207">
                  <c:v>-99.839829876432034</c:v>
                </c:pt>
                <c:pt idx="208">
                  <c:v>76.187605340236956</c:v>
                </c:pt>
                <c:pt idx="209">
                  <c:v>-29.0027410798047</c:v>
                </c:pt>
                <c:pt idx="210">
                  <c:v>-160.33118168652391</c:v>
                </c:pt>
                <c:pt idx="211">
                  <c:v>47.867350209113738</c:v>
                </c:pt>
                <c:pt idx="212">
                  <c:v>-41.309456835923818</c:v>
                </c:pt>
                <c:pt idx="213">
                  <c:v>-199.57410728762108</c:v>
                </c:pt>
                <c:pt idx="214">
                  <c:v>7.3432826943418199</c:v>
                </c:pt>
                <c:pt idx="215">
                  <c:v>-119.58188872408691</c:v>
                </c:pt>
                <c:pt idx="216">
                  <c:v>89.26867778002314</c:v>
                </c:pt>
                <c:pt idx="217">
                  <c:v>-1.7694532106169376</c:v>
                </c:pt>
                <c:pt idx="218">
                  <c:v>-82.439977280443131</c:v>
                </c:pt>
                <c:pt idx="219">
                  <c:v>55.567925700323073</c:v>
                </c:pt>
                <c:pt idx="220">
                  <c:v>-51.186723062603015</c:v>
                </c:pt>
                <c:pt idx="221">
                  <c:v>152.35989609384137</c:v>
                </c:pt>
                <c:pt idx="222">
                  <c:v>4.7754970269796324</c:v>
                </c:pt>
                <c:pt idx="223">
                  <c:v>-91.263338030025736</c:v>
                </c:pt>
                <c:pt idx="224">
                  <c:v>108.88204733007329</c:v>
                </c:pt>
                <c:pt idx="225">
                  <c:v>20.811029187954212</c:v>
                </c:pt>
                <c:pt idx="226">
                  <c:v>-93.180549704818773</c:v>
                </c:pt>
                <c:pt idx="227">
                  <c:v>92.593635025834942</c:v>
                </c:pt>
                <c:pt idx="228">
                  <c:v>-73.055531247986806</c:v>
                </c:pt>
                <c:pt idx="229">
                  <c:v>-199.51544867078923</c:v>
                </c:pt>
                <c:pt idx="230">
                  <c:v>42.253604044867842</c:v>
                </c:pt>
                <c:pt idx="231">
                  <c:v>-64.864173953580803</c:v>
                </c:pt>
                <c:pt idx="232">
                  <c:v>-166.27667321959376</c:v>
                </c:pt>
                <c:pt idx="233">
                  <c:v>1.9438308637756556</c:v>
                </c:pt>
                <c:pt idx="234">
                  <c:v>-97.940197797835694</c:v>
                </c:pt>
                <c:pt idx="235">
                  <c:v>67.53036088578213</c:v>
                </c:pt>
                <c:pt idx="236">
                  <c:v>-42.86400640094439</c:v>
                </c:pt>
                <c:pt idx="237">
                  <c:v>-105.48833143956725</c:v>
                </c:pt>
                <c:pt idx="238">
                  <c:v>-86.642582049177392</c:v>
                </c:pt>
                <c:pt idx="239">
                  <c:v>-72.324548417797558</c:v>
                </c:pt>
                <c:pt idx="240">
                  <c:v>-96.416832321653104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EEE-48C6-832A-C4F72C088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70144"/>
        <c:axId val="94472064"/>
      </c:scatterChart>
      <c:valAx>
        <c:axId val="94470144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472064"/>
        <c:crossesAt val="-90"/>
        <c:crossBetween val="midCat"/>
        <c:majorUnit val="10"/>
        <c:minorUnit val="5"/>
      </c:valAx>
      <c:valAx>
        <c:axId val="94472064"/>
        <c:scaling>
          <c:orientation val="minMax"/>
          <c:max val="45"/>
          <c:min val="-4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Phase</a:t>
                </a:r>
                <a:r>
                  <a:rPr lang="en-US" baseline="0"/>
                  <a:t> (degrees</a:t>
                </a:r>
                <a:r>
                  <a:rPr lang="en-US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470144"/>
        <c:crosses val="autoZero"/>
        <c:crossBetween val="midCat"/>
        <c:majorUnit val="15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E-Plane at 8.0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SIMMEAS!$V$4:$V$62</c:f>
              <c:numCache>
                <c:formatCode>General</c:formatCode>
                <c:ptCount val="59"/>
                <c:pt idx="0">
                  <c:v>-46.201000000000001</c:v>
                </c:pt>
                <c:pt idx="1">
                  <c:v>-37.768099999999997</c:v>
                </c:pt>
                <c:pt idx="2">
                  <c:v>-32.153799999999997</c:v>
                </c:pt>
                <c:pt idx="3">
                  <c:v>-29.202200000000001</c:v>
                </c:pt>
                <c:pt idx="4">
                  <c:v>-27.9068</c:v>
                </c:pt>
                <c:pt idx="5">
                  <c:v>-28.033000000000001</c:v>
                </c:pt>
                <c:pt idx="6">
                  <c:v>-29.520399999999999</c:v>
                </c:pt>
                <c:pt idx="7">
                  <c:v>-30.850999999999999</c:v>
                </c:pt>
                <c:pt idx="8">
                  <c:v>-27.9754</c:v>
                </c:pt>
                <c:pt idx="9">
                  <c:v>-23.860700000000001</c:v>
                </c:pt>
                <c:pt idx="10">
                  <c:v>-20.8628</c:v>
                </c:pt>
                <c:pt idx="11">
                  <c:v>-18.9709</c:v>
                </c:pt>
                <c:pt idx="12">
                  <c:v>-17.9392</c:v>
                </c:pt>
                <c:pt idx="13">
                  <c:v>-17.426100000000002</c:v>
                </c:pt>
                <c:pt idx="14">
                  <c:v>-16.8003</c:v>
                </c:pt>
                <c:pt idx="15">
                  <c:v>-15.3512</c:v>
                </c:pt>
                <c:pt idx="16">
                  <c:v>-13.165100000000001</c:v>
                </c:pt>
                <c:pt idx="17">
                  <c:v>-10.914899999999999</c:v>
                </c:pt>
                <c:pt idx="18">
                  <c:v>-9.0190000000000001</c:v>
                </c:pt>
                <c:pt idx="19">
                  <c:v>-7.5833000000000004</c:v>
                </c:pt>
                <c:pt idx="20">
                  <c:v>-6.5643000000000002</c:v>
                </c:pt>
                <c:pt idx="21">
                  <c:v>-5.8372000000000002</c:v>
                </c:pt>
                <c:pt idx="22">
                  <c:v>-5.2133000000000003</c:v>
                </c:pt>
                <c:pt idx="23">
                  <c:v>-4.4966999999999997</c:v>
                </c:pt>
                <c:pt idx="24">
                  <c:v>-3.5733000000000001</c:v>
                </c:pt>
                <c:pt idx="25">
                  <c:v>-2.5206</c:v>
                </c:pt>
                <c:pt idx="26">
                  <c:v>-1.5097</c:v>
                </c:pt>
                <c:pt idx="27">
                  <c:v>-0.69630000000000003</c:v>
                </c:pt>
                <c:pt idx="28">
                  <c:v>-0.1774</c:v>
                </c:pt>
                <c:pt idx="29">
                  <c:v>0</c:v>
                </c:pt>
                <c:pt idx="30">
                  <c:v>-0.1774</c:v>
                </c:pt>
                <c:pt idx="31">
                  <c:v>-0.69630000000000003</c:v>
                </c:pt>
                <c:pt idx="32">
                  <c:v>-1.5097</c:v>
                </c:pt>
                <c:pt idx="33">
                  <c:v>-2.5206</c:v>
                </c:pt>
                <c:pt idx="34">
                  <c:v>-3.5733000000000001</c:v>
                </c:pt>
                <c:pt idx="35">
                  <c:v>-4.4966999999999997</c:v>
                </c:pt>
                <c:pt idx="36">
                  <c:v>-5.2133000000000003</c:v>
                </c:pt>
                <c:pt idx="37">
                  <c:v>-5.8372000000000002</c:v>
                </c:pt>
                <c:pt idx="38">
                  <c:v>-6.5643000000000002</c:v>
                </c:pt>
                <c:pt idx="39">
                  <c:v>-7.5833000000000004</c:v>
                </c:pt>
                <c:pt idx="40">
                  <c:v>-9.0190000000000001</c:v>
                </c:pt>
                <c:pt idx="41">
                  <c:v>-10.914899999999999</c:v>
                </c:pt>
                <c:pt idx="42">
                  <c:v>-13.165100000000001</c:v>
                </c:pt>
                <c:pt idx="43">
                  <c:v>-15.3512</c:v>
                </c:pt>
                <c:pt idx="44">
                  <c:v>-16.8003</c:v>
                </c:pt>
                <c:pt idx="45">
                  <c:v>-17.426100000000002</c:v>
                </c:pt>
                <c:pt idx="46">
                  <c:v>-17.9392</c:v>
                </c:pt>
                <c:pt idx="47">
                  <c:v>-18.9709</c:v>
                </c:pt>
                <c:pt idx="48">
                  <c:v>-20.8628</c:v>
                </c:pt>
                <c:pt idx="49">
                  <c:v>-23.860700000000001</c:v>
                </c:pt>
                <c:pt idx="50">
                  <c:v>-27.9754</c:v>
                </c:pt>
                <c:pt idx="51">
                  <c:v>-30.850999999999999</c:v>
                </c:pt>
                <c:pt idx="52">
                  <c:v>-29.520399999999999</c:v>
                </c:pt>
                <c:pt idx="53">
                  <c:v>-28.033000000000001</c:v>
                </c:pt>
                <c:pt idx="54">
                  <c:v>-27.9068</c:v>
                </c:pt>
                <c:pt idx="55">
                  <c:v>-29.202200000000001</c:v>
                </c:pt>
                <c:pt idx="56">
                  <c:v>-32.153799999999997</c:v>
                </c:pt>
                <c:pt idx="57">
                  <c:v>-37.768099999999997</c:v>
                </c:pt>
                <c:pt idx="58">
                  <c:v>-46.201000000000001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42-4725-A38E-8BC9A0A80FBA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SIMMEAS!$Y$5:$Y$63</c:f>
              <c:numCache>
                <c:formatCode>General</c:formatCode>
                <c:ptCount val="59"/>
                <c:pt idx="0">
                  <c:v>-50.884999999999998</c:v>
                </c:pt>
                <c:pt idx="1">
                  <c:v>-57.305</c:v>
                </c:pt>
                <c:pt idx="2">
                  <c:v>-43.679000000000002</c:v>
                </c:pt>
                <c:pt idx="3">
                  <c:v>-39.407000000000004</c:v>
                </c:pt>
                <c:pt idx="4">
                  <c:v>-37.347000000000001</c:v>
                </c:pt>
                <c:pt idx="5">
                  <c:v>-38.347999999999999</c:v>
                </c:pt>
                <c:pt idx="6">
                  <c:v>-41.515999999999998</c:v>
                </c:pt>
                <c:pt idx="7">
                  <c:v>-52.816000000000003</c:v>
                </c:pt>
                <c:pt idx="8">
                  <c:v>-40.267000000000003</c:v>
                </c:pt>
                <c:pt idx="9">
                  <c:v>-34.042000000000002</c:v>
                </c:pt>
                <c:pt idx="10">
                  <c:v>-31.073</c:v>
                </c:pt>
                <c:pt idx="11">
                  <c:v>-29.882000000000001</c:v>
                </c:pt>
                <c:pt idx="12">
                  <c:v>-30.209</c:v>
                </c:pt>
                <c:pt idx="13">
                  <c:v>-29.779</c:v>
                </c:pt>
                <c:pt idx="14">
                  <c:v>-26.29</c:v>
                </c:pt>
                <c:pt idx="15">
                  <c:v>-22.073</c:v>
                </c:pt>
                <c:pt idx="16">
                  <c:v>-18.612000000000002</c:v>
                </c:pt>
                <c:pt idx="17">
                  <c:v>-15.921000000000001</c:v>
                </c:pt>
                <c:pt idx="18">
                  <c:v>-13.842000000000001</c:v>
                </c:pt>
                <c:pt idx="19">
                  <c:v>-12.426</c:v>
                </c:pt>
                <c:pt idx="20">
                  <c:v>-10.977</c:v>
                </c:pt>
                <c:pt idx="21">
                  <c:v>-9.277000000000001</c:v>
                </c:pt>
                <c:pt idx="22">
                  <c:v>-7.3659999999999997</c:v>
                </c:pt>
                <c:pt idx="23">
                  <c:v>-5.5629999999999997</c:v>
                </c:pt>
                <c:pt idx="24">
                  <c:v>-3.7069999999999999</c:v>
                </c:pt>
                <c:pt idx="25">
                  <c:v>-2.2639999999999998</c:v>
                </c:pt>
                <c:pt idx="26">
                  <c:v>-1.2929999999999999</c:v>
                </c:pt>
                <c:pt idx="27">
                  <c:v>-0.439</c:v>
                </c:pt>
                <c:pt idx="28">
                  <c:v>0</c:v>
                </c:pt>
                <c:pt idx="29">
                  <c:v>-2.7000000000000003E-2</c:v>
                </c:pt>
                <c:pt idx="30">
                  <c:v>-0.28600000000000003</c:v>
                </c:pt>
                <c:pt idx="31">
                  <c:v>-0.90299999999999991</c:v>
                </c:pt>
                <c:pt idx="32">
                  <c:v>-1.867</c:v>
                </c:pt>
                <c:pt idx="33">
                  <c:v>-3.2829999999999999</c:v>
                </c:pt>
                <c:pt idx="34">
                  <c:v>-4.7480000000000002</c:v>
                </c:pt>
                <c:pt idx="35">
                  <c:v>-6.75</c:v>
                </c:pt>
                <c:pt idx="36">
                  <c:v>-8.5630000000000006</c:v>
                </c:pt>
                <c:pt idx="37">
                  <c:v>-10.165000000000001</c:v>
                </c:pt>
                <c:pt idx="38">
                  <c:v>-11.792000000000002</c:v>
                </c:pt>
                <c:pt idx="39">
                  <c:v>-13.122000000000002</c:v>
                </c:pt>
                <c:pt idx="40">
                  <c:v>-14.773000000000001</c:v>
                </c:pt>
                <c:pt idx="41">
                  <c:v>-17.236000000000001</c:v>
                </c:pt>
                <c:pt idx="42">
                  <c:v>-20.513000000000002</c:v>
                </c:pt>
                <c:pt idx="43">
                  <c:v>-24.67</c:v>
                </c:pt>
                <c:pt idx="44">
                  <c:v>-28.71</c:v>
                </c:pt>
                <c:pt idx="45">
                  <c:v>-30.52</c:v>
                </c:pt>
                <c:pt idx="46">
                  <c:v>-29.696000000000002</c:v>
                </c:pt>
                <c:pt idx="47">
                  <c:v>-30.202999999999999</c:v>
                </c:pt>
                <c:pt idx="48">
                  <c:v>-32.808999999999997</c:v>
                </c:pt>
                <c:pt idx="49">
                  <c:v>-37.045000000000002</c:v>
                </c:pt>
                <c:pt idx="50">
                  <c:v>-49.408000000000001</c:v>
                </c:pt>
                <c:pt idx="51">
                  <c:v>-44.58</c:v>
                </c:pt>
                <c:pt idx="52">
                  <c:v>-39.172000000000004</c:v>
                </c:pt>
                <c:pt idx="53">
                  <c:v>-37.811</c:v>
                </c:pt>
                <c:pt idx="54">
                  <c:v>-38.861000000000004</c:v>
                </c:pt>
                <c:pt idx="55">
                  <c:v>-41.048999999999999</c:v>
                </c:pt>
                <c:pt idx="56">
                  <c:v>-45.593000000000004</c:v>
                </c:pt>
                <c:pt idx="57">
                  <c:v>-63.792999999999999</c:v>
                </c:pt>
                <c:pt idx="58">
                  <c:v>-48.111000000000004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42-4725-A38E-8BC9A0A80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98176"/>
        <c:axId val="81300096"/>
      </c:scatterChart>
      <c:valAx>
        <c:axId val="81298176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300096"/>
        <c:crossesAt val="-80"/>
        <c:crossBetween val="midCat"/>
        <c:majorUnit val="10"/>
        <c:minorUnit val="5"/>
      </c:valAx>
      <c:valAx>
        <c:axId val="81300096"/>
        <c:scaling>
          <c:orientation val="minMax"/>
          <c:max val="0"/>
          <c:min val="-3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298176"/>
        <c:crosses val="autoZero"/>
        <c:crossBetween val="midCat"/>
        <c:majorUnit val="10"/>
        <c:minorUnit val="5"/>
      </c:valAx>
    </c:plotArea>
    <c:legend>
      <c:legendPos val="r"/>
      <c:layout>
        <c:manualLayout>
          <c:xMode val="edge"/>
          <c:yMode val="edge"/>
          <c:x val="0.64381933508311462"/>
          <c:y val="0.19889836687080781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H-Plane at 8.0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SIMMEAS!$U$4:$U$62</c:f>
              <c:numCache>
                <c:formatCode>General</c:formatCode>
                <c:ptCount val="59"/>
                <c:pt idx="0">
                  <c:v>-46.445700000000002</c:v>
                </c:pt>
                <c:pt idx="1">
                  <c:v>-36.277799999999999</c:v>
                </c:pt>
                <c:pt idx="2">
                  <c:v>-31.593900000000001</c:v>
                </c:pt>
                <c:pt idx="3">
                  <c:v>-29.236000000000001</c:v>
                </c:pt>
                <c:pt idx="4">
                  <c:v>-28.485600000000002</c:v>
                </c:pt>
                <c:pt idx="5">
                  <c:v>-29.326699999999999</c:v>
                </c:pt>
                <c:pt idx="6">
                  <c:v>-32.101500000000001</c:v>
                </c:pt>
                <c:pt idx="7">
                  <c:v>-34.277999999999999</c:v>
                </c:pt>
                <c:pt idx="8">
                  <c:v>-29.194700000000001</c:v>
                </c:pt>
                <c:pt idx="9">
                  <c:v>-24.602</c:v>
                </c:pt>
                <c:pt idx="10">
                  <c:v>-21.787800000000001</c:v>
                </c:pt>
                <c:pt idx="11">
                  <c:v>-20.304300000000001</c:v>
                </c:pt>
                <c:pt idx="12">
                  <c:v>-19.8963</c:v>
                </c:pt>
                <c:pt idx="13">
                  <c:v>-20.2392</c:v>
                </c:pt>
                <c:pt idx="14">
                  <c:v>-20.248999999999999</c:v>
                </c:pt>
                <c:pt idx="15">
                  <c:v>-18.360099999999999</c:v>
                </c:pt>
                <c:pt idx="16">
                  <c:v>-15.3537</c:v>
                </c:pt>
                <c:pt idx="17">
                  <c:v>-12.652200000000001</c:v>
                </c:pt>
                <c:pt idx="18">
                  <c:v>-10.638299999999999</c:v>
                </c:pt>
                <c:pt idx="19">
                  <c:v>-9.2842000000000002</c:v>
                </c:pt>
                <c:pt idx="20">
                  <c:v>-8.4550999999999998</c:v>
                </c:pt>
                <c:pt idx="21">
                  <c:v>-7.9215</c:v>
                </c:pt>
                <c:pt idx="22">
                  <c:v>-7.3263999999999996</c:v>
                </c:pt>
                <c:pt idx="23">
                  <c:v>-6.3212000000000002</c:v>
                </c:pt>
                <c:pt idx="24">
                  <c:v>-4.8818999999999999</c:v>
                </c:pt>
                <c:pt idx="25">
                  <c:v>-3.3125</c:v>
                </c:pt>
                <c:pt idx="26">
                  <c:v>-1.9174</c:v>
                </c:pt>
                <c:pt idx="27">
                  <c:v>-0.86329999999999996</c:v>
                </c:pt>
                <c:pt idx="28">
                  <c:v>-0.217</c:v>
                </c:pt>
                <c:pt idx="29">
                  <c:v>0</c:v>
                </c:pt>
                <c:pt idx="30">
                  <c:v>-0.217</c:v>
                </c:pt>
                <c:pt idx="31">
                  <c:v>-0.86329999999999996</c:v>
                </c:pt>
                <c:pt idx="32">
                  <c:v>-1.9174</c:v>
                </c:pt>
                <c:pt idx="33">
                  <c:v>-3.3125</c:v>
                </c:pt>
                <c:pt idx="34">
                  <c:v>-4.8818999999999999</c:v>
                </c:pt>
                <c:pt idx="35">
                  <c:v>-6.3212000000000002</c:v>
                </c:pt>
                <c:pt idx="36">
                  <c:v>-7.3263999999999996</c:v>
                </c:pt>
                <c:pt idx="37">
                  <c:v>-7.9215</c:v>
                </c:pt>
                <c:pt idx="38">
                  <c:v>-8.4550999999999998</c:v>
                </c:pt>
                <c:pt idx="39">
                  <c:v>-9.2842000000000002</c:v>
                </c:pt>
                <c:pt idx="40">
                  <c:v>-10.638299999999999</c:v>
                </c:pt>
                <c:pt idx="41">
                  <c:v>-12.652200000000001</c:v>
                </c:pt>
                <c:pt idx="42">
                  <c:v>-15.3537</c:v>
                </c:pt>
                <c:pt idx="43">
                  <c:v>-18.360099999999999</c:v>
                </c:pt>
                <c:pt idx="44">
                  <c:v>-20.248999999999999</c:v>
                </c:pt>
                <c:pt idx="45">
                  <c:v>-20.2392</c:v>
                </c:pt>
                <c:pt idx="46">
                  <c:v>-19.8963</c:v>
                </c:pt>
                <c:pt idx="47">
                  <c:v>-20.304300000000001</c:v>
                </c:pt>
                <c:pt idx="48">
                  <c:v>-21.787800000000001</c:v>
                </c:pt>
                <c:pt idx="49">
                  <c:v>-24.602</c:v>
                </c:pt>
                <c:pt idx="50">
                  <c:v>-29.194700000000001</c:v>
                </c:pt>
                <c:pt idx="51">
                  <c:v>-34.277999999999999</c:v>
                </c:pt>
                <c:pt idx="52">
                  <c:v>-32.101500000000001</c:v>
                </c:pt>
                <c:pt idx="53">
                  <c:v>-29.326699999999999</c:v>
                </c:pt>
                <c:pt idx="54">
                  <c:v>-28.485600000000002</c:v>
                </c:pt>
                <c:pt idx="55">
                  <c:v>-29.236000000000001</c:v>
                </c:pt>
                <c:pt idx="56">
                  <c:v>-31.593900000000001</c:v>
                </c:pt>
                <c:pt idx="57">
                  <c:v>-36.277799999999999</c:v>
                </c:pt>
                <c:pt idx="58">
                  <c:v>-46.445700000000002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69-4060-B9FD-6A314375F293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SIMMEAS!$B$4:$B$62</c:f>
              <c:numCache>
                <c:formatCode>General</c:formatCode>
                <c:ptCount val="59"/>
                <c:pt idx="0">
                  <c:v>-29</c:v>
                </c:pt>
                <c:pt idx="1">
                  <c:v>-28</c:v>
                </c:pt>
                <c:pt idx="2">
                  <c:v>-27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</c:v>
                </c:pt>
                <c:pt idx="7">
                  <c:v>-22</c:v>
                </c:pt>
                <c:pt idx="8">
                  <c:v>-21</c:v>
                </c:pt>
                <c:pt idx="9">
                  <c:v>-20</c:v>
                </c:pt>
                <c:pt idx="10">
                  <c:v>-19</c:v>
                </c:pt>
                <c:pt idx="11">
                  <c:v>-18</c:v>
                </c:pt>
                <c:pt idx="12">
                  <c:v>-17</c:v>
                </c:pt>
                <c:pt idx="13">
                  <c:v>-16</c:v>
                </c:pt>
                <c:pt idx="14">
                  <c:v>-15</c:v>
                </c:pt>
                <c:pt idx="15">
                  <c:v>-14</c:v>
                </c:pt>
                <c:pt idx="16">
                  <c:v>-13</c:v>
                </c:pt>
                <c:pt idx="17">
                  <c:v>-12</c:v>
                </c:pt>
                <c:pt idx="18">
                  <c:v>-11</c:v>
                </c:pt>
                <c:pt idx="19">
                  <c:v>-10</c:v>
                </c:pt>
                <c:pt idx="20">
                  <c:v>-9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-5</c:v>
                </c:pt>
                <c:pt idx="25">
                  <c:v>-4</c:v>
                </c:pt>
                <c:pt idx="26">
                  <c:v>-3</c:v>
                </c:pt>
                <c:pt idx="27">
                  <c:v>-2</c:v>
                </c:pt>
                <c:pt idx="28">
                  <c:v>-1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  <c:pt idx="44">
                  <c:v>15</c:v>
                </c:pt>
                <c:pt idx="45">
                  <c:v>16</c:v>
                </c:pt>
                <c:pt idx="46">
                  <c:v>17</c:v>
                </c:pt>
                <c:pt idx="47">
                  <c:v>18</c:v>
                </c:pt>
                <c:pt idx="48">
                  <c:v>19</c:v>
                </c:pt>
                <c:pt idx="49">
                  <c:v>20</c:v>
                </c:pt>
                <c:pt idx="50">
                  <c:v>21</c:v>
                </c:pt>
                <c:pt idx="51">
                  <c:v>22</c:v>
                </c:pt>
                <c:pt idx="52">
                  <c:v>23</c:v>
                </c:pt>
                <c:pt idx="53">
                  <c:v>24</c:v>
                </c:pt>
                <c:pt idx="54">
                  <c:v>25</c:v>
                </c:pt>
                <c:pt idx="55">
                  <c:v>26</c:v>
                </c:pt>
                <c:pt idx="56">
                  <c:v>27</c:v>
                </c:pt>
                <c:pt idx="57">
                  <c:v>28</c:v>
                </c:pt>
                <c:pt idx="58">
                  <c:v>29</c:v>
                </c:pt>
              </c:numCache>
            </c:numRef>
          </c:xVal>
          <c:yVal>
            <c:numRef>
              <c:f>SIMMEAS!$Z$5:$Z$63</c:f>
              <c:numCache>
                <c:formatCode>General</c:formatCode>
                <c:ptCount val="59"/>
                <c:pt idx="0">
                  <c:v>-44.302</c:v>
                </c:pt>
                <c:pt idx="1">
                  <c:v>-43.033000000000001</c:v>
                </c:pt>
                <c:pt idx="2">
                  <c:v>-35.390999999999998</c:v>
                </c:pt>
                <c:pt idx="3">
                  <c:v>-31.545999999999999</c:v>
                </c:pt>
                <c:pt idx="4">
                  <c:v>-29.782</c:v>
                </c:pt>
                <c:pt idx="5">
                  <c:v>-29.281000000000002</c:v>
                </c:pt>
                <c:pt idx="6">
                  <c:v>-30.557000000000002</c:v>
                </c:pt>
                <c:pt idx="7">
                  <c:v>-33.050000000000004</c:v>
                </c:pt>
                <c:pt idx="8">
                  <c:v>-31.454000000000001</c:v>
                </c:pt>
                <c:pt idx="9">
                  <c:v>-26.41</c:v>
                </c:pt>
                <c:pt idx="10">
                  <c:v>-22.912000000000003</c:v>
                </c:pt>
                <c:pt idx="11">
                  <c:v>-20.855</c:v>
                </c:pt>
                <c:pt idx="12">
                  <c:v>-19.702000000000002</c:v>
                </c:pt>
                <c:pt idx="13">
                  <c:v>-19.253</c:v>
                </c:pt>
                <c:pt idx="14">
                  <c:v>-18.917999999999999</c:v>
                </c:pt>
                <c:pt idx="15">
                  <c:v>-17.633000000000003</c:v>
                </c:pt>
                <c:pt idx="16">
                  <c:v>-15.056999999999999</c:v>
                </c:pt>
                <c:pt idx="17">
                  <c:v>-12.282999999999999</c:v>
                </c:pt>
                <c:pt idx="18">
                  <c:v>-10.055</c:v>
                </c:pt>
                <c:pt idx="19">
                  <c:v>-8.5509999999999984</c:v>
                </c:pt>
                <c:pt idx="20">
                  <c:v>-7.306</c:v>
                </c:pt>
                <c:pt idx="21">
                  <c:v>-6.3929999999999998</c:v>
                </c:pt>
                <c:pt idx="22">
                  <c:v>-5.508</c:v>
                </c:pt>
                <c:pt idx="23">
                  <c:v>-4.4580000000000002</c:v>
                </c:pt>
                <c:pt idx="24">
                  <c:v>-3.2290000000000001</c:v>
                </c:pt>
                <c:pt idx="25">
                  <c:v>-2.13</c:v>
                </c:pt>
                <c:pt idx="26">
                  <c:v>-1.26</c:v>
                </c:pt>
                <c:pt idx="27">
                  <c:v>-0.34499999999999997</c:v>
                </c:pt>
                <c:pt idx="28">
                  <c:v>0</c:v>
                </c:pt>
                <c:pt idx="29">
                  <c:v>0.16200000000000001</c:v>
                </c:pt>
                <c:pt idx="30">
                  <c:v>-0.21299999999999999</c:v>
                </c:pt>
                <c:pt idx="31">
                  <c:v>-0.8849999999999999</c:v>
                </c:pt>
                <c:pt idx="32">
                  <c:v>-1.6540000000000001</c:v>
                </c:pt>
                <c:pt idx="33">
                  <c:v>-2.722</c:v>
                </c:pt>
                <c:pt idx="34">
                  <c:v>-3.9880000000000004</c:v>
                </c:pt>
                <c:pt idx="35">
                  <c:v>-5.1079999999999997</c:v>
                </c:pt>
                <c:pt idx="36">
                  <c:v>-5.9779999999999998</c:v>
                </c:pt>
                <c:pt idx="37">
                  <c:v>-6.915</c:v>
                </c:pt>
                <c:pt idx="38">
                  <c:v>-7.9099999999999993</c:v>
                </c:pt>
                <c:pt idx="39">
                  <c:v>-9.395999999999999</c:v>
                </c:pt>
                <c:pt idx="40">
                  <c:v>-11.129999999999999</c:v>
                </c:pt>
                <c:pt idx="41">
                  <c:v>-13.652999999999999</c:v>
                </c:pt>
                <c:pt idx="42">
                  <c:v>-16.534000000000002</c:v>
                </c:pt>
                <c:pt idx="43">
                  <c:v>-18.463000000000001</c:v>
                </c:pt>
                <c:pt idx="44">
                  <c:v>-19.045999999999999</c:v>
                </c:pt>
                <c:pt idx="45">
                  <c:v>-19.378</c:v>
                </c:pt>
                <c:pt idx="46">
                  <c:v>-20.327999999999999</c:v>
                </c:pt>
                <c:pt idx="47">
                  <c:v>-21.917000000000002</c:v>
                </c:pt>
                <c:pt idx="48">
                  <c:v>-24.441000000000003</c:v>
                </c:pt>
                <c:pt idx="49">
                  <c:v>-28.805</c:v>
                </c:pt>
                <c:pt idx="50">
                  <c:v>-33.261000000000003</c:v>
                </c:pt>
                <c:pt idx="51">
                  <c:v>-31.942</c:v>
                </c:pt>
                <c:pt idx="52">
                  <c:v>-29.629000000000001</c:v>
                </c:pt>
                <c:pt idx="53">
                  <c:v>-29.312000000000001</c:v>
                </c:pt>
                <c:pt idx="54">
                  <c:v>-30.609000000000002</c:v>
                </c:pt>
                <c:pt idx="55">
                  <c:v>-33.609000000000002</c:v>
                </c:pt>
                <c:pt idx="56">
                  <c:v>-39.374000000000002</c:v>
                </c:pt>
                <c:pt idx="57">
                  <c:v>-49.737000000000002</c:v>
                </c:pt>
                <c:pt idx="58">
                  <c:v>-41.137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69-4060-B9FD-6A314375F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25440"/>
        <c:axId val="81479168"/>
      </c:scatterChart>
      <c:valAx>
        <c:axId val="81325440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479168"/>
        <c:crossesAt val="-80"/>
        <c:crossBetween val="midCat"/>
        <c:majorUnit val="10"/>
        <c:minorUnit val="5"/>
      </c:valAx>
      <c:valAx>
        <c:axId val="81479168"/>
        <c:scaling>
          <c:orientation val="minMax"/>
          <c:max val="0"/>
          <c:min val="-3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325440"/>
        <c:crosses val="autoZero"/>
        <c:crossBetween val="midCat"/>
        <c:majorUnit val="10"/>
        <c:minorUnit val="5"/>
      </c:valAx>
    </c:plotArea>
    <c:legend>
      <c:legendPos val="r"/>
      <c:layout>
        <c:manualLayout>
          <c:xMode val="edge"/>
          <c:yMode val="edge"/>
          <c:x val="0.6188193350831146"/>
          <c:y val="0.19426873724117824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 &amp; H planes at 4.0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EHoverlay!$A$4:$A$244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EHoverlay!$B$4:$B$244</c:f>
              <c:numCache>
                <c:formatCode>General</c:formatCode>
                <c:ptCount val="241"/>
                <c:pt idx="0">
                  <c:v>-48.478000000000002</c:v>
                </c:pt>
                <c:pt idx="1">
                  <c:v>-49.32</c:v>
                </c:pt>
                <c:pt idx="2">
                  <c:v>-50.231999999999999</c:v>
                </c:pt>
                <c:pt idx="3">
                  <c:v>-49.917999999999999</c:v>
                </c:pt>
                <c:pt idx="4">
                  <c:v>-50.906999999999996</c:v>
                </c:pt>
                <c:pt idx="5">
                  <c:v>-48.821999999999996</c:v>
                </c:pt>
                <c:pt idx="6">
                  <c:v>-50.497999999999998</c:v>
                </c:pt>
                <c:pt idx="7">
                  <c:v>-59.323999999999998</c:v>
                </c:pt>
                <c:pt idx="8">
                  <c:v>-56.106999999999999</c:v>
                </c:pt>
                <c:pt idx="9">
                  <c:v>-53.851999999999997</c:v>
                </c:pt>
                <c:pt idx="10">
                  <c:v>-57.025999999999996</c:v>
                </c:pt>
                <c:pt idx="11">
                  <c:v>-58.066000000000003</c:v>
                </c:pt>
                <c:pt idx="12">
                  <c:v>-63.735999999999997</c:v>
                </c:pt>
                <c:pt idx="13">
                  <c:v>-55.286000000000001</c:v>
                </c:pt>
                <c:pt idx="14">
                  <c:v>-54.363999999999997</c:v>
                </c:pt>
                <c:pt idx="15">
                  <c:v>-51.615000000000002</c:v>
                </c:pt>
                <c:pt idx="16">
                  <c:v>-50.411999999999999</c:v>
                </c:pt>
                <c:pt idx="17">
                  <c:v>-50.311999999999998</c:v>
                </c:pt>
                <c:pt idx="18">
                  <c:v>-48.133000000000003</c:v>
                </c:pt>
                <c:pt idx="19">
                  <c:v>-48.89</c:v>
                </c:pt>
                <c:pt idx="20">
                  <c:v>-49.173000000000002</c:v>
                </c:pt>
                <c:pt idx="21">
                  <c:v>-53.170999999999999</c:v>
                </c:pt>
                <c:pt idx="22">
                  <c:v>-54.374000000000002</c:v>
                </c:pt>
                <c:pt idx="23">
                  <c:v>-52.594000000000001</c:v>
                </c:pt>
                <c:pt idx="24">
                  <c:v>-54.528999999999996</c:v>
                </c:pt>
                <c:pt idx="25">
                  <c:v>-51.972000000000001</c:v>
                </c:pt>
                <c:pt idx="26">
                  <c:v>-49.86</c:v>
                </c:pt>
                <c:pt idx="27">
                  <c:v>-51.583999999999996</c:v>
                </c:pt>
                <c:pt idx="28">
                  <c:v>-50.808999999999997</c:v>
                </c:pt>
                <c:pt idx="29">
                  <c:v>-48.092999999999996</c:v>
                </c:pt>
                <c:pt idx="30">
                  <c:v>-46.207000000000001</c:v>
                </c:pt>
                <c:pt idx="31">
                  <c:v>-45.342999999999996</c:v>
                </c:pt>
                <c:pt idx="32">
                  <c:v>-46.707999999999998</c:v>
                </c:pt>
                <c:pt idx="33">
                  <c:v>-47.976999999999997</c:v>
                </c:pt>
                <c:pt idx="34">
                  <c:v>-48.452999999999996</c:v>
                </c:pt>
                <c:pt idx="35">
                  <c:v>-46.402000000000001</c:v>
                </c:pt>
                <c:pt idx="36">
                  <c:v>-46.042000000000002</c:v>
                </c:pt>
                <c:pt idx="37">
                  <c:v>-46.545999999999999</c:v>
                </c:pt>
                <c:pt idx="38">
                  <c:v>-45.981000000000002</c:v>
                </c:pt>
                <c:pt idx="39">
                  <c:v>-44.610999999999997</c:v>
                </c:pt>
                <c:pt idx="40">
                  <c:v>-43.18</c:v>
                </c:pt>
                <c:pt idx="41">
                  <c:v>-43.506</c:v>
                </c:pt>
                <c:pt idx="42">
                  <c:v>-43.555</c:v>
                </c:pt>
                <c:pt idx="43">
                  <c:v>-42.324999999999996</c:v>
                </c:pt>
                <c:pt idx="44">
                  <c:v>-42.228000000000002</c:v>
                </c:pt>
                <c:pt idx="45">
                  <c:v>-41.833999999999996</c:v>
                </c:pt>
                <c:pt idx="46">
                  <c:v>-40.375</c:v>
                </c:pt>
                <c:pt idx="47">
                  <c:v>-39.826000000000001</c:v>
                </c:pt>
                <c:pt idx="48">
                  <c:v>-39.551000000000002</c:v>
                </c:pt>
                <c:pt idx="49">
                  <c:v>-39.829000000000001</c:v>
                </c:pt>
                <c:pt idx="50">
                  <c:v>-39.255000000000003</c:v>
                </c:pt>
                <c:pt idx="51">
                  <c:v>-38.08</c:v>
                </c:pt>
                <c:pt idx="52">
                  <c:v>-38.104999999999997</c:v>
                </c:pt>
                <c:pt idx="53">
                  <c:v>-38.865000000000002</c:v>
                </c:pt>
                <c:pt idx="54">
                  <c:v>-39.396000000000001</c:v>
                </c:pt>
                <c:pt idx="55">
                  <c:v>-39.054000000000002</c:v>
                </c:pt>
                <c:pt idx="56">
                  <c:v>-37.515999999999998</c:v>
                </c:pt>
                <c:pt idx="57">
                  <c:v>-37.323</c:v>
                </c:pt>
                <c:pt idx="58">
                  <c:v>-39.141999999999996</c:v>
                </c:pt>
                <c:pt idx="59">
                  <c:v>-39.884</c:v>
                </c:pt>
                <c:pt idx="60">
                  <c:v>-40.012</c:v>
                </c:pt>
                <c:pt idx="61">
                  <c:v>-40.378</c:v>
                </c:pt>
                <c:pt idx="62">
                  <c:v>-44.08</c:v>
                </c:pt>
                <c:pt idx="63">
                  <c:v>-47.405999999999999</c:v>
                </c:pt>
                <c:pt idx="64">
                  <c:v>-50.302999999999997</c:v>
                </c:pt>
                <c:pt idx="65">
                  <c:v>-50.332999999999998</c:v>
                </c:pt>
                <c:pt idx="66">
                  <c:v>-46.335000000000001</c:v>
                </c:pt>
                <c:pt idx="67">
                  <c:v>-42.682000000000002</c:v>
                </c:pt>
                <c:pt idx="68">
                  <c:v>-41.177999999999997</c:v>
                </c:pt>
                <c:pt idx="69">
                  <c:v>-40.564</c:v>
                </c:pt>
                <c:pt idx="70">
                  <c:v>-38.702999999999996</c:v>
                </c:pt>
                <c:pt idx="71">
                  <c:v>-35.839999999999996</c:v>
                </c:pt>
                <c:pt idx="72">
                  <c:v>-33.307000000000002</c:v>
                </c:pt>
                <c:pt idx="73">
                  <c:v>-31.852</c:v>
                </c:pt>
                <c:pt idx="74">
                  <c:v>-31.65</c:v>
                </c:pt>
                <c:pt idx="75">
                  <c:v>-31.695999999999998</c:v>
                </c:pt>
                <c:pt idx="76">
                  <c:v>-30.86</c:v>
                </c:pt>
                <c:pt idx="77">
                  <c:v>-29.943999999999999</c:v>
                </c:pt>
                <c:pt idx="78">
                  <c:v>-30.010999999999999</c:v>
                </c:pt>
                <c:pt idx="79">
                  <c:v>-30.422999999999998</c:v>
                </c:pt>
                <c:pt idx="80">
                  <c:v>-31.012</c:v>
                </c:pt>
                <c:pt idx="81">
                  <c:v>-32.052999999999997</c:v>
                </c:pt>
                <c:pt idx="82">
                  <c:v>-33.673999999999999</c:v>
                </c:pt>
                <c:pt idx="83">
                  <c:v>-36.451000000000001</c:v>
                </c:pt>
                <c:pt idx="84">
                  <c:v>-40.933999999999997</c:v>
                </c:pt>
                <c:pt idx="85">
                  <c:v>-47.100999999999999</c:v>
                </c:pt>
                <c:pt idx="86">
                  <c:v>-38.729999999999997</c:v>
                </c:pt>
                <c:pt idx="87">
                  <c:v>-33.399000000000001</c:v>
                </c:pt>
                <c:pt idx="88">
                  <c:v>-29.797999999999998</c:v>
                </c:pt>
                <c:pt idx="89">
                  <c:v>-27.305</c:v>
                </c:pt>
                <c:pt idx="90">
                  <c:v>-25.167999999999999</c:v>
                </c:pt>
                <c:pt idx="91">
                  <c:v>-23.331</c:v>
                </c:pt>
                <c:pt idx="92">
                  <c:v>-22.006999999999998</c:v>
                </c:pt>
                <c:pt idx="93">
                  <c:v>-20.965999999999998</c:v>
                </c:pt>
                <c:pt idx="94">
                  <c:v>-20.395</c:v>
                </c:pt>
                <c:pt idx="95">
                  <c:v>-19.928000000000001</c:v>
                </c:pt>
                <c:pt idx="96">
                  <c:v>-19.561999999999998</c:v>
                </c:pt>
                <c:pt idx="97">
                  <c:v>-19.605</c:v>
                </c:pt>
                <c:pt idx="98">
                  <c:v>-19.827999999999999</c:v>
                </c:pt>
                <c:pt idx="99">
                  <c:v>-20.276</c:v>
                </c:pt>
                <c:pt idx="100">
                  <c:v>-20.945</c:v>
                </c:pt>
                <c:pt idx="101">
                  <c:v>-21.07</c:v>
                </c:pt>
                <c:pt idx="102">
                  <c:v>-20.428999999999998</c:v>
                </c:pt>
                <c:pt idx="103">
                  <c:v>-18.917999999999999</c:v>
                </c:pt>
                <c:pt idx="104">
                  <c:v>-16.547000000000001</c:v>
                </c:pt>
                <c:pt idx="105">
                  <c:v>-14.484</c:v>
                </c:pt>
                <c:pt idx="106">
                  <c:v>-12.298999999999999</c:v>
                </c:pt>
                <c:pt idx="107">
                  <c:v>-10.52</c:v>
                </c:pt>
                <c:pt idx="108">
                  <c:v>-8.9699999999999989</c:v>
                </c:pt>
                <c:pt idx="109">
                  <c:v>-7.3520000000000003</c:v>
                </c:pt>
                <c:pt idx="110">
                  <c:v>-6.1710000000000003</c:v>
                </c:pt>
                <c:pt idx="111">
                  <c:v>-4.8950000000000005</c:v>
                </c:pt>
                <c:pt idx="112">
                  <c:v>-3.992</c:v>
                </c:pt>
                <c:pt idx="113">
                  <c:v>-3.0609999999999999</c:v>
                </c:pt>
                <c:pt idx="114">
                  <c:v>-2.4540000000000002</c:v>
                </c:pt>
                <c:pt idx="115">
                  <c:v>-1.825</c:v>
                </c:pt>
                <c:pt idx="116">
                  <c:v>-1.1600000000000001</c:v>
                </c:pt>
                <c:pt idx="117">
                  <c:v>-0.85200000000000009</c:v>
                </c:pt>
                <c:pt idx="118">
                  <c:v>-0.40599999999999997</c:v>
                </c:pt>
                <c:pt idx="119">
                  <c:v>-7.3999999999999996E-2</c:v>
                </c:pt>
                <c:pt idx="120">
                  <c:v>0</c:v>
                </c:pt>
                <c:pt idx="121">
                  <c:v>0.1</c:v>
                </c:pt>
                <c:pt idx="122">
                  <c:v>-0.113</c:v>
                </c:pt>
                <c:pt idx="123">
                  <c:v>-0.25999999999999995</c:v>
                </c:pt>
                <c:pt idx="124">
                  <c:v>-0.55000000000000004</c:v>
                </c:pt>
                <c:pt idx="125">
                  <c:v>-0.94</c:v>
                </c:pt>
                <c:pt idx="126">
                  <c:v>-1.4159999999999999</c:v>
                </c:pt>
                <c:pt idx="127">
                  <c:v>-1.8800000000000001</c:v>
                </c:pt>
                <c:pt idx="128">
                  <c:v>-2.7320000000000002</c:v>
                </c:pt>
                <c:pt idx="129">
                  <c:v>-3.403</c:v>
                </c:pt>
                <c:pt idx="130">
                  <c:v>-4.2759999999999998</c:v>
                </c:pt>
                <c:pt idx="131">
                  <c:v>-5.39</c:v>
                </c:pt>
                <c:pt idx="132">
                  <c:v>-6.4</c:v>
                </c:pt>
                <c:pt idx="133">
                  <c:v>-7.8650000000000002</c:v>
                </c:pt>
                <c:pt idx="134">
                  <c:v>-9.3389999999999986</c:v>
                </c:pt>
                <c:pt idx="135">
                  <c:v>-11.071999999999999</c:v>
                </c:pt>
                <c:pt idx="136">
                  <c:v>-12.780999999999999</c:v>
                </c:pt>
                <c:pt idx="137">
                  <c:v>-15.055</c:v>
                </c:pt>
                <c:pt idx="138">
                  <c:v>-17.263999999999999</c:v>
                </c:pt>
                <c:pt idx="139">
                  <c:v>-19.422000000000001</c:v>
                </c:pt>
                <c:pt idx="140">
                  <c:v>-20.823</c:v>
                </c:pt>
                <c:pt idx="141">
                  <c:v>-21.224999999999998</c:v>
                </c:pt>
                <c:pt idx="142">
                  <c:v>-20.843999999999998</c:v>
                </c:pt>
                <c:pt idx="143">
                  <c:v>-20.163</c:v>
                </c:pt>
                <c:pt idx="144">
                  <c:v>-19.779</c:v>
                </c:pt>
                <c:pt idx="145">
                  <c:v>-19.564999999999998</c:v>
                </c:pt>
                <c:pt idx="146">
                  <c:v>-19.815999999999999</c:v>
                </c:pt>
                <c:pt idx="147">
                  <c:v>-20.05</c:v>
                </c:pt>
                <c:pt idx="148">
                  <c:v>-20.547999999999998</c:v>
                </c:pt>
                <c:pt idx="149">
                  <c:v>-21.527999999999999</c:v>
                </c:pt>
                <c:pt idx="150">
                  <c:v>-22.622999999999998</c:v>
                </c:pt>
                <c:pt idx="151">
                  <c:v>-23.620999999999999</c:v>
                </c:pt>
                <c:pt idx="152">
                  <c:v>-25.100999999999999</c:v>
                </c:pt>
                <c:pt idx="153">
                  <c:v>-27.25</c:v>
                </c:pt>
                <c:pt idx="154">
                  <c:v>-29.681999999999999</c:v>
                </c:pt>
                <c:pt idx="155">
                  <c:v>-32.789000000000001</c:v>
                </c:pt>
                <c:pt idx="156">
                  <c:v>-38.107999999999997</c:v>
                </c:pt>
                <c:pt idx="157">
                  <c:v>-45.446999999999996</c:v>
                </c:pt>
                <c:pt idx="158">
                  <c:v>-41.993000000000002</c:v>
                </c:pt>
                <c:pt idx="159">
                  <c:v>-36.606000000000002</c:v>
                </c:pt>
                <c:pt idx="160">
                  <c:v>-33.213000000000001</c:v>
                </c:pt>
                <c:pt idx="161">
                  <c:v>-31.585999999999999</c:v>
                </c:pt>
                <c:pt idx="162">
                  <c:v>-30.454000000000001</c:v>
                </c:pt>
                <c:pt idx="163">
                  <c:v>-29.742999999999999</c:v>
                </c:pt>
                <c:pt idx="164">
                  <c:v>-29.712</c:v>
                </c:pt>
                <c:pt idx="165">
                  <c:v>-29.834</c:v>
                </c:pt>
                <c:pt idx="166">
                  <c:v>-29.88</c:v>
                </c:pt>
                <c:pt idx="167">
                  <c:v>-29.831</c:v>
                </c:pt>
                <c:pt idx="168">
                  <c:v>-30.024000000000001</c:v>
                </c:pt>
                <c:pt idx="169">
                  <c:v>-31.07</c:v>
                </c:pt>
                <c:pt idx="170">
                  <c:v>-32.147999999999996</c:v>
                </c:pt>
                <c:pt idx="171">
                  <c:v>-33.515000000000001</c:v>
                </c:pt>
                <c:pt idx="172">
                  <c:v>-35.180999999999997</c:v>
                </c:pt>
                <c:pt idx="173">
                  <c:v>-37.238</c:v>
                </c:pt>
                <c:pt idx="174">
                  <c:v>-39.722000000000001</c:v>
                </c:pt>
                <c:pt idx="175">
                  <c:v>-42.208999999999996</c:v>
                </c:pt>
                <c:pt idx="176">
                  <c:v>-44.073999999999998</c:v>
                </c:pt>
                <c:pt idx="177">
                  <c:v>-44.287999999999997</c:v>
                </c:pt>
                <c:pt idx="178">
                  <c:v>-44.955999999999996</c:v>
                </c:pt>
                <c:pt idx="179">
                  <c:v>-43.113</c:v>
                </c:pt>
                <c:pt idx="180">
                  <c:v>-41.694000000000003</c:v>
                </c:pt>
                <c:pt idx="181">
                  <c:v>-39.814</c:v>
                </c:pt>
                <c:pt idx="182">
                  <c:v>-39.42</c:v>
                </c:pt>
                <c:pt idx="183">
                  <c:v>-38.244999999999997</c:v>
                </c:pt>
                <c:pt idx="184">
                  <c:v>-37.826999999999998</c:v>
                </c:pt>
                <c:pt idx="185">
                  <c:v>-37.908999999999999</c:v>
                </c:pt>
                <c:pt idx="186">
                  <c:v>-37.863999999999997</c:v>
                </c:pt>
                <c:pt idx="187">
                  <c:v>-37.533999999999999</c:v>
                </c:pt>
                <c:pt idx="188">
                  <c:v>-38.095999999999997</c:v>
                </c:pt>
                <c:pt idx="189">
                  <c:v>-39.603000000000002</c:v>
                </c:pt>
                <c:pt idx="190">
                  <c:v>-40.768999999999998</c:v>
                </c:pt>
                <c:pt idx="191">
                  <c:v>-41.192999999999998</c:v>
                </c:pt>
                <c:pt idx="192">
                  <c:v>-41.378999999999998</c:v>
                </c:pt>
                <c:pt idx="193">
                  <c:v>-41.390999999999998</c:v>
                </c:pt>
                <c:pt idx="194">
                  <c:v>-41.537999999999997</c:v>
                </c:pt>
                <c:pt idx="195">
                  <c:v>-40.54</c:v>
                </c:pt>
                <c:pt idx="196">
                  <c:v>-40.042999999999999</c:v>
                </c:pt>
                <c:pt idx="197">
                  <c:v>-41.088999999999999</c:v>
                </c:pt>
                <c:pt idx="198">
                  <c:v>-41.125999999999998</c:v>
                </c:pt>
                <c:pt idx="199">
                  <c:v>-40.003</c:v>
                </c:pt>
                <c:pt idx="200">
                  <c:v>-40.58</c:v>
                </c:pt>
                <c:pt idx="201">
                  <c:v>-40.881999999999998</c:v>
                </c:pt>
                <c:pt idx="202">
                  <c:v>-41.168999999999997</c:v>
                </c:pt>
                <c:pt idx="203">
                  <c:v>-41.708999999999996</c:v>
                </c:pt>
                <c:pt idx="204">
                  <c:v>-43.052</c:v>
                </c:pt>
                <c:pt idx="205">
                  <c:v>-47.250999999999998</c:v>
                </c:pt>
                <c:pt idx="206">
                  <c:v>-49.86</c:v>
                </c:pt>
                <c:pt idx="207">
                  <c:v>-47.714999999999996</c:v>
                </c:pt>
                <c:pt idx="208">
                  <c:v>-52.161000000000001</c:v>
                </c:pt>
                <c:pt idx="209">
                  <c:v>-53.732999999999997</c:v>
                </c:pt>
                <c:pt idx="210">
                  <c:v>-52.585000000000001</c:v>
                </c:pt>
                <c:pt idx="211">
                  <c:v>-51.749000000000002</c:v>
                </c:pt>
                <c:pt idx="212">
                  <c:v>-51.566000000000003</c:v>
                </c:pt>
                <c:pt idx="213">
                  <c:v>-51.685000000000002</c:v>
                </c:pt>
                <c:pt idx="214">
                  <c:v>-49.454000000000001</c:v>
                </c:pt>
                <c:pt idx="215">
                  <c:v>-46.963999999999999</c:v>
                </c:pt>
                <c:pt idx="216">
                  <c:v>-46.661999999999999</c:v>
                </c:pt>
                <c:pt idx="217">
                  <c:v>-49.039000000000001</c:v>
                </c:pt>
                <c:pt idx="218">
                  <c:v>-51.871000000000002</c:v>
                </c:pt>
                <c:pt idx="219">
                  <c:v>-46.448</c:v>
                </c:pt>
                <c:pt idx="220">
                  <c:v>-43.454000000000001</c:v>
                </c:pt>
                <c:pt idx="221">
                  <c:v>-46.283000000000001</c:v>
                </c:pt>
                <c:pt idx="222">
                  <c:v>-44.204999999999998</c:v>
                </c:pt>
                <c:pt idx="223">
                  <c:v>-43.241</c:v>
                </c:pt>
                <c:pt idx="224">
                  <c:v>-44.854999999999997</c:v>
                </c:pt>
                <c:pt idx="225">
                  <c:v>-49.442</c:v>
                </c:pt>
                <c:pt idx="226">
                  <c:v>-49.936</c:v>
                </c:pt>
                <c:pt idx="227">
                  <c:v>-52.378</c:v>
                </c:pt>
                <c:pt idx="228">
                  <c:v>-55.071999999999996</c:v>
                </c:pt>
                <c:pt idx="229">
                  <c:v>-52.759</c:v>
                </c:pt>
                <c:pt idx="230">
                  <c:v>-54.883000000000003</c:v>
                </c:pt>
                <c:pt idx="231">
                  <c:v>-49.887999999999998</c:v>
                </c:pt>
                <c:pt idx="232">
                  <c:v>-47.976999999999997</c:v>
                </c:pt>
                <c:pt idx="233">
                  <c:v>-44.883000000000003</c:v>
                </c:pt>
                <c:pt idx="234">
                  <c:v>-44.903999999999996</c:v>
                </c:pt>
                <c:pt idx="235">
                  <c:v>-44.451999999999998</c:v>
                </c:pt>
                <c:pt idx="236">
                  <c:v>-44.778999999999996</c:v>
                </c:pt>
                <c:pt idx="237">
                  <c:v>-42.16</c:v>
                </c:pt>
                <c:pt idx="238">
                  <c:v>-41.024999999999999</c:v>
                </c:pt>
                <c:pt idx="239">
                  <c:v>-41.503999999999998</c:v>
                </c:pt>
                <c:pt idx="240">
                  <c:v>-43.344999999999999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5C0-4742-8EC6-4102C229E490}"/>
            </c:ext>
          </c:extLst>
        </c:ser>
        <c:ser>
          <c:idx val="1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EHoverlay!$A$4:$A$243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EHoverlay!$C$4:$C$244</c:f>
              <c:numCache>
                <c:formatCode>General</c:formatCode>
                <c:ptCount val="241"/>
                <c:pt idx="0">
                  <c:v>-50.658999999999999</c:v>
                </c:pt>
                <c:pt idx="1">
                  <c:v>-55.133000000000003</c:v>
                </c:pt>
                <c:pt idx="2">
                  <c:v>-60.451999999999998</c:v>
                </c:pt>
                <c:pt idx="3">
                  <c:v>-80.554000000000002</c:v>
                </c:pt>
                <c:pt idx="4">
                  <c:v>-60.66</c:v>
                </c:pt>
                <c:pt idx="5">
                  <c:v>-56.186</c:v>
                </c:pt>
                <c:pt idx="6">
                  <c:v>-54.703000000000003</c:v>
                </c:pt>
                <c:pt idx="7">
                  <c:v>-56.664999999999999</c:v>
                </c:pt>
                <c:pt idx="8">
                  <c:v>-58.817</c:v>
                </c:pt>
                <c:pt idx="9">
                  <c:v>-62.686</c:v>
                </c:pt>
                <c:pt idx="10">
                  <c:v>-61.829000000000001</c:v>
                </c:pt>
                <c:pt idx="11">
                  <c:v>-59.798999999999999</c:v>
                </c:pt>
                <c:pt idx="12">
                  <c:v>-59.332999999999998</c:v>
                </c:pt>
                <c:pt idx="13">
                  <c:v>-55.741</c:v>
                </c:pt>
                <c:pt idx="14">
                  <c:v>-54.488999999999997</c:v>
                </c:pt>
                <c:pt idx="15">
                  <c:v>-55.6</c:v>
                </c:pt>
                <c:pt idx="16">
                  <c:v>-56.22</c:v>
                </c:pt>
                <c:pt idx="17">
                  <c:v>-57.534999999999997</c:v>
                </c:pt>
                <c:pt idx="18">
                  <c:v>-65.158000000000001</c:v>
                </c:pt>
                <c:pt idx="19">
                  <c:v>-69.094999999999999</c:v>
                </c:pt>
                <c:pt idx="20">
                  <c:v>-63.406999999999996</c:v>
                </c:pt>
                <c:pt idx="21">
                  <c:v>-57.941000000000003</c:v>
                </c:pt>
                <c:pt idx="22">
                  <c:v>-56.423999999999999</c:v>
                </c:pt>
                <c:pt idx="23">
                  <c:v>-53.302</c:v>
                </c:pt>
                <c:pt idx="24">
                  <c:v>-51.688000000000002</c:v>
                </c:pt>
                <c:pt idx="25">
                  <c:v>-50.680999999999997</c:v>
                </c:pt>
                <c:pt idx="26">
                  <c:v>-51.261000000000003</c:v>
                </c:pt>
                <c:pt idx="27">
                  <c:v>-52.365000000000002</c:v>
                </c:pt>
                <c:pt idx="28">
                  <c:v>-52.017000000000003</c:v>
                </c:pt>
                <c:pt idx="29">
                  <c:v>-53.436999999999998</c:v>
                </c:pt>
                <c:pt idx="30">
                  <c:v>-61.264000000000003</c:v>
                </c:pt>
                <c:pt idx="31">
                  <c:v>-62.957999999999998</c:v>
                </c:pt>
                <c:pt idx="32">
                  <c:v>-56.616</c:v>
                </c:pt>
                <c:pt idx="33">
                  <c:v>-57.636000000000003</c:v>
                </c:pt>
                <c:pt idx="34">
                  <c:v>-57.648000000000003</c:v>
                </c:pt>
                <c:pt idx="35">
                  <c:v>-56.356999999999999</c:v>
                </c:pt>
                <c:pt idx="36">
                  <c:v>-55.292000000000002</c:v>
                </c:pt>
                <c:pt idx="37">
                  <c:v>-56.4</c:v>
                </c:pt>
                <c:pt idx="38">
                  <c:v>-55.908000000000001</c:v>
                </c:pt>
                <c:pt idx="39">
                  <c:v>-57.337000000000003</c:v>
                </c:pt>
                <c:pt idx="40">
                  <c:v>-56.375</c:v>
                </c:pt>
                <c:pt idx="41">
                  <c:v>-50.805999999999997</c:v>
                </c:pt>
                <c:pt idx="42">
                  <c:v>-47.280999999999999</c:v>
                </c:pt>
                <c:pt idx="43">
                  <c:v>-45.746000000000002</c:v>
                </c:pt>
                <c:pt idx="44">
                  <c:v>-45.957000000000001</c:v>
                </c:pt>
                <c:pt idx="45">
                  <c:v>-46.585000000000001</c:v>
                </c:pt>
                <c:pt idx="46">
                  <c:v>-46.427</c:v>
                </c:pt>
                <c:pt idx="47">
                  <c:v>-46.042000000000002</c:v>
                </c:pt>
                <c:pt idx="48">
                  <c:v>-45.716000000000001</c:v>
                </c:pt>
                <c:pt idx="49">
                  <c:v>-47.207999999999998</c:v>
                </c:pt>
                <c:pt idx="50">
                  <c:v>-47.497999999999998</c:v>
                </c:pt>
                <c:pt idx="51">
                  <c:v>-44.735999999999997</c:v>
                </c:pt>
                <c:pt idx="52">
                  <c:v>-43.024000000000001</c:v>
                </c:pt>
                <c:pt idx="53">
                  <c:v>-42.572000000000003</c:v>
                </c:pt>
                <c:pt idx="54">
                  <c:v>-42.220999999999997</c:v>
                </c:pt>
                <c:pt idx="55">
                  <c:v>-41.3</c:v>
                </c:pt>
                <c:pt idx="56">
                  <c:v>-40.164000000000001</c:v>
                </c:pt>
                <c:pt idx="57">
                  <c:v>-39.527000000000001</c:v>
                </c:pt>
                <c:pt idx="58">
                  <c:v>-39.365000000000002</c:v>
                </c:pt>
                <c:pt idx="59">
                  <c:v>-39.115000000000002</c:v>
                </c:pt>
                <c:pt idx="60">
                  <c:v>-38.822000000000003</c:v>
                </c:pt>
                <c:pt idx="61">
                  <c:v>-39.31</c:v>
                </c:pt>
                <c:pt idx="62">
                  <c:v>-39.853000000000002</c:v>
                </c:pt>
                <c:pt idx="63">
                  <c:v>-40.777999999999999</c:v>
                </c:pt>
                <c:pt idx="64">
                  <c:v>-41.012999999999998</c:v>
                </c:pt>
                <c:pt idx="65">
                  <c:v>-40.408999999999999</c:v>
                </c:pt>
                <c:pt idx="66">
                  <c:v>-41.174999999999997</c:v>
                </c:pt>
                <c:pt idx="67">
                  <c:v>-44.732999999999997</c:v>
                </c:pt>
                <c:pt idx="68">
                  <c:v>-51.892000000000003</c:v>
                </c:pt>
                <c:pt idx="69">
                  <c:v>-54.633000000000003</c:v>
                </c:pt>
                <c:pt idx="70">
                  <c:v>-49.231000000000002</c:v>
                </c:pt>
                <c:pt idx="71">
                  <c:v>-49.207000000000001</c:v>
                </c:pt>
                <c:pt idx="72">
                  <c:v>-46.872</c:v>
                </c:pt>
                <c:pt idx="73">
                  <c:v>-41.671999999999997</c:v>
                </c:pt>
                <c:pt idx="74">
                  <c:v>-37.826999999999998</c:v>
                </c:pt>
                <c:pt idx="75">
                  <c:v>-35.883000000000003</c:v>
                </c:pt>
                <c:pt idx="76">
                  <c:v>-34.576999999999998</c:v>
                </c:pt>
                <c:pt idx="77">
                  <c:v>-33.725000000000001</c:v>
                </c:pt>
                <c:pt idx="78">
                  <c:v>-33.328000000000003</c:v>
                </c:pt>
                <c:pt idx="79">
                  <c:v>-32.456000000000003</c:v>
                </c:pt>
                <c:pt idx="80">
                  <c:v>-31.982999999999997</c:v>
                </c:pt>
                <c:pt idx="81">
                  <c:v>-31.262</c:v>
                </c:pt>
                <c:pt idx="82">
                  <c:v>-31.390999999999998</c:v>
                </c:pt>
                <c:pt idx="83">
                  <c:v>-31.972999999999999</c:v>
                </c:pt>
                <c:pt idx="84">
                  <c:v>-33.521000000000001</c:v>
                </c:pt>
                <c:pt idx="85">
                  <c:v>-35.819000000000003</c:v>
                </c:pt>
                <c:pt idx="86">
                  <c:v>-39.6</c:v>
                </c:pt>
                <c:pt idx="87">
                  <c:v>-44.353999999999999</c:v>
                </c:pt>
                <c:pt idx="88">
                  <c:v>-41.302999999999997</c:v>
                </c:pt>
                <c:pt idx="89">
                  <c:v>-35.046999999999997</c:v>
                </c:pt>
                <c:pt idx="90">
                  <c:v>-30.829000000000001</c:v>
                </c:pt>
                <c:pt idx="91">
                  <c:v>-27.666999999999998</c:v>
                </c:pt>
                <c:pt idx="92">
                  <c:v>-25.33</c:v>
                </c:pt>
                <c:pt idx="93">
                  <c:v>-23.52</c:v>
                </c:pt>
                <c:pt idx="94">
                  <c:v>-21.984999999999999</c:v>
                </c:pt>
                <c:pt idx="95">
                  <c:v>-20.908000000000001</c:v>
                </c:pt>
                <c:pt idx="96">
                  <c:v>-20.077999999999999</c:v>
                </c:pt>
                <c:pt idx="97">
                  <c:v>-19.419</c:v>
                </c:pt>
                <c:pt idx="98">
                  <c:v>-18.966999999999999</c:v>
                </c:pt>
                <c:pt idx="99">
                  <c:v>-18.795999999999999</c:v>
                </c:pt>
                <c:pt idx="100">
                  <c:v>-18.555</c:v>
                </c:pt>
                <c:pt idx="101">
                  <c:v>-18.619</c:v>
                </c:pt>
                <c:pt idx="102">
                  <c:v>-18.256</c:v>
                </c:pt>
                <c:pt idx="103">
                  <c:v>-17.748999999999999</c:v>
                </c:pt>
                <c:pt idx="104">
                  <c:v>-16.681000000000001</c:v>
                </c:pt>
                <c:pt idx="105">
                  <c:v>-15.109</c:v>
                </c:pt>
                <c:pt idx="106">
                  <c:v>-13.433999999999999</c:v>
                </c:pt>
                <c:pt idx="107">
                  <c:v>-11.545</c:v>
                </c:pt>
                <c:pt idx="108">
                  <c:v>-9.9060000000000006</c:v>
                </c:pt>
                <c:pt idx="109">
                  <c:v>-8.2739999999999991</c:v>
                </c:pt>
                <c:pt idx="110">
                  <c:v>-6.851</c:v>
                </c:pt>
                <c:pt idx="111">
                  <c:v>-5.7219999999999995</c:v>
                </c:pt>
                <c:pt idx="112">
                  <c:v>-4.4279999999999999</c:v>
                </c:pt>
                <c:pt idx="113">
                  <c:v>-3.6619999999999999</c:v>
                </c:pt>
                <c:pt idx="114">
                  <c:v>-2.7220000000000004</c:v>
                </c:pt>
                <c:pt idx="115">
                  <c:v>-2.085</c:v>
                </c:pt>
                <c:pt idx="116">
                  <c:v>-1.3029999999999999</c:v>
                </c:pt>
                <c:pt idx="117">
                  <c:v>-0.94300000000000006</c:v>
                </c:pt>
                <c:pt idx="118">
                  <c:v>-0.41200000000000003</c:v>
                </c:pt>
                <c:pt idx="119">
                  <c:v>-9.5000000000000001E-2</c:v>
                </c:pt>
                <c:pt idx="120">
                  <c:v>0</c:v>
                </c:pt>
                <c:pt idx="121">
                  <c:v>2.1000000000000005E-2</c:v>
                </c:pt>
                <c:pt idx="122">
                  <c:v>-7.6999999999999985E-2</c:v>
                </c:pt>
                <c:pt idx="123">
                  <c:v>-0.38200000000000001</c:v>
                </c:pt>
                <c:pt idx="124">
                  <c:v>-0.52500000000000002</c:v>
                </c:pt>
                <c:pt idx="125">
                  <c:v>-1.0129999999999999</c:v>
                </c:pt>
                <c:pt idx="126">
                  <c:v>-1.63</c:v>
                </c:pt>
                <c:pt idx="127">
                  <c:v>-2.194</c:v>
                </c:pt>
                <c:pt idx="128">
                  <c:v>-2.9480000000000004</c:v>
                </c:pt>
                <c:pt idx="129">
                  <c:v>-3.827</c:v>
                </c:pt>
                <c:pt idx="130">
                  <c:v>-4.8129999999999997</c:v>
                </c:pt>
                <c:pt idx="131">
                  <c:v>-6.0149999999999997</c:v>
                </c:pt>
                <c:pt idx="132">
                  <c:v>-7.3490000000000002</c:v>
                </c:pt>
                <c:pt idx="133">
                  <c:v>-8.8349999999999991</c:v>
                </c:pt>
                <c:pt idx="134">
                  <c:v>-10.483000000000001</c:v>
                </c:pt>
                <c:pt idx="135">
                  <c:v>-12.145999999999999</c:v>
                </c:pt>
                <c:pt idx="136">
                  <c:v>-13.855</c:v>
                </c:pt>
                <c:pt idx="137">
                  <c:v>-15.43</c:v>
                </c:pt>
                <c:pt idx="138">
                  <c:v>-16.858000000000001</c:v>
                </c:pt>
                <c:pt idx="139">
                  <c:v>-17.742999999999999</c:v>
                </c:pt>
                <c:pt idx="140">
                  <c:v>-18.195</c:v>
                </c:pt>
                <c:pt idx="141">
                  <c:v>-18.552</c:v>
                </c:pt>
                <c:pt idx="142">
                  <c:v>-18.518000000000001</c:v>
                </c:pt>
                <c:pt idx="143">
                  <c:v>-18.792999999999999</c:v>
                </c:pt>
                <c:pt idx="144">
                  <c:v>-19.071000000000002</c:v>
                </c:pt>
                <c:pt idx="145">
                  <c:v>-19.390999999999998</c:v>
                </c:pt>
                <c:pt idx="146">
                  <c:v>-20.187999999999999</c:v>
                </c:pt>
                <c:pt idx="147">
                  <c:v>-21.158000000000001</c:v>
                </c:pt>
                <c:pt idx="148">
                  <c:v>-22.241</c:v>
                </c:pt>
                <c:pt idx="149">
                  <c:v>-23.736999999999998</c:v>
                </c:pt>
                <c:pt idx="150">
                  <c:v>-25.698999999999998</c:v>
                </c:pt>
                <c:pt idx="151">
                  <c:v>-27.765000000000001</c:v>
                </c:pt>
                <c:pt idx="152">
                  <c:v>-30.643000000000001</c:v>
                </c:pt>
                <c:pt idx="153">
                  <c:v>-34.625</c:v>
                </c:pt>
                <c:pt idx="154">
                  <c:v>-39.786000000000001</c:v>
                </c:pt>
                <c:pt idx="155">
                  <c:v>-41.912999999999997</c:v>
                </c:pt>
                <c:pt idx="156">
                  <c:v>-38.741999999999997</c:v>
                </c:pt>
                <c:pt idx="157">
                  <c:v>-35.613999999999997</c:v>
                </c:pt>
                <c:pt idx="158">
                  <c:v>-33.478000000000002</c:v>
                </c:pt>
                <c:pt idx="159">
                  <c:v>-32.296999999999997</c:v>
                </c:pt>
                <c:pt idx="160">
                  <c:v>-31.681000000000001</c:v>
                </c:pt>
                <c:pt idx="161">
                  <c:v>-31.588999999999999</c:v>
                </c:pt>
                <c:pt idx="162">
                  <c:v>-31.812000000000001</c:v>
                </c:pt>
                <c:pt idx="163">
                  <c:v>-32.363999999999997</c:v>
                </c:pt>
                <c:pt idx="164">
                  <c:v>-33.051000000000002</c:v>
                </c:pt>
                <c:pt idx="165">
                  <c:v>-33.585000000000001</c:v>
                </c:pt>
                <c:pt idx="166">
                  <c:v>-34.856999999999999</c:v>
                </c:pt>
                <c:pt idx="167">
                  <c:v>-37.158000000000001</c:v>
                </c:pt>
                <c:pt idx="168">
                  <c:v>-39.220999999999997</c:v>
                </c:pt>
                <c:pt idx="169">
                  <c:v>-42.334000000000003</c:v>
                </c:pt>
                <c:pt idx="170">
                  <c:v>-47.701999999999998</c:v>
                </c:pt>
                <c:pt idx="171">
                  <c:v>-52.655000000000001</c:v>
                </c:pt>
                <c:pt idx="172">
                  <c:v>-55.948</c:v>
                </c:pt>
                <c:pt idx="173">
                  <c:v>-48.993000000000002</c:v>
                </c:pt>
                <c:pt idx="174">
                  <c:v>-46.009</c:v>
                </c:pt>
                <c:pt idx="175">
                  <c:v>-42.896000000000001</c:v>
                </c:pt>
                <c:pt idx="176">
                  <c:v>-42.53</c:v>
                </c:pt>
                <c:pt idx="177">
                  <c:v>-40.911999999999999</c:v>
                </c:pt>
                <c:pt idx="178">
                  <c:v>-41.37</c:v>
                </c:pt>
                <c:pt idx="179">
                  <c:v>-41.082999999999998</c:v>
                </c:pt>
                <c:pt idx="180">
                  <c:v>-39.6</c:v>
                </c:pt>
                <c:pt idx="181">
                  <c:v>-39.514000000000003</c:v>
                </c:pt>
                <c:pt idx="182">
                  <c:v>-39.011000000000003</c:v>
                </c:pt>
                <c:pt idx="183">
                  <c:v>-39.209000000000003</c:v>
                </c:pt>
                <c:pt idx="184">
                  <c:v>-39.74</c:v>
                </c:pt>
                <c:pt idx="185">
                  <c:v>-40.158000000000001</c:v>
                </c:pt>
                <c:pt idx="186">
                  <c:v>-40.579000000000001</c:v>
                </c:pt>
                <c:pt idx="187">
                  <c:v>-40.201000000000001</c:v>
                </c:pt>
                <c:pt idx="188">
                  <c:v>-40.533999999999999</c:v>
                </c:pt>
                <c:pt idx="189">
                  <c:v>-41.137999999999998</c:v>
                </c:pt>
                <c:pt idx="190">
                  <c:v>-42.49</c:v>
                </c:pt>
                <c:pt idx="191">
                  <c:v>-42.345999999999997</c:v>
                </c:pt>
                <c:pt idx="192">
                  <c:v>-43.036000000000001</c:v>
                </c:pt>
                <c:pt idx="193">
                  <c:v>-43.311</c:v>
                </c:pt>
                <c:pt idx="194">
                  <c:v>-43.564</c:v>
                </c:pt>
                <c:pt idx="195">
                  <c:v>-46.521000000000001</c:v>
                </c:pt>
                <c:pt idx="196">
                  <c:v>-51.473999999999997</c:v>
                </c:pt>
                <c:pt idx="197">
                  <c:v>-75.629000000000005</c:v>
                </c:pt>
                <c:pt idx="198">
                  <c:v>-54.256999999999998</c:v>
                </c:pt>
                <c:pt idx="199">
                  <c:v>-52.487000000000002</c:v>
                </c:pt>
                <c:pt idx="200">
                  <c:v>-61.838000000000001</c:v>
                </c:pt>
                <c:pt idx="201">
                  <c:v>-54.322000000000003</c:v>
                </c:pt>
                <c:pt idx="202">
                  <c:v>-59.673999999999999</c:v>
                </c:pt>
                <c:pt idx="203">
                  <c:v>-51.534999999999997</c:v>
                </c:pt>
                <c:pt idx="204">
                  <c:v>-50.683999999999997</c:v>
                </c:pt>
                <c:pt idx="205">
                  <c:v>-48.525999999999996</c:v>
                </c:pt>
                <c:pt idx="206">
                  <c:v>-47.906999999999996</c:v>
                </c:pt>
                <c:pt idx="207">
                  <c:v>-46.195</c:v>
                </c:pt>
                <c:pt idx="208">
                  <c:v>-52.082000000000001</c:v>
                </c:pt>
                <c:pt idx="209">
                  <c:v>-53.332999999999998</c:v>
                </c:pt>
                <c:pt idx="210">
                  <c:v>-52.213000000000001</c:v>
                </c:pt>
                <c:pt idx="211">
                  <c:v>-51.650999999999996</c:v>
                </c:pt>
                <c:pt idx="212">
                  <c:v>-50.896999999999998</c:v>
                </c:pt>
                <c:pt idx="213">
                  <c:v>-50.51</c:v>
                </c:pt>
                <c:pt idx="214">
                  <c:v>-48.499000000000002</c:v>
                </c:pt>
                <c:pt idx="215">
                  <c:v>-54.938000000000002</c:v>
                </c:pt>
                <c:pt idx="216">
                  <c:v>-57.006999999999998</c:v>
                </c:pt>
                <c:pt idx="217">
                  <c:v>-59.335999999999999</c:v>
                </c:pt>
                <c:pt idx="218">
                  <c:v>-64.191000000000003</c:v>
                </c:pt>
                <c:pt idx="219">
                  <c:v>-55.89</c:v>
                </c:pt>
                <c:pt idx="220">
                  <c:v>-51.92</c:v>
                </c:pt>
                <c:pt idx="221">
                  <c:v>-49.561</c:v>
                </c:pt>
                <c:pt idx="222">
                  <c:v>-53.542999999999999</c:v>
                </c:pt>
                <c:pt idx="223">
                  <c:v>-56.451999999999998</c:v>
                </c:pt>
                <c:pt idx="224">
                  <c:v>-58.679000000000002</c:v>
                </c:pt>
                <c:pt idx="225">
                  <c:v>-55.738</c:v>
                </c:pt>
                <c:pt idx="226">
                  <c:v>-51.697000000000003</c:v>
                </c:pt>
                <c:pt idx="227">
                  <c:v>-48.406999999999996</c:v>
                </c:pt>
                <c:pt idx="228">
                  <c:v>-49.124000000000002</c:v>
                </c:pt>
                <c:pt idx="229">
                  <c:v>-50.396999999999998</c:v>
                </c:pt>
                <c:pt idx="230">
                  <c:v>-50.332999999999998</c:v>
                </c:pt>
                <c:pt idx="231">
                  <c:v>-47.451999999999998</c:v>
                </c:pt>
                <c:pt idx="232">
                  <c:v>-47.402999999999999</c:v>
                </c:pt>
                <c:pt idx="233">
                  <c:v>-48.77</c:v>
                </c:pt>
                <c:pt idx="234">
                  <c:v>-46.146000000000001</c:v>
                </c:pt>
                <c:pt idx="235">
                  <c:v>-46.335000000000001</c:v>
                </c:pt>
                <c:pt idx="236">
                  <c:v>-47.704999999999998</c:v>
                </c:pt>
                <c:pt idx="237">
                  <c:v>-47.387999999999998</c:v>
                </c:pt>
                <c:pt idx="238">
                  <c:v>-48.264000000000003</c:v>
                </c:pt>
                <c:pt idx="239">
                  <c:v>-48.95</c:v>
                </c:pt>
                <c:pt idx="240">
                  <c:v>-52.558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5C0-4742-8EC6-4102C229E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617856"/>
        <c:axId val="80619776"/>
      </c:scatterChart>
      <c:valAx>
        <c:axId val="80617856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619776"/>
        <c:crossesAt val="-80"/>
        <c:crossBetween val="midCat"/>
        <c:majorUnit val="10"/>
        <c:minorUnit val="5"/>
      </c:valAx>
      <c:valAx>
        <c:axId val="80619776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617856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 &amp; H planes at 6.0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EHoverlay!$J$4:$J$244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EHoverlay!$K$4:$K$244</c:f>
              <c:numCache>
                <c:formatCode>General</c:formatCode>
                <c:ptCount val="241"/>
                <c:pt idx="0">
                  <c:v>-56.347999999999999</c:v>
                </c:pt>
                <c:pt idx="1">
                  <c:v>-57.140999999999998</c:v>
                </c:pt>
                <c:pt idx="2">
                  <c:v>-60.366999999999997</c:v>
                </c:pt>
                <c:pt idx="3">
                  <c:v>-52.862000000000002</c:v>
                </c:pt>
                <c:pt idx="4">
                  <c:v>-53.731999999999999</c:v>
                </c:pt>
                <c:pt idx="5">
                  <c:v>-60.280999999999999</c:v>
                </c:pt>
                <c:pt idx="6">
                  <c:v>-55.893000000000001</c:v>
                </c:pt>
                <c:pt idx="7">
                  <c:v>-56.46</c:v>
                </c:pt>
                <c:pt idx="8">
                  <c:v>-53.643999999999998</c:v>
                </c:pt>
                <c:pt idx="9">
                  <c:v>-51.843000000000004</c:v>
                </c:pt>
                <c:pt idx="10">
                  <c:v>-58.829000000000001</c:v>
                </c:pt>
                <c:pt idx="11">
                  <c:v>-52.789000000000001</c:v>
                </c:pt>
                <c:pt idx="12">
                  <c:v>-51.581000000000003</c:v>
                </c:pt>
                <c:pt idx="13">
                  <c:v>-58.655000000000001</c:v>
                </c:pt>
                <c:pt idx="14">
                  <c:v>-55.951000000000001</c:v>
                </c:pt>
                <c:pt idx="15">
                  <c:v>-59.03</c:v>
                </c:pt>
                <c:pt idx="16">
                  <c:v>-61.043999999999997</c:v>
                </c:pt>
                <c:pt idx="17">
                  <c:v>-53.039000000000001</c:v>
                </c:pt>
                <c:pt idx="18">
                  <c:v>-58.276000000000003</c:v>
                </c:pt>
                <c:pt idx="19">
                  <c:v>-61.246000000000002</c:v>
                </c:pt>
                <c:pt idx="20">
                  <c:v>-58.447000000000003</c:v>
                </c:pt>
                <c:pt idx="21">
                  <c:v>-70.935000000000002</c:v>
                </c:pt>
                <c:pt idx="22">
                  <c:v>-54.451999999999998</c:v>
                </c:pt>
                <c:pt idx="23">
                  <c:v>-52.249000000000002</c:v>
                </c:pt>
                <c:pt idx="24">
                  <c:v>-63.912999999999997</c:v>
                </c:pt>
                <c:pt idx="25">
                  <c:v>-53.713999999999999</c:v>
                </c:pt>
                <c:pt idx="26">
                  <c:v>-57.390999999999998</c:v>
                </c:pt>
                <c:pt idx="27">
                  <c:v>-62.875</c:v>
                </c:pt>
                <c:pt idx="28">
                  <c:v>-53.183</c:v>
                </c:pt>
                <c:pt idx="29">
                  <c:v>-60.936999999999998</c:v>
                </c:pt>
                <c:pt idx="30">
                  <c:v>-60.915999999999997</c:v>
                </c:pt>
                <c:pt idx="31">
                  <c:v>-55.838000000000001</c:v>
                </c:pt>
                <c:pt idx="32">
                  <c:v>-55.484000000000002</c:v>
                </c:pt>
                <c:pt idx="33">
                  <c:v>-66.558999999999997</c:v>
                </c:pt>
                <c:pt idx="34">
                  <c:v>-53.710999999999999</c:v>
                </c:pt>
                <c:pt idx="35">
                  <c:v>-56.204000000000001</c:v>
                </c:pt>
                <c:pt idx="36">
                  <c:v>-57.076999999999998</c:v>
                </c:pt>
                <c:pt idx="37">
                  <c:v>-51.465000000000003</c:v>
                </c:pt>
                <c:pt idx="38">
                  <c:v>-58.572000000000003</c:v>
                </c:pt>
                <c:pt idx="39">
                  <c:v>-57.648000000000003</c:v>
                </c:pt>
                <c:pt idx="40">
                  <c:v>-56.613</c:v>
                </c:pt>
                <c:pt idx="41">
                  <c:v>-66.986000000000004</c:v>
                </c:pt>
                <c:pt idx="42">
                  <c:v>-59.722999999999999</c:v>
                </c:pt>
                <c:pt idx="43">
                  <c:v>-56.073</c:v>
                </c:pt>
                <c:pt idx="44">
                  <c:v>-57.843000000000004</c:v>
                </c:pt>
                <c:pt idx="45">
                  <c:v>-58.072000000000003</c:v>
                </c:pt>
                <c:pt idx="46">
                  <c:v>-59.335000000000001</c:v>
                </c:pt>
                <c:pt idx="47">
                  <c:v>-60.51</c:v>
                </c:pt>
                <c:pt idx="48">
                  <c:v>-66.003</c:v>
                </c:pt>
                <c:pt idx="49">
                  <c:v>-60.106999999999999</c:v>
                </c:pt>
                <c:pt idx="50">
                  <c:v>-59.896999999999998</c:v>
                </c:pt>
                <c:pt idx="51">
                  <c:v>-54.69</c:v>
                </c:pt>
                <c:pt idx="52">
                  <c:v>-48.265999999999998</c:v>
                </c:pt>
                <c:pt idx="53">
                  <c:v>-51.284999999999997</c:v>
                </c:pt>
                <c:pt idx="54">
                  <c:v>-50.548999999999999</c:v>
                </c:pt>
                <c:pt idx="55">
                  <c:v>-46.344000000000001</c:v>
                </c:pt>
                <c:pt idx="56">
                  <c:v>-48.076999999999998</c:v>
                </c:pt>
                <c:pt idx="57">
                  <c:v>-47.866999999999997</c:v>
                </c:pt>
                <c:pt idx="58">
                  <c:v>-43.484000000000002</c:v>
                </c:pt>
                <c:pt idx="59">
                  <c:v>-43.262</c:v>
                </c:pt>
                <c:pt idx="60">
                  <c:v>-47.765999999999998</c:v>
                </c:pt>
                <c:pt idx="61">
                  <c:v>-43.734999999999999</c:v>
                </c:pt>
                <c:pt idx="62">
                  <c:v>-43.292000000000002</c:v>
                </c:pt>
                <c:pt idx="63">
                  <c:v>-48.656999999999996</c:v>
                </c:pt>
                <c:pt idx="64">
                  <c:v>-45.929000000000002</c:v>
                </c:pt>
                <c:pt idx="65">
                  <c:v>-44.460999999999999</c:v>
                </c:pt>
                <c:pt idx="66">
                  <c:v>-53.076000000000001</c:v>
                </c:pt>
                <c:pt idx="67">
                  <c:v>-54.213999999999999</c:v>
                </c:pt>
                <c:pt idx="68">
                  <c:v>-54.433999999999997</c:v>
                </c:pt>
                <c:pt idx="69">
                  <c:v>-49.423000000000002</c:v>
                </c:pt>
                <c:pt idx="70">
                  <c:v>-43.487000000000002</c:v>
                </c:pt>
                <c:pt idx="71">
                  <c:v>-45.154000000000003</c:v>
                </c:pt>
                <c:pt idx="72">
                  <c:v>-46.426000000000002</c:v>
                </c:pt>
                <c:pt idx="73">
                  <c:v>-39.520000000000003</c:v>
                </c:pt>
                <c:pt idx="74">
                  <c:v>-38.610999999999997</c:v>
                </c:pt>
                <c:pt idx="75">
                  <c:v>-41.884999999999998</c:v>
                </c:pt>
                <c:pt idx="76">
                  <c:v>-42.926000000000002</c:v>
                </c:pt>
                <c:pt idx="77">
                  <c:v>-40.817</c:v>
                </c:pt>
                <c:pt idx="78">
                  <c:v>-43.146000000000001</c:v>
                </c:pt>
                <c:pt idx="79">
                  <c:v>-54.23</c:v>
                </c:pt>
                <c:pt idx="80">
                  <c:v>-49.567</c:v>
                </c:pt>
                <c:pt idx="81">
                  <c:v>-47.548999999999999</c:v>
                </c:pt>
                <c:pt idx="82">
                  <c:v>-43.426000000000002</c:v>
                </c:pt>
                <c:pt idx="83">
                  <c:v>-37.847999999999999</c:v>
                </c:pt>
                <c:pt idx="84">
                  <c:v>-35.430999999999997</c:v>
                </c:pt>
                <c:pt idx="85">
                  <c:v>-34.588999999999999</c:v>
                </c:pt>
                <c:pt idx="86">
                  <c:v>-34.805</c:v>
                </c:pt>
                <c:pt idx="87">
                  <c:v>-34.988</c:v>
                </c:pt>
                <c:pt idx="88">
                  <c:v>-35.503999999999998</c:v>
                </c:pt>
                <c:pt idx="89">
                  <c:v>-38.350999999999999</c:v>
                </c:pt>
                <c:pt idx="90">
                  <c:v>-45.247999999999998</c:v>
                </c:pt>
                <c:pt idx="91">
                  <c:v>-44.012</c:v>
                </c:pt>
                <c:pt idx="92">
                  <c:v>-36.511000000000003</c:v>
                </c:pt>
                <c:pt idx="93">
                  <c:v>-32.195999999999998</c:v>
                </c:pt>
                <c:pt idx="94">
                  <c:v>-29.419</c:v>
                </c:pt>
                <c:pt idx="95">
                  <c:v>-27.649000000000001</c:v>
                </c:pt>
                <c:pt idx="96">
                  <c:v>-26.55</c:v>
                </c:pt>
                <c:pt idx="97">
                  <c:v>-26.48</c:v>
                </c:pt>
                <c:pt idx="98">
                  <c:v>-27.315999999999999</c:v>
                </c:pt>
                <c:pt idx="99">
                  <c:v>-28.94</c:v>
                </c:pt>
                <c:pt idx="100">
                  <c:v>-29.974</c:v>
                </c:pt>
                <c:pt idx="101">
                  <c:v>-27.588000000000001</c:v>
                </c:pt>
                <c:pt idx="102">
                  <c:v>-23.922999999999998</c:v>
                </c:pt>
                <c:pt idx="103">
                  <c:v>-20.859000000000002</c:v>
                </c:pt>
                <c:pt idx="104">
                  <c:v>-18.297999999999998</c:v>
                </c:pt>
                <c:pt idx="105">
                  <c:v>-16.308</c:v>
                </c:pt>
                <c:pt idx="106">
                  <c:v>-15.039</c:v>
                </c:pt>
                <c:pt idx="107">
                  <c:v>-14.260999999999999</c:v>
                </c:pt>
                <c:pt idx="108">
                  <c:v>-13.446</c:v>
                </c:pt>
                <c:pt idx="109">
                  <c:v>-12.958</c:v>
                </c:pt>
                <c:pt idx="110">
                  <c:v>-12.118</c:v>
                </c:pt>
                <c:pt idx="111">
                  <c:v>-10.895</c:v>
                </c:pt>
                <c:pt idx="112">
                  <c:v>-9.3539999999999992</c:v>
                </c:pt>
                <c:pt idx="113">
                  <c:v>-7.5039999999999996</c:v>
                </c:pt>
                <c:pt idx="114">
                  <c:v>-5.6520000000000001</c:v>
                </c:pt>
                <c:pt idx="115">
                  <c:v>-4.2240000000000002</c:v>
                </c:pt>
                <c:pt idx="116">
                  <c:v>-2.9140000000000001</c:v>
                </c:pt>
                <c:pt idx="117">
                  <c:v>-1.855</c:v>
                </c:pt>
                <c:pt idx="118">
                  <c:v>-1.016</c:v>
                </c:pt>
                <c:pt idx="119">
                  <c:v>-0.372</c:v>
                </c:pt>
                <c:pt idx="120">
                  <c:v>0</c:v>
                </c:pt>
                <c:pt idx="121">
                  <c:v>-7.9000000000000001E-2</c:v>
                </c:pt>
                <c:pt idx="122">
                  <c:v>-0.33599999999999997</c:v>
                </c:pt>
                <c:pt idx="123">
                  <c:v>-0.75700000000000001</c:v>
                </c:pt>
                <c:pt idx="124">
                  <c:v>-1.401</c:v>
                </c:pt>
                <c:pt idx="125">
                  <c:v>-2.4319999999999999</c:v>
                </c:pt>
                <c:pt idx="126">
                  <c:v>-3.5310000000000001</c:v>
                </c:pt>
                <c:pt idx="127">
                  <c:v>-5.218</c:v>
                </c:pt>
                <c:pt idx="128">
                  <c:v>-6.6950000000000003</c:v>
                </c:pt>
                <c:pt idx="129">
                  <c:v>-8.5389999999999997</c:v>
                </c:pt>
                <c:pt idx="130">
                  <c:v>-10.409000000000001</c:v>
                </c:pt>
                <c:pt idx="131">
                  <c:v>-11.725</c:v>
                </c:pt>
                <c:pt idx="132">
                  <c:v>-12.606999999999999</c:v>
                </c:pt>
                <c:pt idx="133">
                  <c:v>-13.379</c:v>
                </c:pt>
                <c:pt idx="134">
                  <c:v>-13.949</c:v>
                </c:pt>
                <c:pt idx="135">
                  <c:v>-14.746</c:v>
                </c:pt>
                <c:pt idx="136">
                  <c:v>-15.715999999999999</c:v>
                </c:pt>
                <c:pt idx="137">
                  <c:v>-17.358000000000001</c:v>
                </c:pt>
                <c:pt idx="138">
                  <c:v>-19.614000000000001</c:v>
                </c:pt>
                <c:pt idx="139">
                  <c:v>-22.417999999999999</c:v>
                </c:pt>
                <c:pt idx="140">
                  <c:v>-25.917999999999999</c:v>
                </c:pt>
                <c:pt idx="141">
                  <c:v>-29.349</c:v>
                </c:pt>
                <c:pt idx="142">
                  <c:v>-29.73</c:v>
                </c:pt>
                <c:pt idx="143">
                  <c:v>-28.143000000000001</c:v>
                </c:pt>
                <c:pt idx="144">
                  <c:v>-26.876999999999999</c:v>
                </c:pt>
                <c:pt idx="145">
                  <c:v>-26.535</c:v>
                </c:pt>
                <c:pt idx="146">
                  <c:v>-27.056999999999999</c:v>
                </c:pt>
                <c:pt idx="147">
                  <c:v>-28.481999999999999</c:v>
                </c:pt>
                <c:pt idx="148">
                  <c:v>-30.35</c:v>
                </c:pt>
                <c:pt idx="149">
                  <c:v>-33.520000000000003</c:v>
                </c:pt>
                <c:pt idx="150">
                  <c:v>-38.652999999999999</c:v>
                </c:pt>
                <c:pt idx="151">
                  <c:v>-46.069000000000003</c:v>
                </c:pt>
                <c:pt idx="152">
                  <c:v>-39.880000000000003</c:v>
                </c:pt>
                <c:pt idx="153">
                  <c:v>-35.901000000000003</c:v>
                </c:pt>
                <c:pt idx="154">
                  <c:v>-34.167000000000002</c:v>
                </c:pt>
                <c:pt idx="155">
                  <c:v>-33.783000000000001</c:v>
                </c:pt>
                <c:pt idx="156">
                  <c:v>-33.896000000000001</c:v>
                </c:pt>
                <c:pt idx="157">
                  <c:v>-35.15</c:v>
                </c:pt>
                <c:pt idx="158">
                  <c:v>-38.491999999999997</c:v>
                </c:pt>
                <c:pt idx="159">
                  <c:v>-43.155000000000001</c:v>
                </c:pt>
                <c:pt idx="160">
                  <c:v>-47.356999999999999</c:v>
                </c:pt>
                <c:pt idx="161">
                  <c:v>-46.673000000000002</c:v>
                </c:pt>
                <c:pt idx="162">
                  <c:v>-49.194000000000003</c:v>
                </c:pt>
                <c:pt idx="163">
                  <c:v>-51.174999999999997</c:v>
                </c:pt>
                <c:pt idx="164">
                  <c:v>-47.594999999999999</c:v>
                </c:pt>
                <c:pt idx="165">
                  <c:v>-42.56</c:v>
                </c:pt>
                <c:pt idx="166">
                  <c:v>-38.643999999999998</c:v>
                </c:pt>
                <c:pt idx="167">
                  <c:v>-38.250999999999998</c:v>
                </c:pt>
                <c:pt idx="168">
                  <c:v>-39.81</c:v>
                </c:pt>
                <c:pt idx="169">
                  <c:v>-43.057000000000002</c:v>
                </c:pt>
                <c:pt idx="170">
                  <c:v>-45.345999999999997</c:v>
                </c:pt>
                <c:pt idx="171">
                  <c:v>-45.082999999999998</c:v>
                </c:pt>
                <c:pt idx="172">
                  <c:v>-50.372</c:v>
                </c:pt>
                <c:pt idx="173">
                  <c:v>-58.807000000000002</c:v>
                </c:pt>
                <c:pt idx="174">
                  <c:v>-63.021999999999998</c:v>
                </c:pt>
                <c:pt idx="175">
                  <c:v>-54.421999999999997</c:v>
                </c:pt>
                <c:pt idx="176">
                  <c:v>-49.786000000000001</c:v>
                </c:pt>
                <c:pt idx="177">
                  <c:v>-47.128</c:v>
                </c:pt>
                <c:pt idx="178">
                  <c:v>-45.746000000000002</c:v>
                </c:pt>
                <c:pt idx="179">
                  <c:v>-45.59</c:v>
                </c:pt>
                <c:pt idx="180">
                  <c:v>-42.935000000000002</c:v>
                </c:pt>
                <c:pt idx="181">
                  <c:v>-43.78</c:v>
                </c:pt>
                <c:pt idx="182">
                  <c:v>-47.082000000000001</c:v>
                </c:pt>
                <c:pt idx="183">
                  <c:v>-45.718000000000004</c:v>
                </c:pt>
                <c:pt idx="184">
                  <c:v>-45.587000000000003</c:v>
                </c:pt>
                <c:pt idx="185">
                  <c:v>-48.290999999999997</c:v>
                </c:pt>
                <c:pt idx="186">
                  <c:v>-44.936999999999998</c:v>
                </c:pt>
                <c:pt idx="187">
                  <c:v>-44.561999999999998</c:v>
                </c:pt>
                <c:pt idx="188">
                  <c:v>-50.573999999999998</c:v>
                </c:pt>
                <c:pt idx="189">
                  <c:v>-63.631999999999998</c:v>
                </c:pt>
                <c:pt idx="190">
                  <c:v>-55.279000000000003</c:v>
                </c:pt>
                <c:pt idx="191">
                  <c:v>-55.554000000000002</c:v>
                </c:pt>
                <c:pt idx="192">
                  <c:v>-51.819000000000003</c:v>
                </c:pt>
                <c:pt idx="193">
                  <c:v>-50.917999999999999</c:v>
                </c:pt>
                <c:pt idx="194">
                  <c:v>-52.228000000000002</c:v>
                </c:pt>
                <c:pt idx="195">
                  <c:v>-51.195999999999998</c:v>
                </c:pt>
                <c:pt idx="196">
                  <c:v>-57.915999999999997</c:v>
                </c:pt>
                <c:pt idx="197">
                  <c:v>-67.962999999999994</c:v>
                </c:pt>
                <c:pt idx="198">
                  <c:v>-69.134</c:v>
                </c:pt>
                <c:pt idx="199">
                  <c:v>-54.927999999999997</c:v>
                </c:pt>
                <c:pt idx="200">
                  <c:v>-50.094000000000001</c:v>
                </c:pt>
                <c:pt idx="201">
                  <c:v>-49.472000000000001</c:v>
                </c:pt>
                <c:pt idx="202">
                  <c:v>-55.698</c:v>
                </c:pt>
                <c:pt idx="203">
                  <c:v>-55.511000000000003</c:v>
                </c:pt>
                <c:pt idx="204">
                  <c:v>-53.484999999999999</c:v>
                </c:pt>
                <c:pt idx="205">
                  <c:v>-53.042000000000002</c:v>
                </c:pt>
                <c:pt idx="206">
                  <c:v>-52.475000000000001</c:v>
                </c:pt>
                <c:pt idx="207">
                  <c:v>-54.110999999999997</c:v>
                </c:pt>
                <c:pt idx="208">
                  <c:v>-63.491999999999997</c:v>
                </c:pt>
                <c:pt idx="209">
                  <c:v>-55.27</c:v>
                </c:pt>
                <c:pt idx="210">
                  <c:v>-53.152000000000001</c:v>
                </c:pt>
                <c:pt idx="211">
                  <c:v>-51.430999999999997</c:v>
                </c:pt>
                <c:pt idx="212">
                  <c:v>-62.670999999999999</c:v>
                </c:pt>
                <c:pt idx="213">
                  <c:v>-58.67</c:v>
                </c:pt>
                <c:pt idx="214">
                  <c:v>-71.358999999999995</c:v>
                </c:pt>
                <c:pt idx="215">
                  <c:v>-56.484999999999999</c:v>
                </c:pt>
                <c:pt idx="216">
                  <c:v>-52.624000000000002</c:v>
                </c:pt>
                <c:pt idx="217">
                  <c:v>-55.71</c:v>
                </c:pt>
                <c:pt idx="218">
                  <c:v>-63.335999999999999</c:v>
                </c:pt>
                <c:pt idx="219">
                  <c:v>-73.501000000000005</c:v>
                </c:pt>
                <c:pt idx="220">
                  <c:v>-61.868000000000002</c:v>
                </c:pt>
                <c:pt idx="221">
                  <c:v>-55.89</c:v>
                </c:pt>
                <c:pt idx="222">
                  <c:v>-53.5</c:v>
                </c:pt>
                <c:pt idx="223">
                  <c:v>-57.198999999999998</c:v>
                </c:pt>
                <c:pt idx="224">
                  <c:v>-53.286999999999999</c:v>
                </c:pt>
                <c:pt idx="225">
                  <c:v>-65.161000000000001</c:v>
                </c:pt>
                <c:pt idx="226">
                  <c:v>-56.573</c:v>
                </c:pt>
                <c:pt idx="227">
                  <c:v>-58.636000000000003</c:v>
                </c:pt>
                <c:pt idx="228">
                  <c:v>-61.34</c:v>
                </c:pt>
                <c:pt idx="229">
                  <c:v>-54.781999999999996</c:v>
                </c:pt>
                <c:pt idx="230">
                  <c:v>-58.279000000000003</c:v>
                </c:pt>
                <c:pt idx="231">
                  <c:v>-61.603000000000002</c:v>
                </c:pt>
                <c:pt idx="232">
                  <c:v>-59.506</c:v>
                </c:pt>
                <c:pt idx="233">
                  <c:v>-64.239000000000004</c:v>
                </c:pt>
                <c:pt idx="234">
                  <c:v>-61.31</c:v>
                </c:pt>
                <c:pt idx="235">
                  <c:v>-59.427</c:v>
                </c:pt>
                <c:pt idx="236">
                  <c:v>-63.543999999999997</c:v>
                </c:pt>
                <c:pt idx="237">
                  <c:v>-58.807000000000002</c:v>
                </c:pt>
                <c:pt idx="238">
                  <c:v>-78.576999999999998</c:v>
                </c:pt>
                <c:pt idx="239">
                  <c:v>-56.158000000000001</c:v>
                </c:pt>
                <c:pt idx="240">
                  <c:v>-55.643000000000001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2CA-4010-B3B5-98A16D4BE434}"/>
            </c:ext>
          </c:extLst>
        </c:ser>
        <c:ser>
          <c:idx val="1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EHoverlay!$J$4:$J$243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EHoverlay!$L$4:$L$244</c:f>
              <c:numCache>
                <c:formatCode>General</c:formatCode>
                <c:ptCount val="241"/>
                <c:pt idx="0">
                  <c:v>-66.677999999999997</c:v>
                </c:pt>
                <c:pt idx="1">
                  <c:v>-70.132999999999996</c:v>
                </c:pt>
                <c:pt idx="2">
                  <c:v>-64.040999999999997</c:v>
                </c:pt>
                <c:pt idx="3">
                  <c:v>-61.545000000000002</c:v>
                </c:pt>
                <c:pt idx="4">
                  <c:v>-61.276000000000003</c:v>
                </c:pt>
                <c:pt idx="5">
                  <c:v>-57.828000000000003</c:v>
                </c:pt>
                <c:pt idx="6">
                  <c:v>-57.932000000000002</c:v>
                </c:pt>
                <c:pt idx="7">
                  <c:v>-62.927</c:v>
                </c:pt>
                <c:pt idx="8">
                  <c:v>-63.784999999999997</c:v>
                </c:pt>
                <c:pt idx="9">
                  <c:v>-64.667000000000002</c:v>
                </c:pt>
                <c:pt idx="10">
                  <c:v>-58.975000000000001</c:v>
                </c:pt>
                <c:pt idx="11">
                  <c:v>-56.25</c:v>
                </c:pt>
                <c:pt idx="12">
                  <c:v>-59.427</c:v>
                </c:pt>
                <c:pt idx="13">
                  <c:v>-59.192</c:v>
                </c:pt>
                <c:pt idx="14">
                  <c:v>-57.639000000000003</c:v>
                </c:pt>
                <c:pt idx="15">
                  <c:v>-67.623999999999995</c:v>
                </c:pt>
                <c:pt idx="16">
                  <c:v>-71.86</c:v>
                </c:pt>
                <c:pt idx="17">
                  <c:v>-67.935000000000002</c:v>
                </c:pt>
                <c:pt idx="18">
                  <c:v>-61.411000000000001</c:v>
                </c:pt>
                <c:pt idx="19">
                  <c:v>-62.445</c:v>
                </c:pt>
                <c:pt idx="20">
                  <c:v>-71.503</c:v>
                </c:pt>
                <c:pt idx="21">
                  <c:v>-66.599000000000004</c:v>
                </c:pt>
                <c:pt idx="22">
                  <c:v>-64.914000000000001</c:v>
                </c:pt>
                <c:pt idx="23">
                  <c:v>-66.025000000000006</c:v>
                </c:pt>
                <c:pt idx="24">
                  <c:v>-60.761000000000003</c:v>
                </c:pt>
                <c:pt idx="25">
                  <c:v>-67.135999999999996</c:v>
                </c:pt>
                <c:pt idx="26">
                  <c:v>-63.558999999999997</c:v>
                </c:pt>
                <c:pt idx="27">
                  <c:v>-59.893999999999998</c:v>
                </c:pt>
                <c:pt idx="28">
                  <c:v>-61.194000000000003</c:v>
                </c:pt>
                <c:pt idx="29">
                  <c:v>-66.736000000000004</c:v>
                </c:pt>
                <c:pt idx="30">
                  <c:v>-65.256</c:v>
                </c:pt>
                <c:pt idx="31">
                  <c:v>-64.614999999999995</c:v>
                </c:pt>
                <c:pt idx="32">
                  <c:v>-62.670999999999999</c:v>
                </c:pt>
                <c:pt idx="33">
                  <c:v>-62.387</c:v>
                </c:pt>
                <c:pt idx="34">
                  <c:v>-62.271000000000001</c:v>
                </c:pt>
                <c:pt idx="35">
                  <c:v>-65.424000000000007</c:v>
                </c:pt>
                <c:pt idx="36">
                  <c:v>-62.820999999999998</c:v>
                </c:pt>
                <c:pt idx="37">
                  <c:v>-60.201999999999998</c:v>
                </c:pt>
                <c:pt idx="38">
                  <c:v>-63.384999999999998</c:v>
                </c:pt>
                <c:pt idx="39">
                  <c:v>-61.298000000000002</c:v>
                </c:pt>
                <c:pt idx="40">
                  <c:v>-57.851999999999997</c:v>
                </c:pt>
                <c:pt idx="41">
                  <c:v>-64.102000000000004</c:v>
                </c:pt>
                <c:pt idx="42">
                  <c:v>-59.302</c:v>
                </c:pt>
                <c:pt idx="43">
                  <c:v>-57.34</c:v>
                </c:pt>
                <c:pt idx="44">
                  <c:v>-63.134999999999998</c:v>
                </c:pt>
                <c:pt idx="45">
                  <c:v>-58.154000000000003</c:v>
                </c:pt>
                <c:pt idx="46">
                  <c:v>-62.292999999999999</c:v>
                </c:pt>
                <c:pt idx="47">
                  <c:v>-57.491999999999997</c:v>
                </c:pt>
                <c:pt idx="48">
                  <c:v>-60.287999999999997</c:v>
                </c:pt>
                <c:pt idx="49">
                  <c:v>-62.152000000000001</c:v>
                </c:pt>
                <c:pt idx="50">
                  <c:v>-55.512</c:v>
                </c:pt>
                <c:pt idx="51">
                  <c:v>-54.323999999999998</c:v>
                </c:pt>
                <c:pt idx="52">
                  <c:v>-58.804000000000002</c:v>
                </c:pt>
                <c:pt idx="53">
                  <c:v>-54.235999999999997</c:v>
                </c:pt>
                <c:pt idx="54">
                  <c:v>-53.113</c:v>
                </c:pt>
                <c:pt idx="55">
                  <c:v>-51.752000000000002</c:v>
                </c:pt>
                <c:pt idx="56">
                  <c:v>-50.951999999999998</c:v>
                </c:pt>
                <c:pt idx="57">
                  <c:v>-50.54</c:v>
                </c:pt>
                <c:pt idx="58">
                  <c:v>-49.362000000000002</c:v>
                </c:pt>
                <c:pt idx="59">
                  <c:v>-47.860999999999997</c:v>
                </c:pt>
                <c:pt idx="60">
                  <c:v>-46.71</c:v>
                </c:pt>
                <c:pt idx="61">
                  <c:v>-46.744</c:v>
                </c:pt>
                <c:pt idx="62">
                  <c:v>-48.029000000000003</c:v>
                </c:pt>
                <c:pt idx="63">
                  <c:v>-47.588999999999999</c:v>
                </c:pt>
                <c:pt idx="64">
                  <c:v>-47.106999999999999</c:v>
                </c:pt>
                <c:pt idx="65">
                  <c:v>-50.286999999999999</c:v>
                </c:pt>
                <c:pt idx="66">
                  <c:v>-50.503999999999998</c:v>
                </c:pt>
                <c:pt idx="67">
                  <c:v>-53.768999999999998</c:v>
                </c:pt>
                <c:pt idx="68">
                  <c:v>-61.878</c:v>
                </c:pt>
                <c:pt idx="69">
                  <c:v>-62.533999999999999</c:v>
                </c:pt>
                <c:pt idx="70">
                  <c:v>-53.948999999999998</c:v>
                </c:pt>
                <c:pt idx="71">
                  <c:v>-48.273000000000003</c:v>
                </c:pt>
                <c:pt idx="72">
                  <c:v>-45.587000000000003</c:v>
                </c:pt>
                <c:pt idx="73">
                  <c:v>-43.850999999999999</c:v>
                </c:pt>
                <c:pt idx="74">
                  <c:v>-42.532000000000004</c:v>
                </c:pt>
                <c:pt idx="75">
                  <c:v>-41.274999999999999</c:v>
                </c:pt>
                <c:pt idx="76">
                  <c:v>-40.936</c:v>
                </c:pt>
                <c:pt idx="77">
                  <c:v>-42.307000000000002</c:v>
                </c:pt>
                <c:pt idx="78">
                  <c:v>-44.4</c:v>
                </c:pt>
                <c:pt idx="79">
                  <c:v>-48.098999999999997</c:v>
                </c:pt>
                <c:pt idx="80">
                  <c:v>-53.930999999999997</c:v>
                </c:pt>
                <c:pt idx="81">
                  <c:v>-52.084000000000003</c:v>
                </c:pt>
                <c:pt idx="82">
                  <c:v>-42.957000000000001</c:v>
                </c:pt>
                <c:pt idx="83">
                  <c:v>-39.533000000000001</c:v>
                </c:pt>
                <c:pt idx="84">
                  <c:v>-36.96</c:v>
                </c:pt>
                <c:pt idx="85">
                  <c:v>-35.430999999999997</c:v>
                </c:pt>
                <c:pt idx="86">
                  <c:v>-34.274000000000001</c:v>
                </c:pt>
                <c:pt idx="87">
                  <c:v>-34.036000000000001</c:v>
                </c:pt>
                <c:pt idx="88">
                  <c:v>-35.110999999999997</c:v>
                </c:pt>
                <c:pt idx="89">
                  <c:v>-37.298999999999999</c:v>
                </c:pt>
                <c:pt idx="90">
                  <c:v>-41.959000000000003</c:v>
                </c:pt>
                <c:pt idx="91">
                  <c:v>-46.613</c:v>
                </c:pt>
                <c:pt idx="92">
                  <c:v>-38.33</c:v>
                </c:pt>
                <c:pt idx="93">
                  <c:v>-32.822000000000003</c:v>
                </c:pt>
                <c:pt idx="94">
                  <c:v>-29.535</c:v>
                </c:pt>
                <c:pt idx="95">
                  <c:v>-27.463000000000001</c:v>
                </c:pt>
                <c:pt idx="96">
                  <c:v>-26.395</c:v>
                </c:pt>
                <c:pt idx="97">
                  <c:v>-25.957999999999998</c:v>
                </c:pt>
                <c:pt idx="98">
                  <c:v>-26.163</c:v>
                </c:pt>
                <c:pt idx="99">
                  <c:v>-27.306999999999999</c:v>
                </c:pt>
                <c:pt idx="100">
                  <c:v>-28.042999999999999</c:v>
                </c:pt>
                <c:pt idx="101">
                  <c:v>-26.995999999999999</c:v>
                </c:pt>
                <c:pt idx="102">
                  <c:v>-23.63</c:v>
                </c:pt>
                <c:pt idx="103">
                  <c:v>-20.635999999999999</c:v>
                </c:pt>
                <c:pt idx="104">
                  <c:v>-18.094000000000001</c:v>
                </c:pt>
                <c:pt idx="105">
                  <c:v>-16.135000000000002</c:v>
                </c:pt>
                <c:pt idx="106">
                  <c:v>-14.536</c:v>
                </c:pt>
                <c:pt idx="107">
                  <c:v>-13.574</c:v>
                </c:pt>
                <c:pt idx="108">
                  <c:v>-12.856999999999999</c:v>
                </c:pt>
                <c:pt idx="109">
                  <c:v>-12.024000000000001</c:v>
                </c:pt>
                <c:pt idx="110">
                  <c:v>-11.313000000000001</c:v>
                </c:pt>
                <c:pt idx="111">
                  <c:v>-10.263</c:v>
                </c:pt>
                <c:pt idx="112">
                  <c:v>-8.8650000000000002</c:v>
                </c:pt>
                <c:pt idx="113">
                  <c:v>-7.306</c:v>
                </c:pt>
                <c:pt idx="114">
                  <c:v>-5.6059999999999999</c:v>
                </c:pt>
                <c:pt idx="115">
                  <c:v>-4.0920000000000005</c:v>
                </c:pt>
                <c:pt idx="116">
                  <c:v>-2.847</c:v>
                </c:pt>
                <c:pt idx="117">
                  <c:v>-1.7909999999999999</c:v>
                </c:pt>
                <c:pt idx="118">
                  <c:v>-0.95499999999999996</c:v>
                </c:pt>
                <c:pt idx="119">
                  <c:v>-0.26600000000000001</c:v>
                </c:pt>
                <c:pt idx="120">
                  <c:v>0</c:v>
                </c:pt>
                <c:pt idx="121">
                  <c:v>0.128</c:v>
                </c:pt>
                <c:pt idx="122">
                  <c:v>-0.22000000000000003</c:v>
                </c:pt>
                <c:pt idx="123">
                  <c:v>-0.64400000000000002</c:v>
                </c:pt>
                <c:pt idx="124">
                  <c:v>-1.4220000000000002</c:v>
                </c:pt>
                <c:pt idx="125">
                  <c:v>-2.31</c:v>
                </c:pt>
                <c:pt idx="126">
                  <c:v>-3.5580000000000003</c:v>
                </c:pt>
                <c:pt idx="127">
                  <c:v>-4.9350000000000005</c:v>
                </c:pt>
                <c:pt idx="128">
                  <c:v>-6.4850000000000003</c:v>
                </c:pt>
                <c:pt idx="129">
                  <c:v>-8.2279999999999998</c:v>
                </c:pt>
                <c:pt idx="130">
                  <c:v>-9.8510000000000009</c:v>
                </c:pt>
                <c:pt idx="131">
                  <c:v>-10.928000000000001</c:v>
                </c:pt>
                <c:pt idx="132">
                  <c:v>-11.896000000000001</c:v>
                </c:pt>
                <c:pt idx="133">
                  <c:v>-12.619</c:v>
                </c:pt>
                <c:pt idx="134">
                  <c:v>-13.231999999999999</c:v>
                </c:pt>
                <c:pt idx="135">
                  <c:v>-14.145</c:v>
                </c:pt>
                <c:pt idx="136">
                  <c:v>-15.567</c:v>
                </c:pt>
                <c:pt idx="137">
                  <c:v>-17.291</c:v>
                </c:pt>
                <c:pt idx="138">
                  <c:v>-19.405999999999999</c:v>
                </c:pt>
                <c:pt idx="139">
                  <c:v>-22.286999999999999</c:v>
                </c:pt>
                <c:pt idx="140">
                  <c:v>-25.484999999999999</c:v>
                </c:pt>
                <c:pt idx="141">
                  <c:v>-27.85</c:v>
                </c:pt>
                <c:pt idx="142">
                  <c:v>-27.86</c:v>
                </c:pt>
                <c:pt idx="143">
                  <c:v>-26.623999999999999</c:v>
                </c:pt>
                <c:pt idx="144">
                  <c:v>-26.096</c:v>
                </c:pt>
                <c:pt idx="145">
                  <c:v>-26.233000000000001</c:v>
                </c:pt>
                <c:pt idx="146">
                  <c:v>-26.795000000000002</c:v>
                </c:pt>
                <c:pt idx="147">
                  <c:v>-28.277999999999999</c:v>
                </c:pt>
                <c:pt idx="148">
                  <c:v>-30.550999999999998</c:v>
                </c:pt>
                <c:pt idx="149">
                  <c:v>-34.222000000000001</c:v>
                </c:pt>
                <c:pt idx="150">
                  <c:v>-39.777000000000001</c:v>
                </c:pt>
                <c:pt idx="151">
                  <c:v>-41.424999999999997</c:v>
                </c:pt>
                <c:pt idx="152">
                  <c:v>-36.942</c:v>
                </c:pt>
                <c:pt idx="153">
                  <c:v>-34.533999999999999</c:v>
                </c:pt>
                <c:pt idx="154">
                  <c:v>-33.289000000000001</c:v>
                </c:pt>
                <c:pt idx="155">
                  <c:v>-33.392000000000003</c:v>
                </c:pt>
                <c:pt idx="156">
                  <c:v>-35.08</c:v>
                </c:pt>
                <c:pt idx="157">
                  <c:v>-38.457999999999998</c:v>
                </c:pt>
                <c:pt idx="158">
                  <c:v>-43.06</c:v>
                </c:pt>
                <c:pt idx="159">
                  <c:v>-44.820999999999998</c:v>
                </c:pt>
                <c:pt idx="160">
                  <c:v>-45.874000000000002</c:v>
                </c:pt>
                <c:pt idx="161">
                  <c:v>-45.966000000000001</c:v>
                </c:pt>
                <c:pt idx="162">
                  <c:v>-52.368000000000002</c:v>
                </c:pt>
                <c:pt idx="163">
                  <c:v>-51.389000000000003</c:v>
                </c:pt>
                <c:pt idx="164">
                  <c:v>-43.643000000000001</c:v>
                </c:pt>
                <c:pt idx="165">
                  <c:v>-40.003</c:v>
                </c:pt>
                <c:pt idx="166">
                  <c:v>-38.540999999999997</c:v>
                </c:pt>
                <c:pt idx="167">
                  <c:v>-40.015000000000001</c:v>
                </c:pt>
                <c:pt idx="168">
                  <c:v>-43.552</c:v>
                </c:pt>
                <c:pt idx="169">
                  <c:v>-49.423000000000002</c:v>
                </c:pt>
                <c:pt idx="170">
                  <c:v>-49.933</c:v>
                </c:pt>
                <c:pt idx="171">
                  <c:v>-53.305</c:v>
                </c:pt>
                <c:pt idx="172">
                  <c:v>-51.154000000000003</c:v>
                </c:pt>
                <c:pt idx="173">
                  <c:v>-52.078000000000003</c:v>
                </c:pt>
                <c:pt idx="174">
                  <c:v>-56.439</c:v>
                </c:pt>
                <c:pt idx="175">
                  <c:v>-48.569000000000003</c:v>
                </c:pt>
                <c:pt idx="176">
                  <c:v>-47.652999999999999</c:v>
                </c:pt>
                <c:pt idx="177">
                  <c:v>-46.097000000000001</c:v>
                </c:pt>
                <c:pt idx="178">
                  <c:v>-46.823</c:v>
                </c:pt>
                <c:pt idx="179">
                  <c:v>-48.314999999999998</c:v>
                </c:pt>
                <c:pt idx="180">
                  <c:v>-49.371000000000002</c:v>
                </c:pt>
                <c:pt idx="181">
                  <c:v>-47.384999999999998</c:v>
                </c:pt>
                <c:pt idx="182">
                  <c:v>-46.451000000000001</c:v>
                </c:pt>
                <c:pt idx="183">
                  <c:v>-50.076000000000001</c:v>
                </c:pt>
                <c:pt idx="184">
                  <c:v>-48.813000000000002</c:v>
                </c:pt>
                <c:pt idx="185">
                  <c:v>-50.353999999999999</c:v>
                </c:pt>
                <c:pt idx="186">
                  <c:v>-52.228000000000002</c:v>
                </c:pt>
                <c:pt idx="187">
                  <c:v>-57.7</c:v>
                </c:pt>
                <c:pt idx="188">
                  <c:v>-50.753999999999998</c:v>
                </c:pt>
                <c:pt idx="189">
                  <c:v>-53.628999999999998</c:v>
                </c:pt>
                <c:pt idx="190">
                  <c:v>-56.225999999999999</c:v>
                </c:pt>
                <c:pt idx="191">
                  <c:v>-58.087000000000003</c:v>
                </c:pt>
                <c:pt idx="192">
                  <c:v>-64.709999999999994</c:v>
                </c:pt>
                <c:pt idx="193">
                  <c:v>-54.168999999999997</c:v>
                </c:pt>
                <c:pt idx="194">
                  <c:v>-52.908000000000001</c:v>
                </c:pt>
                <c:pt idx="195">
                  <c:v>-55.1</c:v>
                </c:pt>
                <c:pt idx="196">
                  <c:v>-69.591999999999999</c:v>
                </c:pt>
                <c:pt idx="197">
                  <c:v>-60.596000000000004</c:v>
                </c:pt>
                <c:pt idx="198">
                  <c:v>-52.536000000000001</c:v>
                </c:pt>
                <c:pt idx="199">
                  <c:v>-51.7</c:v>
                </c:pt>
                <c:pt idx="200">
                  <c:v>-59.847999999999999</c:v>
                </c:pt>
                <c:pt idx="201">
                  <c:v>-59.472999999999999</c:v>
                </c:pt>
                <c:pt idx="202">
                  <c:v>-58.13</c:v>
                </c:pt>
                <c:pt idx="203">
                  <c:v>-54.534999999999997</c:v>
                </c:pt>
                <c:pt idx="204">
                  <c:v>-54.296999999999997</c:v>
                </c:pt>
                <c:pt idx="205">
                  <c:v>-53.802999999999997</c:v>
                </c:pt>
                <c:pt idx="206">
                  <c:v>-60.103999999999999</c:v>
                </c:pt>
                <c:pt idx="207">
                  <c:v>-54.546999999999997</c:v>
                </c:pt>
                <c:pt idx="208">
                  <c:v>-52.365000000000002</c:v>
                </c:pt>
                <c:pt idx="209">
                  <c:v>-54.62</c:v>
                </c:pt>
                <c:pt idx="210">
                  <c:v>-60.052999999999997</c:v>
                </c:pt>
                <c:pt idx="211">
                  <c:v>-58.222000000000001</c:v>
                </c:pt>
                <c:pt idx="212">
                  <c:v>-57.390999999999998</c:v>
                </c:pt>
                <c:pt idx="213">
                  <c:v>-63.596000000000004</c:v>
                </c:pt>
                <c:pt idx="214">
                  <c:v>-57.564999999999998</c:v>
                </c:pt>
                <c:pt idx="215">
                  <c:v>-60.033999999999999</c:v>
                </c:pt>
                <c:pt idx="216">
                  <c:v>-62.536999999999999</c:v>
                </c:pt>
                <c:pt idx="217">
                  <c:v>-54.607999999999997</c:v>
                </c:pt>
                <c:pt idx="218">
                  <c:v>-58.853000000000002</c:v>
                </c:pt>
                <c:pt idx="219">
                  <c:v>-59.027000000000001</c:v>
                </c:pt>
                <c:pt idx="220">
                  <c:v>-74.212999999999994</c:v>
                </c:pt>
                <c:pt idx="221">
                  <c:v>-64.813000000000002</c:v>
                </c:pt>
                <c:pt idx="222">
                  <c:v>-64.227000000000004</c:v>
                </c:pt>
                <c:pt idx="223">
                  <c:v>-67.471000000000004</c:v>
                </c:pt>
                <c:pt idx="224">
                  <c:v>-66.326999999999998</c:v>
                </c:pt>
                <c:pt idx="225">
                  <c:v>-61.343000000000004</c:v>
                </c:pt>
                <c:pt idx="226">
                  <c:v>-67.043999999999997</c:v>
                </c:pt>
                <c:pt idx="227">
                  <c:v>-66.210999999999999</c:v>
                </c:pt>
                <c:pt idx="228">
                  <c:v>-59.463999999999999</c:v>
                </c:pt>
                <c:pt idx="229">
                  <c:v>-69.183000000000007</c:v>
                </c:pt>
                <c:pt idx="230">
                  <c:v>-63.402999999999999</c:v>
                </c:pt>
                <c:pt idx="231">
                  <c:v>-62.009</c:v>
                </c:pt>
                <c:pt idx="232">
                  <c:v>-74.093999999999994</c:v>
                </c:pt>
                <c:pt idx="233">
                  <c:v>-66.234999999999999</c:v>
                </c:pt>
                <c:pt idx="234">
                  <c:v>-64.551000000000002</c:v>
                </c:pt>
                <c:pt idx="235">
                  <c:v>-58.13</c:v>
                </c:pt>
                <c:pt idx="236">
                  <c:v>-56.003</c:v>
                </c:pt>
                <c:pt idx="237">
                  <c:v>-57.195999999999998</c:v>
                </c:pt>
                <c:pt idx="238">
                  <c:v>-55.811</c:v>
                </c:pt>
                <c:pt idx="239">
                  <c:v>-58.908000000000001</c:v>
                </c:pt>
                <c:pt idx="240">
                  <c:v>-54.984000000000002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2CA-4010-B3B5-98A16D4BE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824192"/>
        <c:axId val="80834560"/>
      </c:scatterChart>
      <c:valAx>
        <c:axId val="80824192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834560"/>
        <c:crossesAt val="-80"/>
        <c:crossBetween val="midCat"/>
        <c:majorUnit val="10"/>
        <c:minorUnit val="5"/>
      </c:valAx>
      <c:valAx>
        <c:axId val="80834560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824192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 &amp; H planes at 7.7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EHoverlay!$U$4:$U$244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EHoverlay!$V$4:$V$244</c:f>
              <c:numCache>
                <c:formatCode>General</c:formatCode>
                <c:ptCount val="241"/>
                <c:pt idx="0">
                  <c:v>-54.192999999999998</c:v>
                </c:pt>
                <c:pt idx="1">
                  <c:v>-58.113999999999997</c:v>
                </c:pt>
                <c:pt idx="2">
                  <c:v>-53.759</c:v>
                </c:pt>
                <c:pt idx="3">
                  <c:v>-55.7</c:v>
                </c:pt>
                <c:pt idx="4">
                  <c:v>-50.472999999999999</c:v>
                </c:pt>
                <c:pt idx="5">
                  <c:v>-53.442</c:v>
                </c:pt>
                <c:pt idx="6">
                  <c:v>-56.362000000000002</c:v>
                </c:pt>
                <c:pt idx="7">
                  <c:v>-52.505000000000003</c:v>
                </c:pt>
                <c:pt idx="8">
                  <c:v>-57.727000000000004</c:v>
                </c:pt>
                <c:pt idx="9">
                  <c:v>-51.892000000000003</c:v>
                </c:pt>
                <c:pt idx="10">
                  <c:v>-56.588000000000001</c:v>
                </c:pt>
                <c:pt idx="11">
                  <c:v>-54.622999999999998</c:v>
                </c:pt>
                <c:pt idx="12">
                  <c:v>-56.069000000000003</c:v>
                </c:pt>
                <c:pt idx="13">
                  <c:v>-67.925999999999988</c:v>
                </c:pt>
                <c:pt idx="14">
                  <c:v>-56.506</c:v>
                </c:pt>
                <c:pt idx="15">
                  <c:v>-72.151999999999987</c:v>
                </c:pt>
                <c:pt idx="16">
                  <c:v>-55.325000000000003</c:v>
                </c:pt>
                <c:pt idx="17">
                  <c:v>-56.765000000000001</c:v>
                </c:pt>
                <c:pt idx="18">
                  <c:v>-67.268999999999991</c:v>
                </c:pt>
                <c:pt idx="19">
                  <c:v>-57.244</c:v>
                </c:pt>
                <c:pt idx="20">
                  <c:v>-60.064</c:v>
                </c:pt>
                <c:pt idx="21">
                  <c:v>-58.822000000000003</c:v>
                </c:pt>
                <c:pt idx="22">
                  <c:v>-61.34</c:v>
                </c:pt>
                <c:pt idx="23">
                  <c:v>-57.741999999999997</c:v>
                </c:pt>
                <c:pt idx="24">
                  <c:v>-58.459000000000003</c:v>
                </c:pt>
                <c:pt idx="25">
                  <c:v>-60.722999999999999</c:v>
                </c:pt>
                <c:pt idx="26">
                  <c:v>-54.286999999999999</c:v>
                </c:pt>
                <c:pt idx="27">
                  <c:v>-66.026999999999987</c:v>
                </c:pt>
                <c:pt idx="28">
                  <c:v>-53.125</c:v>
                </c:pt>
                <c:pt idx="29">
                  <c:v>-61.128999999999998</c:v>
                </c:pt>
                <c:pt idx="30">
                  <c:v>-54.808999999999997</c:v>
                </c:pt>
                <c:pt idx="31">
                  <c:v>-52.008000000000003</c:v>
                </c:pt>
                <c:pt idx="32">
                  <c:v>-62.335000000000001</c:v>
                </c:pt>
                <c:pt idx="33">
                  <c:v>-51.048999999999999</c:v>
                </c:pt>
                <c:pt idx="34">
                  <c:v>-58.183999999999997</c:v>
                </c:pt>
                <c:pt idx="35">
                  <c:v>-53.774999999999999</c:v>
                </c:pt>
                <c:pt idx="36">
                  <c:v>-54.250999999999998</c:v>
                </c:pt>
                <c:pt idx="37">
                  <c:v>-54.625999999999998</c:v>
                </c:pt>
                <c:pt idx="38">
                  <c:v>-51.448999999999998</c:v>
                </c:pt>
                <c:pt idx="39">
                  <c:v>-58.183999999999997</c:v>
                </c:pt>
                <c:pt idx="40">
                  <c:v>-53.018000000000001</c:v>
                </c:pt>
                <c:pt idx="41">
                  <c:v>-57.594999999999999</c:v>
                </c:pt>
                <c:pt idx="42">
                  <c:v>-52.163000000000004</c:v>
                </c:pt>
                <c:pt idx="43">
                  <c:v>-54.347999999999999</c:v>
                </c:pt>
                <c:pt idx="44">
                  <c:v>-55.174999999999997</c:v>
                </c:pt>
                <c:pt idx="45">
                  <c:v>-52.05</c:v>
                </c:pt>
                <c:pt idx="46">
                  <c:v>-56.863</c:v>
                </c:pt>
                <c:pt idx="47">
                  <c:v>-55.847000000000001</c:v>
                </c:pt>
                <c:pt idx="48">
                  <c:v>-52.453000000000003</c:v>
                </c:pt>
                <c:pt idx="49">
                  <c:v>-58.935000000000002</c:v>
                </c:pt>
                <c:pt idx="50">
                  <c:v>-58.052999999999997</c:v>
                </c:pt>
                <c:pt idx="51">
                  <c:v>-52.233000000000004</c:v>
                </c:pt>
                <c:pt idx="52">
                  <c:v>-58.203000000000003</c:v>
                </c:pt>
                <c:pt idx="53">
                  <c:v>-54.140999999999998</c:v>
                </c:pt>
                <c:pt idx="54">
                  <c:v>-50.177</c:v>
                </c:pt>
                <c:pt idx="55">
                  <c:v>-60.640999999999998</c:v>
                </c:pt>
                <c:pt idx="56">
                  <c:v>-47.244</c:v>
                </c:pt>
                <c:pt idx="57">
                  <c:v>-49.438000000000002</c:v>
                </c:pt>
                <c:pt idx="58">
                  <c:v>-52.230000000000004</c:v>
                </c:pt>
                <c:pt idx="59">
                  <c:v>-45.712000000000003</c:v>
                </c:pt>
                <c:pt idx="60">
                  <c:v>-55.474000000000004</c:v>
                </c:pt>
                <c:pt idx="61">
                  <c:v>-47.661999999999999</c:v>
                </c:pt>
                <c:pt idx="62">
                  <c:v>-51.244999999999997</c:v>
                </c:pt>
                <c:pt idx="63">
                  <c:v>-60.116</c:v>
                </c:pt>
                <c:pt idx="64">
                  <c:v>-54.834000000000003</c:v>
                </c:pt>
                <c:pt idx="65">
                  <c:v>-56.963999999999999</c:v>
                </c:pt>
                <c:pt idx="66">
                  <c:v>-53.497</c:v>
                </c:pt>
                <c:pt idx="67">
                  <c:v>-50.491</c:v>
                </c:pt>
                <c:pt idx="68">
                  <c:v>-47.283000000000001</c:v>
                </c:pt>
                <c:pt idx="69">
                  <c:v>-44.606999999999999</c:v>
                </c:pt>
                <c:pt idx="70">
                  <c:v>-44.954999999999998</c:v>
                </c:pt>
                <c:pt idx="71">
                  <c:v>-44.036000000000001</c:v>
                </c:pt>
                <c:pt idx="72">
                  <c:v>-43.798000000000002</c:v>
                </c:pt>
                <c:pt idx="73">
                  <c:v>-47.338000000000001</c:v>
                </c:pt>
                <c:pt idx="74">
                  <c:v>-50.036000000000001</c:v>
                </c:pt>
                <c:pt idx="75">
                  <c:v>-55.593000000000004</c:v>
                </c:pt>
                <c:pt idx="76">
                  <c:v>-54.164999999999999</c:v>
                </c:pt>
                <c:pt idx="77">
                  <c:v>-47.268000000000001</c:v>
                </c:pt>
                <c:pt idx="78">
                  <c:v>-43.984999999999999</c:v>
                </c:pt>
                <c:pt idx="79">
                  <c:v>-42.404000000000003</c:v>
                </c:pt>
                <c:pt idx="80">
                  <c:v>-39.907000000000004</c:v>
                </c:pt>
                <c:pt idx="81">
                  <c:v>-40.829000000000001</c:v>
                </c:pt>
                <c:pt idx="82">
                  <c:v>-43.432000000000002</c:v>
                </c:pt>
                <c:pt idx="83">
                  <c:v>-47.234999999999999</c:v>
                </c:pt>
                <c:pt idx="84">
                  <c:v>-65.321999999999989</c:v>
                </c:pt>
                <c:pt idx="85">
                  <c:v>-44.161999999999999</c:v>
                </c:pt>
                <c:pt idx="86">
                  <c:v>-39.110999999999997</c:v>
                </c:pt>
                <c:pt idx="87">
                  <c:v>-37.237000000000002</c:v>
                </c:pt>
                <c:pt idx="88">
                  <c:v>-35.791000000000004</c:v>
                </c:pt>
                <c:pt idx="89">
                  <c:v>-35.588999999999999</c:v>
                </c:pt>
                <c:pt idx="90">
                  <c:v>-38.433</c:v>
                </c:pt>
                <c:pt idx="91">
                  <c:v>-46.929000000000002</c:v>
                </c:pt>
                <c:pt idx="92">
                  <c:v>-43.92</c:v>
                </c:pt>
                <c:pt idx="93">
                  <c:v>-35.481999999999999</c:v>
                </c:pt>
                <c:pt idx="94">
                  <c:v>-31.027000000000001</c:v>
                </c:pt>
                <c:pt idx="95">
                  <c:v>-29.147000000000002</c:v>
                </c:pt>
                <c:pt idx="96">
                  <c:v>-28.747</c:v>
                </c:pt>
                <c:pt idx="97">
                  <c:v>-29.925000000000001</c:v>
                </c:pt>
                <c:pt idx="98">
                  <c:v>-32.488999999999997</c:v>
                </c:pt>
                <c:pt idx="99">
                  <c:v>-32.033999999999999</c:v>
                </c:pt>
                <c:pt idx="100">
                  <c:v>-27.227</c:v>
                </c:pt>
                <c:pt idx="101">
                  <c:v>-23.413</c:v>
                </c:pt>
                <c:pt idx="102">
                  <c:v>-20.874000000000002</c:v>
                </c:pt>
                <c:pt idx="103">
                  <c:v>-19.5</c:v>
                </c:pt>
                <c:pt idx="104">
                  <c:v>-18.997</c:v>
                </c:pt>
                <c:pt idx="105">
                  <c:v>-18.753</c:v>
                </c:pt>
                <c:pt idx="106">
                  <c:v>-17.815999999999999</c:v>
                </c:pt>
                <c:pt idx="107">
                  <c:v>-15.759</c:v>
                </c:pt>
                <c:pt idx="108">
                  <c:v>-13.290000000000001</c:v>
                </c:pt>
                <c:pt idx="109">
                  <c:v>-10.992000000000001</c:v>
                </c:pt>
                <c:pt idx="110">
                  <c:v>-9.3529999999999998</c:v>
                </c:pt>
                <c:pt idx="111">
                  <c:v>-8.0869999999999997</c:v>
                </c:pt>
                <c:pt idx="112">
                  <c:v>-7.1159999999999997</c:v>
                </c:pt>
                <c:pt idx="113">
                  <c:v>-6.4569999999999999</c:v>
                </c:pt>
                <c:pt idx="114">
                  <c:v>-5.532</c:v>
                </c:pt>
                <c:pt idx="115">
                  <c:v>-4.6499999999999995</c:v>
                </c:pt>
                <c:pt idx="116">
                  <c:v>-3.512</c:v>
                </c:pt>
                <c:pt idx="117">
                  <c:v>-2.3620000000000001</c:v>
                </c:pt>
                <c:pt idx="118">
                  <c:v>-1.3479999999999999</c:v>
                </c:pt>
                <c:pt idx="119">
                  <c:v>-0.49399999999999999</c:v>
                </c:pt>
                <c:pt idx="120">
                  <c:v>0</c:v>
                </c:pt>
                <c:pt idx="121">
                  <c:v>8.299999999999999E-2</c:v>
                </c:pt>
                <c:pt idx="122">
                  <c:v>-0.40799999999999997</c:v>
                </c:pt>
                <c:pt idx="123">
                  <c:v>-1.0980000000000001</c:v>
                </c:pt>
                <c:pt idx="124">
                  <c:v>-2.069</c:v>
                </c:pt>
                <c:pt idx="125">
                  <c:v>-3.1520000000000001</c:v>
                </c:pt>
                <c:pt idx="126">
                  <c:v>-4.4029999999999996</c:v>
                </c:pt>
                <c:pt idx="127">
                  <c:v>-5.5139999999999993</c:v>
                </c:pt>
                <c:pt idx="128">
                  <c:v>-6.25</c:v>
                </c:pt>
                <c:pt idx="129">
                  <c:v>-6.8999999999999995</c:v>
                </c:pt>
                <c:pt idx="130">
                  <c:v>-7.617</c:v>
                </c:pt>
                <c:pt idx="131">
                  <c:v>-8.8920000000000012</c:v>
                </c:pt>
                <c:pt idx="132">
                  <c:v>-10.287000000000001</c:v>
                </c:pt>
                <c:pt idx="133">
                  <c:v>-12.265000000000001</c:v>
                </c:pt>
                <c:pt idx="134">
                  <c:v>-14.892000000000001</c:v>
                </c:pt>
                <c:pt idx="135">
                  <c:v>-17.138000000000002</c:v>
                </c:pt>
                <c:pt idx="136">
                  <c:v>-18.46</c:v>
                </c:pt>
                <c:pt idx="137">
                  <c:v>-18.792000000000002</c:v>
                </c:pt>
                <c:pt idx="138">
                  <c:v>-19.167999999999999</c:v>
                </c:pt>
                <c:pt idx="139">
                  <c:v>-19.972999999999999</c:v>
                </c:pt>
                <c:pt idx="140">
                  <c:v>-21.896000000000001</c:v>
                </c:pt>
                <c:pt idx="141">
                  <c:v>-25.484999999999999</c:v>
                </c:pt>
                <c:pt idx="142">
                  <c:v>-29.837</c:v>
                </c:pt>
                <c:pt idx="143">
                  <c:v>-32.762999999999998</c:v>
                </c:pt>
                <c:pt idx="144">
                  <c:v>-30.766999999999999</c:v>
                </c:pt>
                <c:pt idx="145">
                  <c:v>-28.884</c:v>
                </c:pt>
                <c:pt idx="146">
                  <c:v>-28.451000000000001</c:v>
                </c:pt>
                <c:pt idx="147">
                  <c:v>-29.708000000000002</c:v>
                </c:pt>
                <c:pt idx="148">
                  <c:v>-32.484999999999999</c:v>
                </c:pt>
                <c:pt idx="149">
                  <c:v>-38.201000000000001</c:v>
                </c:pt>
                <c:pt idx="150">
                  <c:v>-48.341999999999999</c:v>
                </c:pt>
                <c:pt idx="151">
                  <c:v>-39.358000000000004</c:v>
                </c:pt>
                <c:pt idx="152">
                  <c:v>-35.797000000000004</c:v>
                </c:pt>
                <c:pt idx="153">
                  <c:v>-35.100999999999999</c:v>
                </c:pt>
                <c:pt idx="154">
                  <c:v>-36.544000000000004</c:v>
                </c:pt>
                <c:pt idx="155">
                  <c:v>-39.195999999999998</c:v>
                </c:pt>
                <c:pt idx="156">
                  <c:v>-42.247999999999998</c:v>
                </c:pt>
                <c:pt idx="157">
                  <c:v>-48.913000000000004</c:v>
                </c:pt>
                <c:pt idx="158">
                  <c:v>-57.454999999999998</c:v>
                </c:pt>
                <c:pt idx="159">
                  <c:v>-43.862000000000002</c:v>
                </c:pt>
                <c:pt idx="160">
                  <c:v>-40.286000000000001</c:v>
                </c:pt>
                <c:pt idx="161">
                  <c:v>-38.747999999999998</c:v>
                </c:pt>
                <c:pt idx="162">
                  <c:v>-40.841000000000001</c:v>
                </c:pt>
                <c:pt idx="163">
                  <c:v>-44.984999999999999</c:v>
                </c:pt>
                <c:pt idx="164">
                  <c:v>-45.238999999999997</c:v>
                </c:pt>
                <c:pt idx="165">
                  <c:v>-47.936999999999998</c:v>
                </c:pt>
                <c:pt idx="166">
                  <c:v>-56.314</c:v>
                </c:pt>
                <c:pt idx="167">
                  <c:v>-46.737000000000002</c:v>
                </c:pt>
                <c:pt idx="168">
                  <c:v>-45.506999999999998</c:v>
                </c:pt>
                <c:pt idx="169">
                  <c:v>-45.410000000000004</c:v>
                </c:pt>
                <c:pt idx="170">
                  <c:v>-44.984999999999999</c:v>
                </c:pt>
                <c:pt idx="171">
                  <c:v>-44.5</c:v>
                </c:pt>
                <c:pt idx="172">
                  <c:v>-42.889000000000003</c:v>
                </c:pt>
                <c:pt idx="173">
                  <c:v>-44.853999999999999</c:v>
                </c:pt>
                <c:pt idx="174">
                  <c:v>-54.541000000000004</c:v>
                </c:pt>
                <c:pt idx="175">
                  <c:v>-49.545000000000002</c:v>
                </c:pt>
                <c:pt idx="176">
                  <c:v>-52.6</c:v>
                </c:pt>
                <c:pt idx="177">
                  <c:v>-56.28</c:v>
                </c:pt>
                <c:pt idx="178">
                  <c:v>-55.000999999999998</c:v>
                </c:pt>
                <c:pt idx="179">
                  <c:v>-51.419000000000004</c:v>
                </c:pt>
                <c:pt idx="180">
                  <c:v>-54.533999999999999</c:v>
                </c:pt>
                <c:pt idx="181">
                  <c:v>-49.166000000000004</c:v>
                </c:pt>
                <c:pt idx="182">
                  <c:v>-44.72</c:v>
                </c:pt>
                <c:pt idx="183">
                  <c:v>-50.884999999999998</c:v>
                </c:pt>
                <c:pt idx="184">
                  <c:v>-50.616</c:v>
                </c:pt>
                <c:pt idx="185">
                  <c:v>-47.399000000000001</c:v>
                </c:pt>
                <c:pt idx="186">
                  <c:v>-51.11</c:v>
                </c:pt>
                <c:pt idx="187">
                  <c:v>-55.035000000000004</c:v>
                </c:pt>
                <c:pt idx="188">
                  <c:v>-53.46</c:v>
                </c:pt>
                <c:pt idx="189">
                  <c:v>-57.605000000000004</c:v>
                </c:pt>
                <c:pt idx="190">
                  <c:v>-55.215000000000003</c:v>
                </c:pt>
                <c:pt idx="191">
                  <c:v>-58.514000000000003</c:v>
                </c:pt>
                <c:pt idx="192">
                  <c:v>-53.420999999999999</c:v>
                </c:pt>
                <c:pt idx="193">
                  <c:v>-52.096000000000004</c:v>
                </c:pt>
                <c:pt idx="194">
                  <c:v>-60.280999999999999</c:v>
                </c:pt>
                <c:pt idx="195">
                  <c:v>-53.423999999999999</c:v>
                </c:pt>
                <c:pt idx="196">
                  <c:v>-46.292000000000002</c:v>
                </c:pt>
                <c:pt idx="197">
                  <c:v>-47.856999999999999</c:v>
                </c:pt>
                <c:pt idx="198">
                  <c:v>-56.497</c:v>
                </c:pt>
                <c:pt idx="199">
                  <c:v>-46.536000000000001</c:v>
                </c:pt>
                <c:pt idx="200">
                  <c:v>-44.835999999999999</c:v>
                </c:pt>
                <c:pt idx="201">
                  <c:v>-47.152000000000001</c:v>
                </c:pt>
                <c:pt idx="202">
                  <c:v>-49.328000000000003</c:v>
                </c:pt>
                <c:pt idx="203">
                  <c:v>-43.017000000000003</c:v>
                </c:pt>
                <c:pt idx="204">
                  <c:v>-44.225999999999999</c:v>
                </c:pt>
                <c:pt idx="205">
                  <c:v>-53.902999999999999</c:v>
                </c:pt>
                <c:pt idx="206">
                  <c:v>-49.334000000000003</c:v>
                </c:pt>
                <c:pt idx="207">
                  <c:v>-48.866999999999997</c:v>
                </c:pt>
                <c:pt idx="208">
                  <c:v>-50.905999999999999</c:v>
                </c:pt>
                <c:pt idx="209">
                  <c:v>-55.355000000000004</c:v>
                </c:pt>
                <c:pt idx="210">
                  <c:v>-47.683</c:v>
                </c:pt>
                <c:pt idx="211">
                  <c:v>-49.533000000000001</c:v>
                </c:pt>
                <c:pt idx="212">
                  <c:v>-53.085000000000001</c:v>
                </c:pt>
                <c:pt idx="213">
                  <c:v>-50.448</c:v>
                </c:pt>
                <c:pt idx="214">
                  <c:v>-52.957000000000001</c:v>
                </c:pt>
                <c:pt idx="215">
                  <c:v>-61.163000000000004</c:v>
                </c:pt>
                <c:pt idx="216">
                  <c:v>-59.198</c:v>
                </c:pt>
                <c:pt idx="217">
                  <c:v>-52.706000000000003</c:v>
                </c:pt>
                <c:pt idx="218">
                  <c:v>-53.402000000000001</c:v>
                </c:pt>
                <c:pt idx="219">
                  <c:v>-53.43</c:v>
                </c:pt>
                <c:pt idx="220">
                  <c:v>-49.527000000000001</c:v>
                </c:pt>
                <c:pt idx="221">
                  <c:v>-58.465000000000003</c:v>
                </c:pt>
                <c:pt idx="222">
                  <c:v>-54.073999999999998</c:v>
                </c:pt>
                <c:pt idx="223">
                  <c:v>-55.841000000000001</c:v>
                </c:pt>
                <c:pt idx="224">
                  <c:v>-56.768000000000001</c:v>
                </c:pt>
                <c:pt idx="225">
                  <c:v>-55.734000000000002</c:v>
                </c:pt>
                <c:pt idx="226">
                  <c:v>-60.256</c:v>
                </c:pt>
                <c:pt idx="227">
                  <c:v>-59.365000000000002</c:v>
                </c:pt>
                <c:pt idx="228">
                  <c:v>-59.167000000000002</c:v>
                </c:pt>
                <c:pt idx="229">
                  <c:v>-65.553999999999988</c:v>
                </c:pt>
                <c:pt idx="230">
                  <c:v>-54.195999999999998</c:v>
                </c:pt>
                <c:pt idx="231">
                  <c:v>-57.774999999999999</c:v>
                </c:pt>
                <c:pt idx="232">
                  <c:v>-50.198</c:v>
                </c:pt>
                <c:pt idx="233">
                  <c:v>-54.042999999999999</c:v>
                </c:pt>
                <c:pt idx="234">
                  <c:v>-53.54</c:v>
                </c:pt>
                <c:pt idx="235">
                  <c:v>-53.033000000000001</c:v>
                </c:pt>
                <c:pt idx="236">
                  <c:v>-63.402999999999999</c:v>
                </c:pt>
                <c:pt idx="237">
                  <c:v>-55.459000000000003</c:v>
                </c:pt>
                <c:pt idx="238">
                  <c:v>-74.562999999999988</c:v>
                </c:pt>
                <c:pt idx="239">
                  <c:v>-56.579000000000001</c:v>
                </c:pt>
                <c:pt idx="240">
                  <c:v>-70.628999999999991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C6-4CD1-890B-E6FAFC4EA07F}"/>
            </c:ext>
          </c:extLst>
        </c:ser>
        <c:ser>
          <c:idx val="1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EHoverlay!$U$4:$U$243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EHoverlay!$W$4:$W$244</c:f>
              <c:numCache>
                <c:formatCode>General</c:formatCode>
                <c:ptCount val="241"/>
                <c:pt idx="0">
                  <c:v>-60.518999999999998</c:v>
                </c:pt>
                <c:pt idx="1">
                  <c:v>-59.338000000000001</c:v>
                </c:pt>
                <c:pt idx="2">
                  <c:v>-59.509</c:v>
                </c:pt>
                <c:pt idx="3">
                  <c:v>-60.433999999999997</c:v>
                </c:pt>
                <c:pt idx="4">
                  <c:v>-56.402000000000001</c:v>
                </c:pt>
                <c:pt idx="5">
                  <c:v>-54.552999999999997</c:v>
                </c:pt>
                <c:pt idx="6">
                  <c:v>-57.405999999999999</c:v>
                </c:pt>
                <c:pt idx="7">
                  <c:v>-60.494999999999997</c:v>
                </c:pt>
                <c:pt idx="8">
                  <c:v>-58.594000000000001</c:v>
                </c:pt>
                <c:pt idx="9">
                  <c:v>-56.491</c:v>
                </c:pt>
                <c:pt idx="10">
                  <c:v>-61.27</c:v>
                </c:pt>
                <c:pt idx="11">
                  <c:v>-61.148000000000003</c:v>
                </c:pt>
                <c:pt idx="12">
                  <c:v>-59.948999999999998</c:v>
                </c:pt>
                <c:pt idx="13">
                  <c:v>-57.788000000000004</c:v>
                </c:pt>
                <c:pt idx="14">
                  <c:v>-64.031999999999996</c:v>
                </c:pt>
                <c:pt idx="15">
                  <c:v>-66.344999999999999</c:v>
                </c:pt>
                <c:pt idx="16">
                  <c:v>-68.536000000000001</c:v>
                </c:pt>
                <c:pt idx="17">
                  <c:v>-67.736999999999995</c:v>
                </c:pt>
                <c:pt idx="18">
                  <c:v>-63.445999999999998</c:v>
                </c:pt>
                <c:pt idx="19">
                  <c:v>-65.503</c:v>
                </c:pt>
                <c:pt idx="20">
                  <c:v>-63.47</c:v>
                </c:pt>
                <c:pt idx="21">
                  <c:v>-65.164000000000001</c:v>
                </c:pt>
                <c:pt idx="22">
                  <c:v>-64.578000000000003</c:v>
                </c:pt>
                <c:pt idx="23">
                  <c:v>-61.355000000000004</c:v>
                </c:pt>
                <c:pt idx="24">
                  <c:v>-59.869</c:v>
                </c:pt>
                <c:pt idx="25">
                  <c:v>-62.564</c:v>
                </c:pt>
                <c:pt idx="26">
                  <c:v>-63.982999999999997</c:v>
                </c:pt>
                <c:pt idx="27">
                  <c:v>-66.680999999999997</c:v>
                </c:pt>
                <c:pt idx="28">
                  <c:v>-60.776000000000003</c:v>
                </c:pt>
                <c:pt idx="29">
                  <c:v>-65.959999999999994</c:v>
                </c:pt>
                <c:pt idx="30">
                  <c:v>-58.761000000000003</c:v>
                </c:pt>
                <c:pt idx="31">
                  <c:v>-64.653999999999996</c:v>
                </c:pt>
                <c:pt idx="32">
                  <c:v>-67.885999999999996</c:v>
                </c:pt>
                <c:pt idx="33">
                  <c:v>-66.213999999999999</c:v>
                </c:pt>
                <c:pt idx="34">
                  <c:v>-57.350999999999999</c:v>
                </c:pt>
                <c:pt idx="35">
                  <c:v>-75.823999999999998</c:v>
                </c:pt>
                <c:pt idx="36">
                  <c:v>-61.755000000000003</c:v>
                </c:pt>
                <c:pt idx="37">
                  <c:v>-67.126000000000005</c:v>
                </c:pt>
                <c:pt idx="38">
                  <c:v>-55.005000000000003</c:v>
                </c:pt>
                <c:pt idx="39">
                  <c:v>-76.001000000000005</c:v>
                </c:pt>
                <c:pt idx="40">
                  <c:v>-56.475999999999999</c:v>
                </c:pt>
                <c:pt idx="41">
                  <c:v>-64.522999999999996</c:v>
                </c:pt>
                <c:pt idx="42">
                  <c:v>-58.232999999999997</c:v>
                </c:pt>
                <c:pt idx="43">
                  <c:v>-62.936</c:v>
                </c:pt>
                <c:pt idx="44">
                  <c:v>-57.326999999999998</c:v>
                </c:pt>
                <c:pt idx="45">
                  <c:v>-57.889000000000003</c:v>
                </c:pt>
                <c:pt idx="46">
                  <c:v>-63.177</c:v>
                </c:pt>
                <c:pt idx="47">
                  <c:v>-56.472999999999999</c:v>
                </c:pt>
                <c:pt idx="48">
                  <c:v>-58.597000000000001</c:v>
                </c:pt>
                <c:pt idx="49">
                  <c:v>-62.658000000000001</c:v>
                </c:pt>
                <c:pt idx="50">
                  <c:v>-57.474000000000004</c:v>
                </c:pt>
                <c:pt idx="51">
                  <c:v>-54.311999999999998</c:v>
                </c:pt>
                <c:pt idx="52">
                  <c:v>-62.725999999999999</c:v>
                </c:pt>
                <c:pt idx="53">
                  <c:v>-52.472000000000001</c:v>
                </c:pt>
                <c:pt idx="54">
                  <c:v>-62.228000000000002</c:v>
                </c:pt>
                <c:pt idx="55">
                  <c:v>-49.774000000000001</c:v>
                </c:pt>
                <c:pt idx="56">
                  <c:v>-57.26</c:v>
                </c:pt>
                <c:pt idx="57">
                  <c:v>-49.756</c:v>
                </c:pt>
                <c:pt idx="58">
                  <c:v>-51.980000000000004</c:v>
                </c:pt>
                <c:pt idx="59">
                  <c:v>-52.597000000000001</c:v>
                </c:pt>
                <c:pt idx="60">
                  <c:v>-50.673999999999999</c:v>
                </c:pt>
                <c:pt idx="61">
                  <c:v>-57.000999999999998</c:v>
                </c:pt>
                <c:pt idx="62">
                  <c:v>-53.167999999999999</c:v>
                </c:pt>
                <c:pt idx="63">
                  <c:v>-63.335999999999999</c:v>
                </c:pt>
                <c:pt idx="64">
                  <c:v>-62.923999999999999</c:v>
                </c:pt>
                <c:pt idx="65">
                  <c:v>-64.415999999999997</c:v>
                </c:pt>
                <c:pt idx="66">
                  <c:v>-54.991999999999997</c:v>
                </c:pt>
                <c:pt idx="67">
                  <c:v>-55.005000000000003</c:v>
                </c:pt>
                <c:pt idx="68">
                  <c:v>-48.352000000000004</c:v>
                </c:pt>
                <c:pt idx="69">
                  <c:v>-47.472999999999999</c:v>
                </c:pt>
                <c:pt idx="70">
                  <c:v>-49.67</c:v>
                </c:pt>
                <c:pt idx="71">
                  <c:v>-46.441000000000003</c:v>
                </c:pt>
                <c:pt idx="72">
                  <c:v>-47.713999999999999</c:v>
                </c:pt>
                <c:pt idx="73">
                  <c:v>-54.84</c:v>
                </c:pt>
                <c:pt idx="74">
                  <c:v>-55.176000000000002</c:v>
                </c:pt>
                <c:pt idx="75">
                  <c:v>-58.069000000000003</c:v>
                </c:pt>
                <c:pt idx="76">
                  <c:v>-46.85</c:v>
                </c:pt>
                <c:pt idx="77">
                  <c:v>-46.051000000000002</c:v>
                </c:pt>
                <c:pt idx="78">
                  <c:v>-42.285000000000004</c:v>
                </c:pt>
                <c:pt idx="79">
                  <c:v>-40.957000000000001</c:v>
                </c:pt>
                <c:pt idx="80">
                  <c:v>-41.960999999999999</c:v>
                </c:pt>
                <c:pt idx="81">
                  <c:v>-42.712000000000003</c:v>
                </c:pt>
                <c:pt idx="82">
                  <c:v>-46.237000000000002</c:v>
                </c:pt>
                <c:pt idx="83">
                  <c:v>-59.372</c:v>
                </c:pt>
                <c:pt idx="84">
                  <c:v>-49.072000000000003</c:v>
                </c:pt>
                <c:pt idx="85">
                  <c:v>-42.3</c:v>
                </c:pt>
                <c:pt idx="86">
                  <c:v>-38.030999999999999</c:v>
                </c:pt>
                <c:pt idx="87">
                  <c:v>-36.238999999999997</c:v>
                </c:pt>
                <c:pt idx="88">
                  <c:v>-35.625999999999998</c:v>
                </c:pt>
                <c:pt idx="89">
                  <c:v>-37.286000000000001</c:v>
                </c:pt>
                <c:pt idx="90">
                  <c:v>-40.75</c:v>
                </c:pt>
                <c:pt idx="91">
                  <c:v>-53.521999999999998</c:v>
                </c:pt>
                <c:pt idx="92">
                  <c:v>-40.436</c:v>
                </c:pt>
                <c:pt idx="93">
                  <c:v>-34.021000000000001</c:v>
                </c:pt>
                <c:pt idx="94">
                  <c:v>-30.89</c:v>
                </c:pt>
                <c:pt idx="95">
                  <c:v>-29.809000000000001</c:v>
                </c:pt>
                <c:pt idx="96">
                  <c:v>-29.748000000000001</c:v>
                </c:pt>
                <c:pt idx="97">
                  <c:v>-31.47</c:v>
                </c:pt>
                <c:pt idx="98">
                  <c:v>-35.549999999999997</c:v>
                </c:pt>
                <c:pt idx="99">
                  <c:v>-33.572000000000003</c:v>
                </c:pt>
                <c:pt idx="100">
                  <c:v>-27.765000000000001</c:v>
                </c:pt>
                <c:pt idx="101">
                  <c:v>-24.068999999999999</c:v>
                </c:pt>
                <c:pt idx="102">
                  <c:v>-21.631</c:v>
                </c:pt>
                <c:pt idx="103">
                  <c:v>-20.599</c:v>
                </c:pt>
                <c:pt idx="104">
                  <c:v>-20.773</c:v>
                </c:pt>
                <c:pt idx="105">
                  <c:v>-21.298000000000002</c:v>
                </c:pt>
                <c:pt idx="106">
                  <c:v>-20.740000000000002</c:v>
                </c:pt>
                <c:pt idx="107">
                  <c:v>-18.2</c:v>
                </c:pt>
                <c:pt idx="108">
                  <c:v>-15.036</c:v>
                </c:pt>
                <c:pt idx="109">
                  <c:v>-12.399000000000001</c:v>
                </c:pt>
                <c:pt idx="110">
                  <c:v>-10.501000000000001</c:v>
                </c:pt>
                <c:pt idx="111">
                  <c:v>-9.3260000000000005</c:v>
                </c:pt>
                <c:pt idx="112">
                  <c:v>-8.4619999999999997</c:v>
                </c:pt>
                <c:pt idx="113">
                  <c:v>-8.02</c:v>
                </c:pt>
                <c:pt idx="114">
                  <c:v>-7.3059999999999992</c:v>
                </c:pt>
                <c:pt idx="115">
                  <c:v>-6.2279999999999998</c:v>
                </c:pt>
                <c:pt idx="116">
                  <c:v>-4.5319999999999991</c:v>
                </c:pt>
                <c:pt idx="117">
                  <c:v>-2.9660000000000002</c:v>
                </c:pt>
                <c:pt idx="118">
                  <c:v>-1.5409999999999999</c:v>
                </c:pt>
                <c:pt idx="119">
                  <c:v>-0.442</c:v>
                </c:pt>
                <c:pt idx="120">
                  <c:v>0</c:v>
                </c:pt>
                <c:pt idx="121">
                  <c:v>0.125</c:v>
                </c:pt>
                <c:pt idx="122">
                  <c:v>-0.223</c:v>
                </c:pt>
                <c:pt idx="123">
                  <c:v>-0.93100000000000005</c:v>
                </c:pt>
                <c:pt idx="124">
                  <c:v>-2.1019999999999999</c:v>
                </c:pt>
                <c:pt idx="125">
                  <c:v>-3.589</c:v>
                </c:pt>
                <c:pt idx="126">
                  <c:v>-5.2669999999999995</c:v>
                </c:pt>
                <c:pt idx="127">
                  <c:v>-6.7139999999999995</c:v>
                </c:pt>
                <c:pt idx="128">
                  <c:v>-7.6869999999999994</c:v>
                </c:pt>
                <c:pt idx="129">
                  <c:v>-8.218</c:v>
                </c:pt>
                <c:pt idx="130">
                  <c:v>-8.9720000000000013</c:v>
                </c:pt>
                <c:pt idx="131">
                  <c:v>-9.9420000000000002</c:v>
                </c:pt>
                <c:pt idx="132">
                  <c:v>-11.377000000000001</c:v>
                </c:pt>
                <c:pt idx="133">
                  <c:v>-13.522</c:v>
                </c:pt>
                <c:pt idx="134">
                  <c:v>-16.253</c:v>
                </c:pt>
                <c:pt idx="135">
                  <c:v>-19.525000000000002</c:v>
                </c:pt>
                <c:pt idx="136">
                  <c:v>-21.496000000000002</c:v>
                </c:pt>
                <c:pt idx="137">
                  <c:v>-21.115000000000002</c:v>
                </c:pt>
                <c:pt idx="138">
                  <c:v>-20.736000000000001</c:v>
                </c:pt>
                <c:pt idx="139">
                  <c:v>-21.115000000000002</c:v>
                </c:pt>
                <c:pt idx="140">
                  <c:v>-22.525000000000002</c:v>
                </c:pt>
                <c:pt idx="141">
                  <c:v>-25.39</c:v>
                </c:pt>
                <c:pt idx="142">
                  <c:v>-29.84</c:v>
                </c:pt>
                <c:pt idx="143">
                  <c:v>-35.518999999999998</c:v>
                </c:pt>
                <c:pt idx="144">
                  <c:v>-33.459000000000003</c:v>
                </c:pt>
                <c:pt idx="145">
                  <c:v>-30.475000000000001</c:v>
                </c:pt>
                <c:pt idx="146">
                  <c:v>-29.51</c:v>
                </c:pt>
                <c:pt idx="147">
                  <c:v>-30.215</c:v>
                </c:pt>
                <c:pt idx="148">
                  <c:v>-32.271999999999998</c:v>
                </c:pt>
                <c:pt idx="149">
                  <c:v>-36.267000000000003</c:v>
                </c:pt>
                <c:pt idx="150">
                  <c:v>-45.102000000000004</c:v>
                </c:pt>
                <c:pt idx="151">
                  <c:v>-46.808</c:v>
                </c:pt>
                <c:pt idx="152">
                  <c:v>-38.481999999999999</c:v>
                </c:pt>
                <c:pt idx="153">
                  <c:v>-36.197000000000003</c:v>
                </c:pt>
                <c:pt idx="154">
                  <c:v>-35.390999999999998</c:v>
                </c:pt>
                <c:pt idx="155">
                  <c:v>-37.445</c:v>
                </c:pt>
                <c:pt idx="156">
                  <c:v>-39.895000000000003</c:v>
                </c:pt>
                <c:pt idx="157">
                  <c:v>-47.600999999999999</c:v>
                </c:pt>
                <c:pt idx="158">
                  <c:v>-52.255000000000003</c:v>
                </c:pt>
                <c:pt idx="159">
                  <c:v>-53.253</c:v>
                </c:pt>
                <c:pt idx="160">
                  <c:v>-46.35</c:v>
                </c:pt>
                <c:pt idx="161">
                  <c:v>-42.599000000000004</c:v>
                </c:pt>
                <c:pt idx="162">
                  <c:v>-40.002000000000002</c:v>
                </c:pt>
                <c:pt idx="163">
                  <c:v>-40.06</c:v>
                </c:pt>
                <c:pt idx="164">
                  <c:v>-43.975999999999999</c:v>
                </c:pt>
                <c:pt idx="165">
                  <c:v>-55.237000000000002</c:v>
                </c:pt>
                <c:pt idx="166">
                  <c:v>-48.694000000000003</c:v>
                </c:pt>
                <c:pt idx="167">
                  <c:v>-53.219000000000001</c:v>
                </c:pt>
                <c:pt idx="168">
                  <c:v>-66.317999999999998</c:v>
                </c:pt>
                <c:pt idx="169">
                  <c:v>-49.844000000000001</c:v>
                </c:pt>
                <c:pt idx="170">
                  <c:v>-45.232999999999997</c:v>
                </c:pt>
                <c:pt idx="171">
                  <c:v>-47.558</c:v>
                </c:pt>
                <c:pt idx="172">
                  <c:v>-53.68</c:v>
                </c:pt>
                <c:pt idx="173">
                  <c:v>-47.503</c:v>
                </c:pt>
                <c:pt idx="174">
                  <c:v>-47.552</c:v>
                </c:pt>
                <c:pt idx="175">
                  <c:v>-58.230000000000004</c:v>
                </c:pt>
                <c:pt idx="176">
                  <c:v>-63.207999999999998</c:v>
                </c:pt>
                <c:pt idx="177">
                  <c:v>-61.168999999999997</c:v>
                </c:pt>
                <c:pt idx="178">
                  <c:v>-64.736999999999995</c:v>
                </c:pt>
                <c:pt idx="179">
                  <c:v>-53.545999999999999</c:v>
                </c:pt>
                <c:pt idx="180">
                  <c:v>-48.746000000000002</c:v>
                </c:pt>
                <c:pt idx="181">
                  <c:v>-55.572000000000003</c:v>
                </c:pt>
                <c:pt idx="182">
                  <c:v>-52.701000000000001</c:v>
                </c:pt>
                <c:pt idx="183">
                  <c:v>-52.804000000000002</c:v>
                </c:pt>
                <c:pt idx="184">
                  <c:v>-49.74</c:v>
                </c:pt>
                <c:pt idx="185">
                  <c:v>-53.561</c:v>
                </c:pt>
                <c:pt idx="186">
                  <c:v>-54.155999999999999</c:v>
                </c:pt>
                <c:pt idx="187">
                  <c:v>-49.978000000000002</c:v>
                </c:pt>
                <c:pt idx="188">
                  <c:v>-56.509</c:v>
                </c:pt>
                <c:pt idx="189">
                  <c:v>-57.831000000000003</c:v>
                </c:pt>
                <c:pt idx="190">
                  <c:v>-55.426000000000002</c:v>
                </c:pt>
                <c:pt idx="191">
                  <c:v>-55.92</c:v>
                </c:pt>
                <c:pt idx="192">
                  <c:v>-69.61</c:v>
                </c:pt>
                <c:pt idx="193">
                  <c:v>-53.76</c:v>
                </c:pt>
                <c:pt idx="194">
                  <c:v>-64.462000000000003</c:v>
                </c:pt>
                <c:pt idx="195">
                  <c:v>-55.212000000000003</c:v>
                </c:pt>
                <c:pt idx="196">
                  <c:v>-64.013000000000005</c:v>
                </c:pt>
                <c:pt idx="197">
                  <c:v>-57.018999999999998</c:v>
                </c:pt>
                <c:pt idx="198">
                  <c:v>-62.369</c:v>
                </c:pt>
                <c:pt idx="199">
                  <c:v>-58.34</c:v>
                </c:pt>
                <c:pt idx="200">
                  <c:v>-50.661999999999999</c:v>
                </c:pt>
                <c:pt idx="201">
                  <c:v>-58.731000000000002</c:v>
                </c:pt>
                <c:pt idx="202">
                  <c:v>-53.622</c:v>
                </c:pt>
                <c:pt idx="203">
                  <c:v>-67.373000000000005</c:v>
                </c:pt>
                <c:pt idx="204">
                  <c:v>-60.640999999999998</c:v>
                </c:pt>
                <c:pt idx="205">
                  <c:v>-59.780999999999999</c:v>
                </c:pt>
                <c:pt idx="206">
                  <c:v>-57.846000000000004</c:v>
                </c:pt>
                <c:pt idx="207">
                  <c:v>-63.234999999999999</c:v>
                </c:pt>
                <c:pt idx="208">
                  <c:v>-64.703000000000003</c:v>
                </c:pt>
                <c:pt idx="209">
                  <c:v>-71.652000000000001</c:v>
                </c:pt>
                <c:pt idx="210">
                  <c:v>-64.043999999999997</c:v>
                </c:pt>
                <c:pt idx="211">
                  <c:v>-70.236000000000004</c:v>
                </c:pt>
                <c:pt idx="212">
                  <c:v>-62.768000000000001</c:v>
                </c:pt>
                <c:pt idx="213">
                  <c:v>-64.150999999999996</c:v>
                </c:pt>
                <c:pt idx="214">
                  <c:v>-59.439</c:v>
                </c:pt>
                <c:pt idx="215">
                  <c:v>-64.212000000000003</c:v>
                </c:pt>
                <c:pt idx="216">
                  <c:v>-58.288000000000004</c:v>
                </c:pt>
                <c:pt idx="217">
                  <c:v>-64.531999999999996</c:v>
                </c:pt>
                <c:pt idx="218">
                  <c:v>-66.174000000000007</c:v>
                </c:pt>
                <c:pt idx="219">
                  <c:v>-70.623999999999995</c:v>
                </c:pt>
                <c:pt idx="220">
                  <c:v>-62.353000000000002</c:v>
                </c:pt>
                <c:pt idx="221">
                  <c:v>-61.319000000000003</c:v>
                </c:pt>
                <c:pt idx="222">
                  <c:v>-59.591000000000001</c:v>
                </c:pt>
                <c:pt idx="223">
                  <c:v>-60.048999999999999</c:v>
                </c:pt>
                <c:pt idx="224">
                  <c:v>-63.62</c:v>
                </c:pt>
                <c:pt idx="225">
                  <c:v>-62.1</c:v>
                </c:pt>
                <c:pt idx="226">
                  <c:v>-64.929000000000002</c:v>
                </c:pt>
                <c:pt idx="227">
                  <c:v>-62.576000000000001</c:v>
                </c:pt>
                <c:pt idx="228">
                  <c:v>-59.79</c:v>
                </c:pt>
                <c:pt idx="229">
                  <c:v>-58.685000000000002</c:v>
                </c:pt>
                <c:pt idx="230">
                  <c:v>-59.402000000000001</c:v>
                </c:pt>
                <c:pt idx="231">
                  <c:v>-56.863</c:v>
                </c:pt>
                <c:pt idx="232">
                  <c:v>-67.343000000000004</c:v>
                </c:pt>
                <c:pt idx="233">
                  <c:v>-57.677999999999997</c:v>
                </c:pt>
                <c:pt idx="234">
                  <c:v>-57.198999999999998</c:v>
                </c:pt>
                <c:pt idx="235">
                  <c:v>-54.825000000000003</c:v>
                </c:pt>
                <c:pt idx="236">
                  <c:v>-55.774000000000001</c:v>
                </c:pt>
                <c:pt idx="237">
                  <c:v>-59.728999999999999</c:v>
                </c:pt>
                <c:pt idx="238">
                  <c:v>-65.823000000000008</c:v>
                </c:pt>
                <c:pt idx="239">
                  <c:v>-62.189</c:v>
                </c:pt>
                <c:pt idx="240">
                  <c:v>-56.039000000000001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C6-4CD1-890B-E6FAFC4EA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082624"/>
        <c:axId val="81097088"/>
      </c:scatterChart>
      <c:valAx>
        <c:axId val="81082624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097088"/>
        <c:crossesAt val="-80"/>
        <c:crossBetween val="midCat"/>
        <c:majorUnit val="10"/>
        <c:minorUnit val="5"/>
      </c:valAx>
      <c:valAx>
        <c:axId val="81097088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082624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E &amp; H planes at 8.0 GHz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</c:v>
          </c:tx>
          <c:spPr>
            <a:ln w="22225"/>
          </c:spPr>
          <c:marker>
            <c:symbol val="none"/>
          </c:marker>
          <c:xVal>
            <c:numRef>
              <c:f>EHoverlay!$U$4:$U$244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EHoverlay!$Z$4:$Z$244</c:f>
              <c:numCache>
                <c:formatCode>General</c:formatCode>
                <c:ptCount val="241"/>
                <c:pt idx="0">
                  <c:v>-57.021999999999998</c:v>
                </c:pt>
                <c:pt idx="1">
                  <c:v>-56.981999999999999</c:v>
                </c:pt>
                <c:pt idx="2">
                  <c:v>-56.25</c:v>
                </c:pt>
                <c:pt idx="3">
                  <c:v>-59.738</c:v>
                </c:pt>
                <c:pt idx="4">
                  <c:v>-57.47</c:v>
                </c:pt>
                <c:pt idx="5">
                  <c:v>-55.557000000000002</c:v>
                </c:pt>
                <c:pt idx="6">
                  <c:v>-57.33</c:v>
                </c:pt>
                <c:pt idx="7">
                  <c:v>-54.428000000000004</c:v>
                </c:pt>
                <c:pt idx="8">
                  <c:v>-59.268000000000001</c:v>
                </c:pt>
                <c:pt idx="9">
                  <c:v>-58.358000000000004</c:v>
                </c:pt>
                <c:pt idx="10">
                  <c:v>-60.018000000000001</c:v>
                </c:pt>
                <c:pt idx="11">
                  <c:v>-56.771000000000001</c:v>
                </c:pt>
                <c:pt idx="12">
                  <c:v>-55.938000000000002</c:v>
                </c:pt>
                <c:pt idx="13">
                  <c:v>-60.933999999999997</c:v>
                </c:pt>
                <c:pt idx="14">
                  <c:v>-58.474000000000004</c:v>
                </c:pt>
                <c:pt idx="15">
                  <c:v>-62.914999999999999</c:v>
                </c:pt>
                <c:pt idx="16">
                  <c:v>-56.384</c:v>
                </c:pt>
                <c:pt idx="17">
                  <c:v>-60.725999999999999</c:v>
                </c:pt>
                <c:pt idx="18">
                  <c:v>-59.152000000000001</c:v>
                </c:pt>
                <c:pt idx="19">
                  <c:v>-65.044999999999987</c:v>
                </c:pt>
                <c:pt idx="20">
                  <c:v>-62.432000000000002</c:v>
                </c:pt>
                <c:pt idx="21">
                  <c:v>-58.023000000000003</c:v>
                </c:pt>
                <c:pt idx="22">
                  <c:v>-65.083999999999989</c:v>
                </c:pt>
                <c:pt idx="23">
                  <c:v>-58.435000000000002</c:v>
                </c:pt>
                <c:pt idx="24">
                  <c:v>-59.756</c:v>
                </c:pt>
                <c:pt idx="25">
                  <c:v>-68.459999999999994</c:v>
                </c:pt>
                <c:pt idx="26">
                  <c:v>-64.678999999999988</c:v>
                </c:pt>
                <c:pt idx="27">
                  <c:v>-70.323999999999998</c:v>
                </c:pt>
                <c:pt idx="28">
                  <c:v>-60.326999999999998</c:v>
                </c:pt>
                <c:pt idx="29">
                  <c:v>-67.958999999999989</c:v>
                </c:pt>
                <c:pt idx="30">
                  <c:v>-55.49</c:v>
                </c:pt>
                <c:pt idx="31">
                  <c:v>-63.052</c:v>
                </c:pt>
                <c:pt idx="32">
                  <c:v>-57.250999999999998</c:v>
                </c:pt>
                <c:pt idx="33">
                  <c:v>-60.591999999999999</c:v>
                </c:pt>
                <c:pt idx="34">
                  <c:v>-56.207000000000001</c:v>
                </c:pt>
                <c:pt idx="35">
                  <c:v>-56.356000000000002</c:v>
                </c:pt>
                <c:pt idx="36">
                  <c:v>-60.341999999999999</c:v>
                </c:pt>
                <c:pt idx="37">
                  <c:v>-54.750999999999998</c:v>
                </c:pt>
                <c:pt idx="38">
                  <c:v>-64.455999999999989</c:v>
                </c:pt>
                <c:pt idx="39">
                  <c:v>-55.746000000000002</c:v>
                </c:pt>
                <c:pt idx="40">
                  <c:v>-60.100999999999999</c:v>
                </c:pt>
                <c:pt idx="41">
                  <c:v>-61.413000000000004</c:v>
                </c:pt>
                <c:pt idx="42">
                  <c:v>-55.288000000000004</c:v>
                </c:pt>
                <c:pt idx="43">
                  <c:v>-72.456999999999994</c:v>
                </c:pt>
                <c:pt idx="44">
                  <c:v>-54.837000000000003</c:v>
                </c:pt>
                <c:pt idx="45">
                  <c:v>-64.662999999999997</c:v>
                </c:pt>
                <c:pt idx="46">
                  <c:v>-56.954999999999998</c:v>
                </c:pt>
                <c:pt idx="47">
                  <c:v>-57.445999999999998</c:v>
                </c:pt>
                <c:pt idx="48">
                  <c:v>-58.728000000000002</c:v>
                </c:pt>
                <c:pt idx="49">
                  <c:v>-56.795999999999999</c:v>
                </c:pt>
                <c:pt idx="50">
                  <c:v>-63.225999999999999</c:v>
                </c:pt>
                <c:pt idx="51">
                  <c:v>-55.038000000000004</c:v>
                </c:pt>
                <c:pt idx="52">
                  <c:v>-66.542999999999992</c:v>
                </c:pt>
                <c:pt idx="53">
                  <c:v>-62.179000000000002</c:v>
                </c:pt>
                <c:pt idx="54">
                  <c:v>-60.420999999999999</c:v>
                </c:pt>
                <c:pt idx="55">
                  <c:v>-56.957999999999998</c:v>
                </c:pt>
                <c:pt idx="56">
                  <c:v>-58.346000000000004</c:v>
                </c:pt>
                <c:pt idx="57">
                  <c:v>-55.734000000000002</c:v>
                </c:pt>
                <c:pt idx="58">
                  <c:v>-52.691000000000003</c:v>
                </c:pt>
                <c:pt idx="59">
                  <c:v>-66.545999999999992</c:v>
                </c:pt>
                <c:pt idx="60">
                  <c:v>-50.356999999999999</c:v>
                </c:pt>
                <c:pt idx="61">
                  <c:v>-58.160000000000004</c:v>
                </c:pt>
                <c:pt idx="62">
                  <c:v>-50.853999999999999</c:v>
                </c:pt>
                <c:pt idx="63">
                  <c:v>-51.855000000000004</c:v>
                </c:pt>
                <c:pt idx="64">
                  <c:v>-56.097000000000001</c:v>
                </c:pt>
                <c:pt idx="65">
                  <c:v>-51.311999999999998</c:v>
                </c:pt>
                <c:pt idx="66">
                  <c:v>-62.368000000000002</c:v>
                </c:pt>
                <c:pt idx="67">
                  <c:v>-57.893999999999998</c:v>
                </c:pt>
                <c:pt idx="68">
                  <c:v>-61.502000000000002</c:v>
                </c:pt>
                <c:pt idx="69">
                  <c:v>-60.783999999999999</c:v>
                </c:pt>
                <c:pt idx="70">
                  <c:v>-63.103999999999999</c:v>
                </c:pt>
                <c:pt idx="71">
                  <c:v>-53.908999999999999</c:v>
                </c:pt>
                <c:pt idx="72">
                  <c:v>-50.158000000000001</c:v>
                </c:pt>
                <c:pt idx="73">
                  <c:v>-53.911999999999999</c:v>
                </c:pt>
                <c:pt idx="74">
                  <c:v>-50.628</c:v>
                </c:pt>
                <c:pt idx="75">
                  <c:v>-50.863</c:v>
                </c:pt>
                <c:pt idx="76">
                  <c:v>-56.042000000000002</c:v>
                </c:pt>
                <c:pt idx="77">
                  <c:v>-69.603999999999999</c:v>
                </c:pt>
                <c:pt idx="78">
                  <c:v>-64.397999999999996</c:v>
                </c:pt>
                <c:pt idx="79">
                  <c:v>-56.161000000000001</c:v>
                </c:pt>
                <c:pt idx="80">
                  <c:v>-48.451999999999998</c:v>
                </c:pt>
                <c:pt idx="81">
                  <c:v>-46.499000000000002</c:v>
                </c:pt>
                <c:pt idx="82">
                  <c:v>-46.939</c:v>
                </c:pt>
                <c:pt idx="83">
                  <c:v>-47.948999999999998</c:v>
                </c:pt>
                <c:pt idx="84">
                  <c:v>-48.419000000000004</c:v>
                </c:pt>
                <c:pt idx="85">
                  <c:v>-58.74</c:v>
                </c:pt>
                <c:pt idx="86">
                  <c:v>-59.905999999999999</c:v>
                </c:pt>
                <c:pt idx="87">
                  <c:v>-49.56</c:v>
                </c:pt>
                <c:pt idx="88">
                  <c:v>-45.195999999999998</c:v>
                </c:pt>
                <c:pt idx="89">
                  <c:v>-42.364000000000004</c:v>
                </c:pt>
                <c:pt idx="90">
                  <c:v>-42.152999999999999</c:v>
                </c:pt>
                <c:pt idx="91">
                  <c:v>-44.518999999999998</c:v>
                </c:pt>
                <c:pt idx="92">
                  <c:v>-50.884999999999998</c:v>
                </c:pt>
                <c:pt idx="93">
                  <c:v>-57.305</c:v>
                </c:pt>
                <c:pt idx="94">
                  <c:v>-43.679000000000002</c:v>
                </c:pt>
                <c:pt idx="95">
                  <c:v>-39.407000000000004</c:v>
                </c:pt>
                <c:pt idx="96">
                  <c:v>-37.347000000000001</c:v>
                </c:pt>
                <c:pt idx="97">
                  <c:v>-38.347999999999999</c:v>
                </c:pt>
                <c:pt idx="98">
                  <c:v>-41.515999999999998</c:v>
                </c:pt>
                <c:pt idx="99">
                  <c:v>-52.816000000000003</c:v>
                </c:pt>
                <c:pt idx="100">
                  <c:v>-40.267000000000003</c:v>
                </c:pt>
                <c:pt idx="101">
                  <c:v>-34.042000000000002</c:v>
                </c:pt>
                <c:pt idx="102">
                  <c:v>-31.073</c:v>
                </c:pt>
                <c:pt idx="103">
                  <c:v>-29.882000000000001</c:v>
                </c:pt>
                <c:pt idx="104">
                  <c:v>-30.209</c:v>
                </c:pt>
                <c:pt idx="105">
                  <c:v>-29.779</c:v>
                </c:pt>
                <c:pt idx="106">
                  <c:v>-26.29</c:v>
                </c:pt>
                <c:pt idx="107">
                  <c:v>-22.073</c:v>
                </c:pt>
                <c:pt idx="108">
                  <c:v>-18.612000000000002</c:v>
                </c:pt>
                <c:pt idx="109">
                  <c:v>-15.921000000000001</c:v>
                </c:pt>
                <c:pt idx="110">
                  <c:v>-13.842000000000001</c:v>
                </c:pt>
                <c:pt idx="111">
                  <c:v>-12.426</c:v>
                </c:pt>
                <c:pt idx="112">
                  <c:v>-10.977</c:v>
                </c:pt>
                <c:pt idx="113">
                  <c:v>-9.277000000000001</c:v>
                </c:pt>
                <c:pt idx="114">
                  <c:v>-7.3659999999999997</c:v>
                </c:pt>
                <c:pt idx="115">
                  <c:v>-5.5629999999999997</c:v>
                </c:pt>
                <c:pt idx="116">
                  <c:v>-3.7069999999999999</c:v>
                </c:pt>
                <c:pt idx="117">
                  <c:v>-2.2639999999999998</c:v>
                </c:pt>
                <c:pt idx="118">
                  <c:v>-1.2929999999999999</c:v>
                </c:pt>
                <c:pt idx="119">
                  <c:v>-0.439</c:v>
                </c:pt>
                <c:pt idx="120">
                  <c:v>0</c:v>
                </c:pt>
                <c:pt idx="121">
                  <c:v>-2.7000000000000003E-2</c:v>
                </c:pt>
                <c:pt idx="122">
                  <c:v>-0.28600000000000003</c:v>
                </c:pt>
                <c:pt idx="123">
                  <c:v>-0.90299999999999991</c:v>
                </c:pt>
                <c:pt idx="124">
                  <c:v>-1.867</c:v>
                </c:pt>
                <c:pt idx="125">
                  <c:v>-3.2829999999999999</c:v>
                </c:pt>
                <c:pt idx="126">
                  <c:v>-4.7480000000000002</c:v>
                </c:pt>
                <c:pt idx="127">
                  <c:v>-6.75</c:v>
                </c:pt>
                <c:pt idx="128">
                  <c:v>-8.5630000000000006</c:v>
                </c:pt>
                <c:pt idx="129">
                  <c:v>-10.165000000000001</c:v>
                </c:pt>
                <c:pt idx="130">
                  <c:v>-11.792000000000002</c:v>
                </c:pt>
                <c:pt idx="131">
                  <c:v>-13.122000000000002</c:v>
                </c:pt>
                <c:pt idx="132">
                  <c:v>-14.773000000000001</c:v>
                </c:pt>
                <c:pt idx="133">
                  <c:v>-17.236000000000001</c:v>
                </c:pt>
                <c:pt idx="134">
                  <c:v>-20.513000000000002</c:v>
                </c:pt>
                <c:pt idx="135">
                  <c:v>-24.67</c:v>
                </c:pt>
                <c:pt idx="136">
                  <c:v>-28.71</c:v>
                </c:pt>
                <c:pt idx="137">
                  <c:v>-30.52</c:v>
                </c:pt>
                <c:pt idx="138">
                  <c:v>-29.696000000000002</c:v>
                </c:pt>
                <c:pt idx="139">
                  <c:v>-30.202999999999999</c:v>
                </c:pt>
                <c:pt idx="140">
                  <c:v>-32.808999999999997</c:v>
                </c:pt>
                <c:pt idx="141">
                  <c:v>-37.045000000000002</c:v>
                </c:pt>
                <c:pt idx="142">
                  <c:v>-49.408000000000001</c:v>
                </c:pt>
                <c:pt idx="143">
                  <c:v>-44.58</c:v>
                </c:pt>
                <c:pt idx="144">
                  <c:v>-39.172000000000004</c:v>
                </c:pt>
                <c:pt idx="145">
                  <c:v>-37.811</c:v>
                </c:pt>
                <c:pt idx="146">
                  <c:v>-38.861000000000004</c:v>
                </c:pt>
                <c:pt idx="147">
                  <c:v>-41.048999999999999</c:v>
                </c:pt>
                <c:pt idx="148">
                  <c:v>-45.593000000000004</c:v>
                </c:pt>
                <c:pt idx="149">
                  <c:v>-63.792999999999999</c:v>
                </c:pt>
                <c:pt idx="150">
                  <c:v>-48.111000000000004</c:v>
                </c:pt>
                <c:pt idx="151">
                  <c:v>-41.94</c:v>
                </c:pt>
                <c:pt idx="152">
                  <c:v>-40.615000000000002</c:v>
                </c:pt>
                <c:pt idx="153">
                  <c:v>-40.805</c:v>
                </c:pt>
                <c:pt idx="154">
                  <c:v>-44.091000000000001</c:v>
                </c:pt>
                <c:pt idx="155">
                  <c:v>-56.838999999999999</c:v>
                </c:pt>
                <c:pt idx="156">
                  <c:v>-56.396000000000001</c:v>
                </c:pt>
                <c:pt idx="157">
                  <c:v>-46.966000000000001</c:v>
                </c:pt>
                <c:pt idx="158">
                  <c:v>-47.213000000000001</c:v>
                </c:pt>
                <c:pt idx="159">
                  <c:v>-50.594999999999999</c:v>
                </c:pt>
                <c:pt idx="160">
                  <c:v>-48.045999999999999</c:v>
                </c:pt>
                <c:pt idx="161">
                  <c:v>-43.557000000000002</c:v>
                </c:pt>
                <c:pt idx="162">
                  <c:v>-45.381999999999998</c:v>
                </c:pt>
                <c:pt idx="163">
                  <c:v>-48.584000000000003</c:v>
                </c:pt>
                <c:pt idx="164">
                  <c:v>-50.238</c:v>
                </c:pt>
                <c:pt idx="165">
                  <c:v>-46.359000000000002</c:v>
                </c:pt>
                <c:pt idx="166">
                  <c:v>-49.926000000000002</c:v>
                </c:pt>
                <c:pt idx="167">
                  <c:v>-63.484999999999999</c:v>
                </c:pt>
                <c:pt idx="168">
                  <c:v>-46.926000000000002</c:v>
                </c:pt>
                <c:pt idx="169">
                  <c:v>-44.933999999999997</c:v>
                </c:pt>
                <c:pt idx="170">
                  <c:v>-49.093000000000004</c:v>
                </c:pt>
                <c:pt idx="171">
                  <c:v>-64.833999999999989</c:v>
                </c:pt>
                <c:pt idx="172">
                  <c:v>-57.486000000000004</c:v>
                </c:pt>
                <c:pt idx="173">
                  <c:v>-55.593000000000004</c:v>
                </c:pt>
                <c:pt idx="174">
                  <c:v>-56.713000000000001</c:v>
                </c:pt>
                <c:pt idx="175">
                  <c:v>-50.83</c:v>
                </c:pt>
                <c:pt idx="176">
                  <c:v>-48.553000000000004</c:v>
                </c:pt>
                <c:pt idx="177">
                  <c:v>-56.802</c:v>
                </c:pt>
                <c:pt idx="178">
                  <c:v>-50.186</c:v>
                </c:pt>
                <c:pt idx="179">
                  <c:v>-49.572000000000003</c:v>
                </c:pt>
                <c:pt idx="180">
                  <c:v>-56.753</c:v>
                </c:pt>
                <c:pt idx="181">
                  <c:v>-51.904000000000003</c:v>
                </c:pt>
                <c:pt idx="182">
                  <c:v>-62.673999999999999</c:v>
                </c:pt>
                <c:pt idx="183">
                  <c:v>-52.633000000000003</c:v>
                </c:pt>
                <c:pt idx="184">
                  <c:v>-53.603999999999999</c:v>
                </c:pt>
                <c:pt idx="185">
                  <c:v>-64.082999999999998</c:v>
                </c:pt>
                <c:pt idx="186">
                  <c:v>-70.638999999999996</c:v>
                </c:pt>
                <c:pt idx="187">
                  <c:v>-64.388999999999996</c:v>
                </c:pt>
                <c:pt idx="188">
                  <c:v>-63.350999999999999</c:v>
                </c:pt>
                <c:pt idx="189">
                  <c:v>-59.335000000000001</c:v>
                </c:pt>
                <c:pt idx="190">
                  <c:v>-54.26</c:v>
                </c:pt>
                <c:pt idx="191">
                  <c:v>-70.784999999999997</c:v>
                </c:pt>
                <c:pt idx="192">
                  <c:v>-53.811</c:v>
                </c:pt>
                <c:pt idx="193">
                  <c:v>-54.591999999999999</c:v>
                </c:pt>
                <c:pt idx="194">
                  <c:v>-70.839999999999989</c:v>
                </c:pt>
                <c:pt idx="195">
                  <c:v>-54.625999999999998</c:v>
                </c:pt>
                <c:pt idx="196">
                  <c:v>-53.527000000000001</c:v>
                </c:pt>
                <c:pt idx="197">
                  <c:v>-63.052</c:v>
                </c:pt>
                <c:pt idx="198">
                  <c:v>-59.317</c:v>
                </c:pt>
                <c:pt idx="199">
                  <c:v>-50.756</c:v>
                </c:pt>
                <c:pt idx="200">
                  <c:v>-54.356999999999999</c:v>
                </c:pt>
                <c:pt idx="201">
                  <c:v>-57.155999999999999</c:v>
                </c:pt>
                <c:pt idx="202">
                  <c:v>-53.689</c:v>
                </c:pt>
                <c:pt idx="203">
                  <c:v>-60.271999999999998</c:v>
                </c:pt>
                <c:pt idx="204">
                  <c:v>-60.954999999999998</c:v>
                </c:pt>
                <c:pt idx="205">
                  <c:v>-64.513999999999996</c:v>
                </c:pt>
                <c:pt idx="206">
                  <c:v>-53.93</c:v>
                </c:pt>
                <c:pt idx="207">
                  <c:v>-55.703000000000003</c:v>
                </c:pt>
                <c:pt idx="208">
                  <c:v>-62.725000000000001</c:v>
                </c:pt>
                <c:pt idx="209">
                  <c:v>-57.843000000000004</c:v>
                </c:pt>
                <c:pt idx="210">
                  <c:v>-61.334000000000003</c:v>
                </c:pt>
                <c:pt idx="211">
                  <c:v>-65.306999999999988</c:v>
                </c:pt>
                <c:pt idx="212">
                  <c:v>-64.192999999999998</c:v>
                </c:pt>
                <c:pt idx="213">
                  <c:v>-54.533999999999999</c:v>
                </c:pt>
                <c:pt idx="214">
                  <c:v>-56.698</c:v>
                </c:pt>
                <c:pt idx="215">
                  <c:v>-57.785000000000004</c:v>
                </c:pt>
                <c:pt idx="216">
                  <c:v>-53.405000000000001</c:v>
                </c:pt>
                <c:pt idx="217">
                  <c:v>-59.734999999999999</c:v>
                </c:pt>
                <c:pt idx="218">
                  <c:v>-58.932000000000002</c:v>
                </c:pt>
                <c:pt idx="219">
                  <c:v>-60.347999999999999</c:v>
                </c:pt>
                <c:pt idx="220">
                  <c:v>-54.364000000000004</c:v>
                </c:pt>
                <c:pt idx="221">
                  <c:v>-60.256999999999998</c:v>
                </c:pt>
                <c:pt idx="222">
                  <c:v>-60.292999999999999</c:v>
                </c:pt>
                <c:pt idx="223">
                  <c:v>-68.416999999999987</c:v>
                </c:pt>
                <c:pt idx="224">
                  <c:v>-67.24799999999999</c:v>
                </c:pt>
                <c:pt idx="225">
                  <c:v>-61.505000000000003</c:v>
                </c:pt>
                <c:pt idx="226">
                  <c:v>-66.914999999999992</c:v>
                </c:pt>
                <c:pt idx="227">
                  <c:v>-72.273999999999987</c:v>
                </c:pt>
                <c:pt idx="228">
                  <c:v>-60.65</c:v>
                </c:pt>
                <c:pt idx="229">
                  <c:v>-53.302</c:v>
                </c:pt>
                <c:pt idx="230">
                  <c:v>-52.569000000000003</c:v>
                </c:pt>
                <c:pt idx="231">
                  <c:v>-54.527999999999999</c:v>
                </c:pt>
                <c:pt idx="232">
                  <c:v>-57.901000000000003</c:v>
                </c:pt>
                <c:pt idx="233">
                  <c:v>-60.710999999999999</c:v>
                </c:pt>
                <c:pt idx="234">
                  <c:v>-59.945</c:v>
                </c:pt>
                <c:pt idx="235">
                  <c:v>-57.152999999999999</c:v>
                </c:pt>
                <c:pt idx="236">
                  <c:v>-53.228000000000002</c:v>
                </c:pt>
                <c:pt idx="237">
                  <c:v>-52.212000000000003</c:v>
                </c:pt>
                <c:pt idx="238">
                  <c:v>-50.872</c:v>
                </c:pt>
                <c:pt idx="239">
                  <c:v>-48.198999999999998</c:v>
                </c:pt>
                <c:pt idx="240">
                  <c:v>-47.72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A2A-4305-886B-B58DE4E63842}"/>
            </c:ext>
          </c:extLst>
        </c:ser>
        <c:ser>
          <c:idx val="1"/>
          <c:order val="1"/>
          <c:tx>
            <c:v>H</c:v>
          </c:tx>
          <c:spPr>
            <a:ln w="22225"/>
          </c:spPr>
          <c:marker>
            <c:symbol val="none"/>
          </c:marker>
          <c:xVal>
            <c:numRef>
              <c:f>EHoverlay!$U$4:$U$243</c:f>
              <c:numCache>
                <c:formatCode>General</c:formatCode>
                <c:ptCount val="240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</c:numCache>
            </c:numRef>
          </c:xVal>
          <c:yVal>
            <c:numRef>
              <c:f>EHoverlay!$AA$4:$AA$244</c:f>
              <c:numCache>
                <c:formatCode>General</c:formatCode>
                <c:ptCount val="241"/>
                <c:pt idx="0">
                  <c:v>-65.465999999999994</c:v>
                </c:pt>
                <c:pt idx="1">
                  <c:v>-66.701999999999998</c:v>
                </c:pt>
                <c:pt idx="2">
                  <c:v>-61.300000000000004</c:v>
                </c:pt>
                <c:pt idx="3">
                  <c:v>-59.43</c:v>
                </c:pt>
                <c:pt idx="4">
                  <c:v>-59.088000000000001</c:v>
                </c:pt>
                <c:pt idx="5">
                  <c:v>-60.152999999999999</c:v>
                </c:pt>
                <c:pt idx="6">
                  <c:v>-57.37</c:v>
                </c:pt>
                <c:pt idx="7">
                  <c:v>-59.363</c:v>
                </c:pt>
                <c:pt idx="8">
                  <c:v>-53.308</c:v>
                </c:pt>
                <c:pt idx="9">
                  <c:v>-53.622</c:v>
                </c:pt>
                <c:pt idx="10">
                  <c:v>-56.68</c:v>
                </c:pt>
                <c:pt idx="11">
                  <c:v>-57.936999999999998</c:v>
                </c:pt>
                <c:pt idx="12">
                  <c:v>-52.563000000000002</c:v>
                </c:pt>
                <c:pt idx="13">
                  <c:v>-53.792999999999999</c:v>
                </c:pt>
                <c:pt idx="14">
                  <c:v>-54.907000000000004</c:v>
                </c:pt>
                <c:pt idx="15">
                  <c:v>-56.576000000000001</c:v>
                </c:pt>
                <c:pt idx="16">
                  <c:v>-57.283999999999999</c:v>
                </c:pt>
                <c:pt idx="17">
                  <c:v>-61.703000000000003</c:v>
                </c:pt>
                <c:pt idx="18">
                  <c:v>-56.259</c:v>
                </c:pt>
                <c:pt idx="19">
                  <c:v>-59.445</c:v>
                </c:pt>
                <c:pt idx="20">
                  <c:v>-60.933999999999997</c:v>
                </c:pt>
                <c:pt idx="21">
                  <c:v>-62.353000000000002</c:v>
                </c:pt>
                <c:pt idx="22">
                  <c:v>-57.527999999999999</c:v>
                </c:pt>
                <c:pt idx="23">
                  <c:v>-62.451000000000001</c:v>
                </c:pt>
                <c:pt idx="24">
                  <c:v>-60.570999999999998</c:v>
                </c:pt>
                <c:pt idx="25">
                  <c:v>-61.706000000000003</c:v>
                </c:pt>
                <c:pt idx="26">
                  <c:v>-57.027999999999999</c:v>
                </c:pt>
                <c:pt idx="27">
                  <c:v>-66.051999999999992</c:v>
                </c:pt>
                <c:pt idx="28">
                  <c:v>-60.547000000000004</c:v>
                </c:pt>
                <c:pt idx="29">
                  <c:v>-67.800999999999988</c:v>
                </c:pt>
                <c:pt idx="30">
                  <c:v>-60.643999999999998</c:v>
                </c:pt>
                <c:pt idx="31">
                  <c:v>-69.155999999999992</c:v>
                </c:pt>
                <c:pt idx="32">
                  <c:v>-65.547999999999988</c:v>
                </c:pt>
                <c:pt idx="33">
                  <c:v>-68.762</c:v>
                </c:pt>
                <c:pt idx="34">
                  <c:v>-61.093000000000004</c:v>
                </c:pt>
                <c:pt idx="35">
                  <c:v>-72.488</c:v>
                </c:pt>
                <c:pt idx="36">
                  <c:v>-57.125999999999998</c:v>
                </c:pt>
                <c:pt idx="37">
                  <c:v>-64.19</c:v>
                </c:pt>
                <c:pt idx="38">
                  <c:v>-56.677</c:v>
                </c:pt>
                <c:pt idx="39">
                  <c:v>-65.572999999999993</c:v>
                </c:pt>
                <c:pt idx="40">
                  <c:v>-56.936</c:v>
                </c:pt>
                <c:pt idx="41">
                  <c:v>-60.83</c:v>
                </c:pt>
                <c:pt idx="42">
                  <c:v>-55.655000000000001</c:v>
                </c:pt>
                <c:pt idx="43">
                  <c:v>-57.457999999999998</c:v>
                </c:pt>
                <c:pt idx="44">
                  <c:v>-54.695999999999998</c:v>
                </c:pt>
                <c:pt idx="45">
                  <c:v>-54.843000000000004</c:v>
                </c:pt>
                <c:pt idx="46">
                  <c:v>-54.161999999999999</c:v>
                </c:pt>
                <c:pt idx="47">
                  <c:v>-51.986000000000004</c:v>
                </c:pt>
                <c:pt idx="48">
                  <c:v>-56.146000000000001</c:v>
                </c:pt>
                <c:pt idx="49">
                  <c:v>-50.222999999999999</c:v>
                </c:pt>
                <c:pt idx="50">
                  <c:v>-60.167999999999999</c:v>
                </c:pt>
                <c:pt idx="51">
                  <c:v>-52.362000000000002</c:v>
                </c:pt>
                <c:pt idx="52">
                  <c:v>-62.988</c:v>
                </c:pt>
                <c:pt idx="53">
                  <c:v>-54.003999999999998</c:v>
                </c:pt>
                <c:pt idx="54">
                  <c:v>-59.832999999999998</c:v>
                </c:pt>
                <c:pt idx="55">
                  <c:v>-57.974000000000004</c:v>
                </c:pt>
                <c:pt idx="56">
                  <c:v>-66.350999999999999</c:v>
                </c:pt>
                <c:pt idx="57">
                  <c:v>-59.762</c:v>
                </c:pt>
                <c:pt idx="58">
                  <c:v>-62.381</c:v>
                </c:pt>
                <c:pt idx="59">
                  <c:v>-53.125</c:v>
                </c:pt>
                <c:pt idx="60">
                  <c:v>-57.736000000000004</c:v>
                </c:pt>
                <c:pt idx="61">
                  <c:v>-49.64</c:v>
                </c:pt>
                <c:pt idx="62">
                  <c:v>-56.057000000000002</c:v>
                </c:pt>
                <c:pt idx="63">
                  <c:v>-48.868000000000002</c:v>
                </c:pt>
                <c:pt idx="64">
                  <c:v>-53.372</c:v>
                </c:pt>
                <c:pt idx="65">
                  <c:v>-53.613</c:v>
                </c:pt>
                <c:pt idx="66">
                  <c:v>-53.173999999999999</c:v>
                </c:pt>
                <c:pt idx="67">
                  <c:v>-61.865000000000002</c:v>
                </c:pt>
                <c:pt idx="68">
                  <c:v>-65.497</c:v>
                </c:pt>
                <c:pt idx="69">
                  <c:v>-52.035000000000004</c:v>
                </c:pt>
                <c:pt idx="70">
                  <c:v>-47.619</c:v>
                </c:pt>
                <c:pt idx="71">
                  <c:v>-50.384</c:v>
                </c:pt>
                <c:pt idx="72">
                  <c:v>-44.698999999999998</c:v>
                </c:pt>
                <c:pt idx="73">
                  <c:v>-44.064</c:v>
                </c:pt>
                <c:pt idx="74">
                  <c:v>-47.664999999999999</c:v>
                </c:pt>
                <c:pt idx="75">
                  <c:v>-45.672000000000004</c:v>
                </c:pt>
                <c:pt idx="76">
                  <c:v>-51.867000000000004</c:v>
                </c:pt>
                <c:pt idx="77">
                  <c:v>-57.454999999999998</c:v>
                </c:pt>
                <c:pt idx="78">
                  <c:v>-54.045999999999999</c:v>
                </c:pt>
                <c:pt idx="79">
                  <c:v>-46.612000000000002</c:v>
                </c:pt>
                <c:pt idx="80">
                  <c:v>-41.986000000000004</c:v>
                </c:pt>
                <c:pt idx="81">
                  <c:v>-42.018999999999998</c:v>
                </c:pt>
                <c:pt idx="82">
                  <c:v>-41.707999999999998</c:v>
                </c:pt>
                <c:pt idx="83">
                  <c:v>-41.808999999999997</c:v>
                </c:pt>
                <c:pt idx="84">
                  <c:v>-46.942</c:v>
                </c:pt>
                <c:pt idx="85">
                  <c:v>-63.064</c:v>
                </c:pt>
                <c:pt idx="86">
                  <c:v>-48.218000000000004</c:v>
                </c:pt>
                <c:pt idx="87">
                  <c:v>-40.506</c:v>
                </c:pt>
                <c:pt idx="88">
                  <c:v>-36.661000000000001</c:v>
                </c:pt>
                <c:pt idx="89">
                  <c:v>-35.597999999999999</c:v>
                </c:pt>
                <c:pt idx="90">
                  <c:v>-36.374000000000002</c:v>
                </c:pt>
                <c:pt idx="91">
                  <c:v>-38.36</c:v>
                </c:pt>
                <c:pt idx="92">
                  <c:v>-44.302</c:v>
                </c:pt>
                <c:pt idx="93">
                  <c:v>-43.033000000000001</c:v>
                </c:pt>
                <c:pt idx="94">
                  <c:v>-35.390999999999998</c:v>
                </c:pt>
                <c:pt idx="95">
                  <c:v>-31.545999999999999</c:v>
                </c:pt>
                <c:pt idx="96">
                  <c:v>-29.782</c:v>
                </c:pt>
                <c:pt idx="97">
                  <c:v>-29.281000000000002</c:v>
                </c:pt>
                <c:pt idx="98">
                  <c:v>-30.557000000000002</c:v>
                </c:pt>
                <c:pt idx="99">
                  <c:v>-33.050000000000004</c:v>
                </c:pt>
                <c:pt idx="100">
                  <c:v>-31.454000000000001</c:v>
                </c:pt>
                <c:pt idx="101">
                  <c:v>-26.41</c:v>
                </c:pt>
                <c:pt idx="102">
                  <c:v>-22.912000000000003</c:v>
                </c:pt>
                <c:pt idx="103">
                  <c:v>-20.855</c:v>
                </c:pt>
                <c:pt idx="104">
                  <c:v>-19.702000000000002</c:v>
                </c:pt>
                <c:pt idx="105">
                  <c:v>-19.253</c:v>
                </c:pt>
                <c:pt idx="106">
                  <c:v>-18.917999999999999</c:v>
                </c:pt>
                <c:pt idx="107">
                  <c:v>-17.633000000000003</c:v>
                </c:pt>
                <c:pt idx="108">
                  <c:v>-15.056999999999999</c:v>
                </c:pt>
                <c:pt idx="109">
                  <c:v>-12.282999999999999</c:v>
                </c:pt>
                <c:pt idx="110">
                  <c:v>-10.055</c:v>
                </c:pt>
                <c:pt idx="111">
                  <c:v>-8.5509999999999984</c:v>
                </c:pt>
                <c:pt idx="112">
                  <c:v>-7.306</c:v>
                </c:pt>
                <c:pt idx="113">
                  <c:v>-6.3929999999999998</c:v>
                </c:pt>
                <c:pt idx="114">
                  <c:v>-5.508</c:v>
                </c:pt>
                <c:pt idx="115">
                  <c:v>-4.4580000000000002</c:v>
                </c:pt>
                <c:pt idx="116">
                  <c:v>-3.2290000000000001</c:v>
                </c:pt>
                <c:pt idx="117">
                  <c:v>-2.13</c:v>
                </c:pt>
                <c:pt idx="118">
                  <c:v>-1.26</c:v>
                </c:pt>
                <c:pt idx="119">
                  <c:v>-0.34499999999999997</c:v>
                </c:pt>
                <c:pt idx="120">
                  <c:v>0</c:v>
                </c:pt>
                <c:pt idx="121">
                  <c:v>0.16200000000000001</c:v>
                </c:pt>
                <c:pt idx="122">
                  <c:v>-0.21299999999999999</c:v>
                </c:pt>
                <c:pt idx="123">
                  <c:v>-0.8849999999999999</c:v>
                </c:pt>
                <c:pt idx="124">
                  <c:v>-1.6540000000000001</c:v>
                </c:pt>
                <c:pt idx="125">
                  <c:v>-2.722</c:v>
                </c:pt>
                <c:pt idx="126">
                  <c:v>-3.9880000000000004</c:v>
                </c:pt>
                <c:pt idx="127">
                  <c:v>-5.1079999999999997</c:v>
                </c:pt>
                <c:pt idx="128">
                  <c:v>-5.9779999999999998</c:v>
                </c:pt>
                <c:pt idx="129">
                  <c:v>-6.915</c:v>
                </c:pt>
                <c:pt idx="130">
                  <c:v>-7.9099999999999993</c:v>
                </c:pt>
                <c:pt idx="131">
                  <c:v>-9.395999999999999</c:v>
                </c:pt>
                <c:pt idx="132">
                  <c:v>-11.129999999999999</c:v>
                </c:pt>
                <c:pt idx="133">
                  <c:v>-13.652999999999999</c:v>
                </c:pt>
                <c:pt idx="134">
                  <c:v>-16.534000000000002</c:v>
                </c:pt>
                <c:pt idx="135">
                  <c:v>-18.463000000000001</c:v>
                </c:pt>
                <c:pt idx="136">
                  <c:v>-19.045999999999999</c:v>
                </c:pt>
                <c:pt idx="137">
                  <c:v>-19.378</c:v>
                </c:pt>
                <c:pt idx="138">
                  <c:v>-20.327999999999999</c:v>
                </c:pt>
                <c:pt idx="139">
                  <c:v>-21.917000000000002</c:v>
                </c:pt>
                <c:pt idx="140">
                  <c:v>-24.441000000000003</c:v>
                </c:pt>
                <c:pt idx="141">
                  <c:v>-28.805</c:v>
                </c:pt>
                <c:pt idx="142">
                  <c:v>-33.261000000000003</c:v>
                </c:pt>
                <c:pt idx="143">
                  <c:v>-31.942</c:v>
                </c:pt>
                <c:pt idx="144">
                  <c:v>-29.629000000000001</c:v>
                </c:pt>
                <c:pt idx="145">
                  <c:v>-29.312000000000001</c:v>
                </c:pt>
                <c:pt idx="146">
                  <c:v>-30.609000000000002</c:v>
                </c:pt>
                <c:pt idx="147">
                  <c:v>-33.609000000000002</c:v>
                </c:pt>
                <c:pt idx="148">
                  <c:v>-39.374000000000002</c:v>
                </c:pt>
                <c:pt idx="149">
                  <c:v>-49.737000000000002</c:v>
                </c:pt>
                <c:pt idx="150">
                  <c:v>-41.137</c:v>
                </c:pt>
                <c:pt idx="151">
                  <c:v>-38.384999999999998</c:v>
                </c:pt>
                <c:pt idx="152">
                  <c:v>-36.145000000000003</c:v>
                </c:pt>
                <c:pt idx="153">
                  <c:v>-36.355000000000004</c:v>
                </c:pt>
                <c:pt idx="154">
                  <c:v>-38.131</c:v>
                </c:pt>
                <c:pt idx="155">
                  <c:v>-43.454000000000001</c:v>
                </c:pt>
                <c:pt idx="156">
                  <c:v>-60.302</c:v>
                </c:pt>
                <c:pt idx="157">
                  <c:v>-52.173000000000002</c:v>
                </c:pt>
                <c:pt idx="158">
                  <c:v>-45.489000000000004</c:v>
                </c:pt>
                <c:pt idx="159">
                  <c:v>-44.332999999999998</c:v>
                </c:pt>
                <c:pt idx="160">
                  <c:v>-41.484999999999999</c:v>
                </c:pt>
                <c:pt idx="161">
                  <c:v>-40.020000000000003</c:v>
                </c:pt>
                <c:pt idx="162">
                  <c:v>-41.855000000000004</c:v>
                </c:pt>
                <c:pt idx="163">
                  <c:v>-53.628</c:v>
                </c:pt>
                <c:pt idx="164">
                  <c:v>-52.215000000000003</c:v>
                </c:pt>
                <c:pt idx="165">
                  <c:v>-50.323</c:v>
                </c:pt>
                <c:pt idx="166">
                  <c:v>-53.1</c:v>
                </c:pt>
                <c:pt idx="167">
                  <c:v>-46.2</c:v>
                </c:pt>
                <c:pt idx="168">
                  <c:v>-43.081000000000003</c:v>
                </c:pt>
                <c:pt idx="169">
                  <c:v>-44.128</c:v>
                </c:pt>
                <c:pt idx="170">
                  <c:v>-52.481000000000002</c:v>
                </c:pt>
                <c:pt idx="171">
                  <c:v>-46.612000000000002</c:v>
                </c:pt>
                <c:pt idx="172">
                  <c:v>-48.648000000000003</c:v>
                </c:pt>
                <c:pt idx="173">
                  <c:v>-76.73599999999999</c:v>
                </c:pt>
                <c:pt idx="174">
                  <c:v>-56.259</c:v>
                </c:pt>
                <c:pt idx="175">
                  <c:v>-52.478000000000002</c:v>
                </c:pt>
                <c:pt idx="176">
                  <c:v>-50.65</c:v>
                </c:pt>
                <c:pt idx="177">
                  <c:v>-60.878999999999998</c:v>
                </c:pt>
                <c:pt idx="178">
                  <c:v>-49.121000000000002</c:v>
                </c:pt>
                <c:pt idx="179">
                  <c:v>-53.72</c:v>
                </c:pt>
                <c:pt idx="180">
                  <c:v>-49.341000000000001</c:v>
                </c:pt>
                <c:pt idx="181">
                  <c:v>-51.706000000000003</c:v>
                </c:pt>
                <c:pt idx="182">
                  <c:v>-58.999000000000002</c:v>
                </c:pt>
                <c:pt idx="183">
                  <c:v>-53.21</c:v>
                </c:pt>
                <c:pt idx="184">
                  <c:v>-59.28</c:v>
                </c:pt>
                <c:pt idx="185">
                  <c:v>-62.286000000000001</c:v>
                </c:pt>
                <c:pt idx="186">
                  <c:v>-56.189</c:v>
                </c:pt>
                <c:pt idx="187">
                  <c:v>-61.242000000000004</c:v>
                </c:pt>
                <c:pt idx="188">
                  <c:v>-57.317999999999998</c:v>
                </c:pt>
                <c:pt idx="189">
                  <c:v>-54.947000000000003</c:v>
                </c:pt>
                <c:pt idx="190">
                  <c:v>-57.216999999999999</c:v>
                </c:pt>
                <c:pt idx="191">
                  <c:v>-56.738</c:v>
                </c:pt>
                <c:pt idx="192">
                  <c:v>-52.823</c:v>
                </c:pt>
                <c:pt idx="193">
                  <c:v>-50.530999999999999</c:v>
                </c:pt>
                <c:pt idx="194">
                  <c:v>-58.297000000000004</c:v>
                </c:pt>
                <c:pt idx="195">
                  <c:v>-49.939</c:v>
                </c:pt>
                <c:pt idx="196">
                  <c:v>-78.131</c:v>
                </c:pt>
                <c:pt idx="197">
                  <c:v>-54.012999999999998</c:v>
                </c:pt>
                <c:pt idx="198">
                  <c:v>-59.774999999999999</c:v>
                </c:pt>
                <c:pt idx="199">
                  <c:v>-53.692</c:v>
                </c:pt>
                <c:pt idx="200">
                  <c:v>-61.682000000000002</c:v>
                </c:pt>
                <c:pt idx="201">
                  <c:v>-53.161000000000001</c:v>
                </c:pt>
                <c:pt idx="202">
                  <c:v>-52.786000000000001</c:v>
                </c:pt>
                <c:pt idx="203">
                  <c:v>-76.586999999999989</c:v>
                </c:pt>
                <c:pt idx="204">
                  <c:v>-63.295999999999999</c:v>
                </c:pt>
                <c:pt idx="205">
                  <c:v>-57.303000000000004</c:v>
                </c:pt>
                <c:pt idx="206">
                  <c:v>-56.402000000000001</c:v>
                </c:pt>
                <c:pt idx="207">
                  <c:v>-59.600999999999999</c:v>
                </c:pt>
                <c:pt idx="208">
                  <c:v>-57.820999999999998</c:v>
                </c:pt>
                <c:pt idx="209">
                  <c:v>-55.273000000000003</c:v>
                </c:pt>
                <c:pt idx="210">
                  <c:v>-60.277999999999999</c:v>
                </c:pt>
                <c:pt idx="211">
                  <c:v>-55.978000000000002</c:v>
                </c:pt>
                <c:pt idx="212">
                  <c:v>-57.253999999999998</c:v>
                </c:pt>
                <c:pt idx="213">
                  <c:v>-77.205999999999989</c:v>
                </c:pt>
                <c:pt idx="214">
                  <c:v>-65.941999999999993</c:v>
                </c:pt>
                <c:pt idx="215">
                  <c:v>-56.79</c:v>
                </c:pt>
                <c:pt idx="216">
                  <c:v>-56.847999999999999</c:v>
                </c:pt>
                <c:pt idx="217">
                  <c:v>-58.914000000000001</c:v>
                </c:pt>
                <c:pt idx="218">
                  <c:v>-58.575000000000003</c:v>
                </c:pt>
                <c:pt idx="219">
                  <c:v>-71.13</c:v>
                </c:pt>
                <c:pt idx="220">
                  <c:v>-62.93</c:v>
                </c:pt>
                <c:pt idx="221">
                  <c:v>-59.091000000000001</c:v>
                </c:pt>
                <c:pt idx="222">
                  <c:v>-57.875999999999998</c:v>
                </c:pt>
                <c:pt idx="223">
                  <c:v>-61.331000000000003</c:v>
                </c:pt>
                <c:pt idx="224">
                  <c:v>-65.731999999999999</c:v>
                </c:pt>
                <c:pt idx="225">
                  <c:v>-65.917999999999992</c:v>
                </c:pt>
                <c:pt idx="226">
                  <c:v>-58.593000000000004</c:v>
                </c:pt>
                <c:pt idx="227">
                  <c:v>-55.792000000000002</c:v>
                </c:pt>
                <c:pt idx="228">
                  <c:v>-53.097000000000001</c:v>
                </c:pt>
                <c:pt idx="229">
                  <c:v>-53.134</c:v>
                </c:pt>
                <c:pt idx="230">
                  <c:v>-55.536000000000001</c:v>
                </c:pt>
                <c:pt idx="231">
                  <c:v>-60.585999999999999</c:v>
                </c:pt>
                <c:pt idx="232">
                  <c:v>-53.518000000000001</c:v>
                </c:pt>
                <c:pt idx="233">
                  <c:v>-50.661999999999999</c:v>
                </c:pt>
                <c:pt idx="234">
                  <c:v>-51.553000000000004</c:v>
                </c:pt>
                <c:pt idx="235">
                  <c:v>-54.550000000000004</c:v>
                </c:pt>
                <c:pt idx="236">
                  <c:v>-56.222000000000001</c:v>
                </c:pt>
                <c:pt idx="237">
                  <c:v>-59.853999999999999</c:v>
                </c:pt>
                <c:pt idx="238">
                  <c:v>-63.823999999999998</c:v>
                </c:pt>
                <c:pt idx="239">
                  <c:v>-59.698</c:v>
                </c:pt>
                <c:pt idx="240">
                  <c:v>-59.887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A2A-4305-886B-B58DE4E6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69088"/>
        <c:axId val="80999936"/>
      </c:scatterChart>
      <c:valAx>
        <c:axId val="80969088"/>
        <c:scaling>
          <c:orientation val="minMax"/>
          <c:max val="60"/>
          <c:min val="-6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999936"/>
        <c:crossesAt val="-80"/>
        <c:crossBetween val="midCat"/>
        <c:majorUnit val="10"/>
        <c:minorUnit val="5"/>
      </c:valAx>
      <c:valAx>
        <c:axId val="80999936"/>
        <c:scaling>
          <c:orientation val="minMax"/>
          <c:max val="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Amplitude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969088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VLBA; C-band Feeds #1, 2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</c:v>
          </c:tx>
          <c:marker>
            <c:symbol val="none"/>
          </c:marker>
          <c:xVal>
            <c:numRef>
              <c:f>Low!$E$2:$E$803</c:f>
              <c:numCache>
                <c:formatCode>General</c:formatCode>
                <c:ptCount val="802"/>
                <c:pt idx="0">
                  <c:v>3.8</c:v>
                </c:pt>
                <c:pt idx="1">
                  <c:v>3.8049999999999997</c:v>
                </c:pt>
                <c:pt idx="2">
                  <c:v>3.8099999999999992</c:v>
                </c:pt>
                <c:pt idx="3">
                  <c:v>3.8149999999999991</c:v>
                </c:pt>
                <c:pt idx="4">
                  <c:v>3.819999999999999</c:v>
                </c:pt>
                <c:pt idx="5">
                  <c:v>3.8249999999999993</c:v>
                </c:pt>
                <c:pt idx="6">
                  <c:v>3.8299999999999987</c:v>
                </c:pt>
                <c:pt idx="7">
                  <c:v>3.8349999999999986</c:v>
                </c:pt>
                <c:pt idx="8">
                  <c:v>3.8399999999999985</c:v>
                </c:pt>
                <c:pt idx="9">
                  <c:v>3.8449999999999989</c:v>
                </c:pt>
                <c:pt idx="10">
                  <c:v>3.8499999999999988</c:v>
                </c:pt>
                <c:pt idx="11">
                  <c:v>3.8549999999999982</c:v>
                </c:pt>
                <c:pt idx="12">
                  <c:v>3.8599999999999981</c:v>
                </c:pt>
                <c:pt idx="13">
                  <c:v>3.8649999999999984</c:v>
                </c:pt>
                <c:pt idx="14">
                  <c:v>3.8699999999999983</c:v>
                </c:pt>
                <c:pt idx="15">
                  <c:v>3.8749999999999978</c:v>
                </c:pt>
                <c:pt idx="16">
                  <c:v>3.8799999999999977</c:v>
                </c:pt>
                <c:pt idx="17">
                  <c:v>3.884999999999998</c:v>
                </c:pt>
                <c:pt idx="18">
                  <c:v>3.8899999999999979</c:v>
                </c:pt>
                <c:pt idx="19">
                  <c:v>3.8949999999999978</c:v>
                </c:pt>
                <c:pt idx="20">
                  <c:v>3.8999999999999977</c:v>
                </c:pt>
                <c:pt idx="21">
                  <c:v>3.9049999999999976</c:v>
                </c:pt>
                <c:pt idx="22">
                  <c:v>3.9099999999999975</c:v>
                </c:pt>
                <c:pt idx="23">
                  <c:v>3.9149999999999974</c:v>
                </c:pt>
                <c:pt idx="24">
                  <c:v>3.9199999999999973</c:v>
                </c:pt>
                <c:pt idx="25">
                  <c:v>3.9249999999999972</c:v>
                </c:pt>
                <c:pt idx="26">
                  <c:v>3.9299999999999971</c:v>
                </c:pt>
                <c:pt idx="27">
                  <c:v>3.9349999999999969</c:v>
                </c:pt>
                <c:pt idx="28">
                  <c:v>3.9399999999999968</c:v>
                </c:pt>
                <c:pt idx="29">
                  <c:v>3.9449999999999972</c:v>
                </c:pt>
                <c:pt idx="30">
                  <c:v>3.9499999999999966</c:v>
                </c:pt>
                <c:pt idx="31">
                  <c:v>3.9549999999999965</c:v>
                </c:pt>
                <c:pt idx="32">
                  <c:v>3.9599999999999964</c:v>
                </c:pt>
                <c:pt idx="33">
                  <c:v>3.9649999999999967</c:v>
                </c:pt>
                <c:pt idx="34">
                  <c:v>3.9699999999999962</c:v>
                </c:pt>
                <c:pt idx="35">
                  <c:v>3.9749999999999961</c:v>
                </c:pt>
                <c:pt idx="36">
                  <c:v>3.979999999999996</c:v>
                </c:pt>
                <c:pt idx="37">
                  <c:v>3.9849999999999959</c:v>
                </c:pt>
                <c:pt idx="38">
                  <c:v>3.9899999999999958</c:v>
                </c:pt>
                <c:pt idx="39">
                  <c:v>3.9949999999999957</c:v>
                </c:pt>
                <c:pt idx="40">
                  <c:v>3.9999999999999951</c:v>
                </c:pt>
                <c:pt idx="41">
                  <c:v>4.0049999999999955</c:v>
                </c:pt>
                <c:pt idx="42">
                  <c:v>4.0099999999999953</c:v>
                </c:pt>
                <c:pt idx="43">
                  <c:v>4.0149999999999944</c:v>
                </c:pt>
                <c:pt idx="44">
                  <c:v>4.0199999999999951</c:v>
                </c:pt>
                <c:pt idx="45">
                  <c:v>4.0249999999999941</c:v>
                </c:pt>
                <c:pt idx="46">
                  <c:v>4.0299999999999949</c:v>
                </c:pt>
                <c:pt idx="47">
                  <c:v>4.0349999999999948</c:v>
                </c:pt>
                <c:pt idx="48">
                  <c:v>4.0399999999999956</c:v>
                </c:pt>
                <c:pt idx="49">
                  <c:v>4.0449999999999946</c:v>
                </c:pt>
                <c:pt idx="50">
                  <c:v>4.0499999999999954</c:v>
                </c:pt>
                <c:pt idx="51">
                  <c:v>4.0549999999999935</c:v>
                </c:pt>
                <c:pt idx="52">
                  <c:v>4.0599999999999943</c:v>
                </c:pt>
                <c:pt idx="53">
                  <c:v>4.0649999999999933</c:v>
                </c:pt>
                <c:pt idx="54">
                  <c:v>4.0699999999999941</c:v>
                </c:pt>
                <c:pt idx="55">
                  <c:v>4.074999999999994</c:v>
                </c:pt>
                <c:pt idx="56">
                  <c:v>4.0799999999999939</c:v>
                </c:pt>
                <c:pt idx="57">
                  <c:v>4.0849999999999929</c:v>
                </c:pt>
                <c:pt idx="58">
                  <c:v>4.0899999999999936</c:v>
                </c:pt>
                <c:pt idx="59">
                  <c:v>4.0949999999999926</c:v>
                </c:pt>
                <c:pt idx="60">
                  <c:v>4.0999999999999925</c:v>
                </c:pt>
                <c:pt idx="61">
                  <c:v>4.1049999999999915</c:v>
                </c:pt>
                <c:pt idx="62">
                  <c:v>4.1099999999999923</c:v>
                </c:pt>
                <c:pt idx="63">
                  <c:v>4.1149999999999913</c:v>
                </c:pt>
                <c:pt idx="64">
                  <c:v>4.1199999999999921</c:v>
                </c:pt>
                <c:pt idx="65">
                  <c:v>4.1249999999999911</c:v>
                </c:pt>
                <c:pt idx="66">
                  <c:v>4.1299999999999919</c:v>
                </c:pt>
                <c:pt idx="67">
                  <c:v>4.1349999999999918</c:v>
                </c:pt>
                <c:pt idx="68">
                  <c:v>4.1399999999999926</c:v>
                </c:pt>
                <c:pt idx="69">
                  <c:v>4.1449999999999916</c:v>
                </c:pt>
                <c:pt idx="70">
                  <c:v>4.1499999999999915</c:v>
                </c:pt>
                <c:pt idx="71">
                  <c:v>4.1549999999999905</c:v>
                </c:pt>
                <c:pt idx="72">
                  <c:v>4.1599999999999913</c:v>
                </c:pt>
                <c:pt idx="73">
                  <c:v>4.1649999999999903</c:v>
                </c:pt>
                <c:pt idx="74">
                  <c:v>4.169999999999991</c:v>
                </c:pt>
                <c:pt idx="75">
                  <c:v>4.1749999999999909</c:v>
                </c:pt>
                <c:pt idx="76">
                  <c:v>4.1799999999999917</c:v>
                </c:pt>
                <c:pt idx="77">
                  <c:v>4.1849999999999907</c:v>
                </c:pt>
                <c:pt idx="78">
                  <c:v>4.1899999999999915</c:v>
                </c:pt>
                <c:pt idx="79">
                  <c:v>4.1949999999999896</c:v>
                </c:pt>
                <c:pt idx="80">
                  <c:v>4.1999999999999904</c:v>
                </c:pt>
                <c:pt idx="81">
                  <c:v>4.2049999999999903</c:v>
                </c:pt>
                <c:pt idx="82">
                  <c:v>4.2099999999999911</c:v>
                </c:pt>
                <c:pt idx="83">
                  <c:v>4.2149999999999901</c:v>
                </c:pt>
                <c:pt idx="84">
                  <c:v>4.2199999999999909</c:v>
                </c:pt>
                <c:pt idx="85">
                  <c:v>4.2249999999999899</c:v>
                </c:pt>
                <c:pt idx="86">
                  <c:v>4.2299999999999907</c:v>
                </c:pt>
                <c:pt idx="87">
                  <c:v>4.2349999999999905</c:v>
                </c:pt>
                <c:pt idx="88">
                  <c:v>4.2399999999999904</c:v>
                </c:pt>
                <c:pt idx="89">
                  <c:v>4.2449999999999894</c:v>
                </c:pt>
                <c:pt idx="90">
                  <c:v>4.2499999999999902</c:v>
                </c:pt>
                <c:pt idx="91">
                  <c:v>4.2549999999999892</c:v>
                </c:pt>
                <c:pt idx="92">
                  <c:v>4.25999999999999</c:v>
                </c:pt>
                <c:pt idx="93">
                  <c:v>4.264999999999989</c:v>
                </c:pt>
                <c:pt idx="94">
                  <c:v>4.2699999999999898</c:v>
                </c:pt>
                <c:pt idx="95">
                  <c:v>4.2749999999999897</c:v>
                </c:pt>
                <c:pt idx="96">
                  <c:v>4.2799999999999905</c:v>
                </c:pt>
                <c:pt idx="97">
                  <c:v>4.2849999999999895</c:v>
                </c:pt>
                <c:pt idx="98">
                  <c:v>4.2899999999999894</c:v>
                </c:pt>
                <c:pt idx="99">
                  <c:v>4.2949999999999884</c:v>
                </c:pt>
                <c:pt idx="100">
                  <c:v>4.2999999999999892</c:v>
                </c:pt>
                <c:pt idx="101">
                  <c:v>4.3049999999999882</c:v>
                </c:pt>
                <c:pt idx="102">
                  <c:v>4.309999999999989</c:v>
                </c:pt>
                <c:pt idx="103">
                  <c:v>4.314999999999988</c:v>
                </c:pt>
                <c:pt idx="104">
                  <c:v>4.3199999999999887</c:v>
                </c:pt>
                <c:pt idx="105">
                  <c:v>4.3249999999999877</c:v>
                </c:pt>
                <c:pt idx="106">
                  <c:v>4.3299999999999885</c:v>
                </c:pt>
                <c:pt idx="107">
                  <c:v>4.3349999999999875</c:v>
                </c:pt>
                <c:pt idx="108">
                  <c:v>4.3399999999999883</c:v>
                </c:pt>
                <c:pt idx="109">
                  <c:v>4.3449999999999873</c:v>
                </c:pt>
                <c:pt idx="110">
                  <c:v>4.3499999999999881</c:v>
                </c:pt>
                <c:pt idx="111">
                  <c:v>4.3549999999999871</c:v>
                </c:pt>
                <c:pt idx="112">
                  <c:v>4.3599999999999879</c:v>
                </c:pt>
                <c:pt idx="113">
                  <c:v>4.3649999999999869</c:v>
                </c:pt>
                <c:pt idx="114">
                  <c:v>4.3699999999999877</c:v>
                </c:pt>
                <c:pt idx="115">
                  <c:v>4.3749999999999876</c:v>
                </c:pt>
                <c:pt idx="116">
                  <c:v>4.3799999999999883</c:v>
                </c:pt>
                <c:pt idx="117">
                  <c:v>4.3849999999999865</c:v>
                </c:pt>
                <c:pt idx="118">
                  <c:v>4.3899999999999872</c:v>
                </c:pt>
                <c:pt idx="119">
                  <c:v>4.3949999999999863</c:v>
                </c:pt>
                <c:pt idx="120">
                  <c:v>4.399999999999987</c:v>
                </c:pt>
                <c:pt idx="121">
                  <c:v>4.4049999999999869</c:v>
                </c:pt>
                <c:pt idx="122">
                  <c:v>4.4099999999999877</c:v>
                </c:pt>
                <c:pt idx="123">
                  <c:v>4.4149999999999867</c:v>
                </c:pt>
                <c:pt idx="124">
                  <c:v>4.4199999999999875</c:v>
                </c:pt>
                <c:pt idx="125">
                  <c:v>4.4249999999999865</c:v>
                </c:pt>
                <c:pt idx="126">
                  <c:v>4.4299999999999864</c:v>
                </c:pt>
                <c:pt idx="127">
                  <c:v>4.4349999999999863</c:v>
                </c:pt>
                <c:pt idx="128">
                  <c:v>4.4399999999999871</c:v>
                </c:pt>
                <c:pt idx="129">
                  <c:v>4.4449999999999861</c:v>
                </c:pt>
                <c:pt idx="130">
                  <c:v>4.4499999999999869</c:v>
                </c:pt>
                <c:pt idx="131">
                  <c:v>4.4549999999999859</c:v>
                </c:pt>
                <c:pt idx="132">
                  <c:v>4.4599999999999866</c:v>
                </c:pt>
                <c:pt idx="133">
                  <c:v>4.4649999999999856</c:v>
                </c:pt>
                <c:pt idx="134">
                  <c:v>4.4699999999999864</c:v>
                </c:pt>
                <c:pt idx="135">
                  <c:v>4.4749999999999854</c:v>
                </c:pt>
                <c:pt idx="136">
                  <c:v>4.4799999999999862</c:v>
                </c:pt>
                <c:pt idx="137">
                  <c:v>4.4849999999999852</c:v>
                </c:pt>
                <c:pt idx="138">
                  <c:v>4.489999999999986</c:v>
                </c:pt>
                <c:pt idx="139">
                  <c:v>4.494999999999985</c:v>
                </c:pt>
                <c:pt idx="140">
                  <c:v>4.4999999999999858</c:v>
                </c:pt>
                <c:pt idx="141">
                  <c:v>4.5049999999999848</c:v>
                </c:pt>
                <c:pt idx="142">
                  <c:v>4.5099999999999856</c:v>
                </c:pt>
                <c:pt idx="143">
                  <c:v>4.5149999999999846</c:v>
                </c:pt>
                <c:pt idx="144">
                  <c:v>4.5199999999999854</c:v>
                </c:pt>
                <c:pt idx="145">
                  <c:v>4.5249999999999835</c:v>
                </c:pt>
                <c:pt idx="146">
                  <c:v>4.5299999999999843</c:v>
                </c:pt>
                <c:pt idx="147">
                  <c:v>4.5349999999999842</c:v>
                </c:pt>
                <c:pt idx="148">
                  <c:v>4.5399999999999849</c:v>
                </c:pt>
                <c:pt idx="149">
                  <c:v>4.5449999999999831</c:v>
                </c:pt>
                <c:pt idx="150">
                  <c:v>4.5499999999999838</c:v>
                </c:pt>
                <c:pt idx="151">
                  <c:v>4.5549999999999828</c:v>
                </c:pt>
                <c:pt idx="152">
                  <c:v>4.5599999999999836</c:v>
                </c:pt>
                <c:pt idx="153">
                  <c:v>4.5649999999999826</c:v>
                </c:pt>
                <c:pt idx="154">
                  <c:v>4.5699999999999825</c:v>
                </c:pt>
                <c:pt idx="155">
                  <c:v>4.5749999999999824</c:v>
                </c:pt>
                <c:pt idx="156">
                  <c:v>4.5799999999999832</c:v>
                </c:pt>
                <c:pt idx="157">
                  <c:v>4.5849999999999822</c:v>
                </c:pt>
                <c:pt idx="158">
                  <c:v>4.589999999999983</c:v>
                </c:pt>
                <c:pt idx="159">
                  <c:v>4.594999999999982</c:v>
                </c:pt>
                <c:pt idx="160">
                  <c:v>4.5999999999999828</c:v>
                </c:pt>
                <c:pt idx="161">
                  <c:v>4.6049999999999818</c:v>
                </c:pt>
                <c:pt idx="162">
                  <c:v>4.6099999999999826</c:v>
                </c:pt>
                <c:pt idx="163">
                  <c:v>4.6149999999999807</c:v>
                </c:pt>
                <c:pt idx="164">
                  <c:v>4.6199999999999815</c:v>
                </c:pt>
                <c:pt idx="165">
                  <c:v>4.6249999999999805</c:v>
                </c:pt>
                <c:pt idx="166">
                  <c:v>4.6299999999999812</c:v>
                </c:pt>
                <c:pt idx="167">
                  <c:v>4.6349999999999811</c:v>
                </c:pt>
                <c:pt idx="168">
                  <c:v>4.6399999999999819</c:v>
                </c:pt>
                <c:pt idx="169">
                  <c:v>4.6449999999999809</c:v>
                </c:pt>
                <c:pt idx="170">
                  <c:v>4.6499999999999817</c:v>
                </c:pt>
                <c:pt idx="171">
                  <c:v>4.6549999999999807</c:v>
                </c:pt>
                <c:pt idx="172">
                  <c:v>4.6599999999999815</c:v>
                </c:pt>
                <c:pt idx="173">
                  <c:v>4.6649999999999796</c:v>
                </c:pt>
                <c:pt idx="174">
                  <c:v>4.6699999999999804</c:v>
                </c:pt>
                <c:pt idx="175">
                  <c:v>4.6749999999999803</c:v>
                </c:pt>
                <c:pt idx="176">
                  <c:v>4.6799999999999811</c:v>
                </c:pt>
                <c:pt idx="177">
                  <c:v>4.6849999999999801</c:v>
                </c:pt>
                <c:pt idx="178">
                  <c:v>4.6899999999999809</c:v>
                </c:pt>
                <c:pt idx="179">
                  <c:v>4.6949999999999799</c:v>
                </c:pt>
                <c:pt idx="180">
                  <c:v>4.6999999999999806</c:v>
                </c:pt>
                <c:pt idx="181">
                  <c:v>4.7049999999999805</c:v>
                </c:pt>
                <c:pt idx="182">
                  <c:v>4.7099999999999804</c:v>
                </c:pt>
                <c:pt idx="183">
                  <c:v>4.7149999999999794</c:v>
                </c:pt>
                <c:pt idx="184">
                  <c:v>4.7199999999999802</c:v>
                </c:pt>
                <c:pt idx="185">
                  <c:v>4.7249999999999792</c:v>
                </c:pt>
                <c:pt idx="186">
                  <c:v>4.72999999999998</c:v>
                </c:pt>
                <c:pt idx="187">
                  <c:v>4.7349999999999799</c:v>
                </c:pt>
                <c:pt idx="188">
                  <c:v>4.7399999999999807</c:v>
                </c:pt>
                <c:pt idx="189">
                  <c:v>4.7449999999999797</c:v>
                </c:pt>
                <c:pt idx="190">
                  <c:v>4.7499999999999805</c:v>
                </c:pt>
                <c:pt idx="191">
                  <c:v>4.7549999999999795</c:v>
                </c:pt>
                <c:pt idx="192">
                  <c:v>4.7599999999999794</c:v>
                </c:pt>
                <c:pt idx="193">
                  <c:v>4.7649999999999784</c:v>
                </c:pt>
                <c:pt idx="194">
                  <c:v>4.7699999999999791</c:v>
                </c:pt>
                <c:pt idx="195">
                  <c:v>4.774999999999979</c:v>
                </c:pt>
                <c:pt idx="196">
                  <c:v>4.7799999999999798</c:v>
                </c:pt>
                <c:pt idx="197">
                  <c:v>4.7849999999999788</c:v>
                </c:pt>
                <c:pt idx="198">
                  <c:v>4.7899999999999796</c:v>
                </c:pt>
                <c:pt idx="199">
                  <c:v>4.7949999999999786</c:v>
                </c:pt>
                <c:pt idx="200">
                  <c:v>4.7999999999999794</c:v>
                </c:pt>
                <c:pt idx="201">
                  <c:v>4.8049999999999775</c:v>
                </c:pt>
                <c:pt idx="202">
                  <c:v>4.8099999999999783</c:v>
                </c:pt>
                <c:pt idx="203">
                  <c:v>4.8149999999999773</c:v>
                </c:pt>
                <c:pt idx="204">
                  <c:v>4.8199999999999781</c:v>
                </c:pt>
                <c:pt idx="205">
                  <c:v>4.8249999999999771</c:v>
                </c:pt>
                <c:pt idx="206">
                  <c:v>4.8299999999999779</c:v>
                </c:pt>
                <c:pt idx="207">
                  <c:v>4.8349999999999778</c:v>
                </c:pt>
                <c:pt idx="208">
                  <c:v>4.8399999999999785</c:v>
                </c:pt>
                <c:pt idx="209">
                  <c:v>4.8449999999999775</c:v>
                </c:pt>
                <c:pt idx="210">
                  <c:v>4.8499999999999774</c:v>
                </c:pt>
                <c:pt idx="211">
                  <c:v>4.8549999999999764</c:v>
                </c:pt>
                <c:pt idx="212">
                  <c:v>4.8599999999999772</c:v>
                </c:pt>
                <c:pt idx="213">
                  <c:v>4.8649999999999762</c:v>
                </c:pt>
                <c:pt idx="214">
                  <c:v>4.869999999999977</c:v>
                </c:pt>
                <c:pt idx="215">
                  <c:v>4.8749999999999769</c:v>
                </c:pt>
                <c:pt idx="216">
                  <c:v>4.8799999999999777</c:v>
                </c:pt>
                <c:pt idx="217">
                  <c:v>4.8849999999999767</c:v>
                </c:pt>
                <c:pt idx="218">
                  <c:v>4.8899999999999775</c:v>
                </c:pt>
                <c:pt idx="219">
                  <c:v>4.8949999999999765</c:v>
                </c:pt>
                <c:pt idx="220">
                  <c:v>4.8999999999999764</c:v>
                </c:pt>
                <c:pt idx="221">
                  <c:v>4.9049999999999763</c:v>
                </c:pt>
                <c:pt idx="222">
                  <c:v>4.909999999999977</c:v>
                </c:pt>
                <c:pt idx="223">
                  <c:v>4.9149999999999761</c:v>
                </c:pt>
                <c:pt idx="224">
                  <c:v>4.9199999999999768</c:v>
                </c:pt>
                <c:pt idx="225">
                  <c:v>4.9249999999999758</c:v>
                </c:pt>
                <c:pt idx="226">
                  <c:v>4.9299999999999766</c:v>
                </c:pt>
                <c:pt idx="227">
                  <c:v>4.9349999999999765</c:v>
                </c:pt>
                <c:pt idx="228">
                  <c:v>4.9399999999999773</c:v>
                </c:pt>
                <c:pt idx="229">
                  <c:v>4.9449999999999754</c:v>
                </c:pt>
                <c:pt idx="230">
                  <c:v>4.9499999999999762</c:v>
                </c:pt>
                <c:pt idx="231">
                  <c:v>4.9549999999999752</c:v>
                </c:pt>
                <c:pt idx="232">
                  <c:v>4.959999999999976</c:v>
                </c:pt>
                <c:pt idx="233">
                  <c:v>4.964999999999975</c:v>
                </c:pt>
                <c:pt idx="234">
                  <c:v>4.9699999999999758</c:v>
                </c:pt>
                <c:pt idx="235">
                  <c:v>4.9749999999999757</c:v>
                </c:pt>
                <c:pt idx="236">
                  <c:v>4.9799999999999764</c:v>
                </c:pt>
                <c:pt idx="237">
                  <c:v>4.9849999999999755</c:v>
                </c:pt>
                <c:pt idx="238">
                  <c:v>4.9899999999999762</c:v>
                </c:pt>
                <c:pt idx="239">
                  <c:v>4.9949999999999743</c:v>
                </c:pt>
                <c:pt idx="240">
                  <c:v>4.9999999999999751</c:v>
                </c:pt>
                <c:pt idx="241">
                  <c:v>5.0049999999999741</c:v>
                </c:pt>
                <c:pt idx="242">
                  <c:v>5.0099999999999749</c:v>
                </c:pt>
                <c:pt idx="243">
                  <c:v>5.014999999999973</c:v>
                </c:pt>
                <c:pt idx="244">
                  <c:v>5.0199999999999738</c:v>
                </c:pt>
                <c:pt idx="245">
                  <c:v>5.0249999999999728</c:v>
                </c:pt>
                <c:pt idx="246">
                  <c:v>5.0299999999999736</c:v>
                </c:pt>
                <c:pt idx="247">
                  <c:v>5.0349999999999735</c:v>
                </c:pt>
                <c:pt idx="248">
                  <c:v>5.0399999999999734</c:v>
                </c:pt>
                <c:pt idx="249">
                  <c:v>5.0449999999999724</c:v>
                </c:pt>
                <c:pt idx="250">
                  <c:v>5.0499999999999732</c:v>
                </c:pt>
                <c:pt idx="251">
                  <c:v>5.0549999999999722</c:v>
                </c:pt>
                <c:pt idx="252">
                  <c:v>5.059999999999973</c:v>
                </c:pt>
                <c:pt idx="253">
                  <c:v>5.064999999999972</c:v>
                </c:pt>
                <c:pt idx="254">
                  <c:v>5.0699999999999728</c:v>
                </c:pt>
                <c:pt idx="255">
                  <c:v>5.0749999999999726</c:v>
                </c:pt>
                <c:pt idx="256">
                  <c:v>5.0799999999999734</c:v>
                </c:pt>
                <c:pt idx="257">
                  <c:v>5.0849999999999715</c:v>
                </c:pt>
                <c:pt idx="258">
                  <c:v>5.0899999999999723</c:v>
                </c:pt>
                <c:pt idx="259">
                  <c:v>5.0949999999999713</c:v>
                </c:pt>
                <c:pt idx="260">
                  <c:v>5.0999999999999721</c:v>
                </c:pt>
                <c:pt idx="261">
                  <c:v>5.1049999999999711</c:v>
                </c:pt>
                <c:pt idx="262">
                  <c:v>5.1099999999999719</c:v>
                </c:pt>
                <c:pt idx="263">
                  <c:v>5.1149999999999709</c:v>
                </c:pt>
                <c:pt idx="264">
                  <c:v>5.1199999999999717</c:v>
                </c:pt>
                <c:pt idx="265">
                  <c:v>5.1249999999999707</c:v>
                </c:pt>
                <c:pt idx="266">
                  <c:v>5.1299999999999715</c:v>
                </c:pt>
                <c:pt idx="267">
                  <c:v>5.1349999999999705</c:v>
                </c:pt>
                <c:pt idx="268">
                  <c:v>5.1399999999999713</c:v>
                </c:pt>
                <c:pt idx="269">
                  <c:v>5.1449999999999703</c:v>
                </c:pt>
                <c:pt idx="270">
                  <c:v>5.149999999999971</c:v>
                </c:pt>
                <c:pt idx="271">
                  <c:v>5.1549999999999701</c:v>
                </c:pt>
                <c:pt idx="272">
                  <c:v>5.1599999999999708</c:v>
                </c:pt>
                <c:pt idx="273">
                  <c:v>5.1649999999999698</c:v>
                </c:pt>
                <c:pt idx="274">
                  <c:v>5.1699999999999706</c:v>
                </c:pt>
                <c:pt idx="275">
                  <c:v>5.1749999999999705</c:v>
                </c:pt>
                <c:pt idx="276">
                  <c:v>5.1799999999999704</c:v>
                </c:pt>
                <c:pt idx="277">
                  <c:v>5.1849999999999694</c:v>
                </c:pt>
                <c:pt idx="278">
                  <c:v>5.1899999999999702</c:v>
                </c:pt>
                <c:pt idx="279">
                  <c:v>5.1949999999999692</c:v>
                </c:pt>
                <c:pt idx="280">
                  <c:v>5.19999999999997</c:v>
                </c:pt>
                <c:pt idx="281">
                  <c:v>5.2049999999999699</c:v>
                </c:pt>
                <c:pt idx="282">
                  <c:v>5.2099999999999707</c:v>
                </c:pt>
                <c:pt idx="283">
                  <c:v>5.2149999999999697</c:v>
                </c:pt>
                <c:pt idx="284">
                  <c:v>5.2199999999999704</c:v>
                </c:pt>
                <c:pt idx="285">
                  <c:v>5.2249999999999686</c:v>
                </c:pt>
                <c:pt idx="286">
                  <c:v>5.2299999999999693</c:v>
                </c:pt>
                <c:pt idx="287">
                  <c:v>5.2349999999999692</c:v>
                </c:pt>
                <c:pt idx="288">
                  <c:v>5.23999999999997</c:v>
                </c:pt>
                <c:pt idx="289">
                  <c:v>5.244999999999969</c:v>
                </c:pt>
                <c:pt idx="290">
                  <c:v>5.2499999999999698</c:v>
                </c:pt>
                <c:pt idx="291">
                  <c:v>5.2549999999999688</c:v>
                </c:pt>
                <c:pt idx="292">
                  <c:v>5.2599999999999696</c:v>
                </c:pt>
                <c:pt idx="293">
                  <c:v>5.2649999999999686</c:v>
                </c:pt>
                <c:pt idx="294">
                  <c:v>5.2699999999999694</c:v>
                </c:pt>
                <c:pt idx="295">
                  <c:v>5.2749999999999684</c:v>
                </c:pt>
                <c:pt idx="296">
                  <c:v>5.2799999999999692</c:v>
                </c:pt>
                <c:pt idx="297">
                  <c:v>5.2849999999999682</c:v>
                </c:pt>
                <c:pt idx="298">
                  <c:v>5.2899999999999689</c:v>
                </c:pt>
                <c:pt idx="299">
                  <c:v>5.294999999999968</c:v>
                </c:pt>
                <c:pt idx="300">
                  <c:v>5.2999999999999687</c:v>
                </c:pt>
                <c:pt idx="301">
                  <c:v>5.3049999999999677</c:v>
                </c:pt>
                <c:pt idx="302">
                  <c:v>5.3099999999999685</c:v>
                </c:pt>
                <c:pt idx="303">
                  <c:v>5.3149999999999675</c:v>
                </c:pt>
                <c:pt idx="304">
                  <c:v>5.3199999999999674</c:v>
                </c:pt>
                <c:pt idx="305">
                  <c:v>5.3249999999999664</c:v>
                </c:pt>
                <c:pt idx="306">
                  <c:v>5.3299999999999672</c:v>
                </c:pt>
                <c:pt idx="307">
                  <c:v>5.3349999999999671</c:v>
                </c:pt>
                <c:pt idx="308">
                  <c:v>5.3399999999999679</c:v>
                </c:pt>
                <c:pt idx="309">
                  <c:v>5.3449999999999669</c:v>
                </c:pt>
                <c:pt idx="310">
                  <c:v>5.3499999999999677</c:v>
                </c:pt>
                <c:pt idx="311">
                  <c:v>5.3549999999999667</c:v>
                </c:pt>
                <c:pt idx="312">
                  <c:v>5.3599999999999675</c:v>
                </c:pt>
                <c:pt idx="313">
                  <c:v>5.3649999999999665</c:v>
                </c:pt>
                <c:pt idx="314">
                  <c:v>5.3699999999999664</c:v>
                </c:pt>
                <c:pt idx="315">
                  <c:v>5.3749999999999662</c:v>
                </c:pt>
                <c:pt idx="316">
                  <c:v>5.379999999999967</c:v>
                </c:pt>
                <c:pt idx="317">
                  <c:v>5.384999999999966</c:v>
                </c:pt>
                <c:pt idx="318">
                  <c:v>5.3899999999999668</c:v>
                </c:pt>
                <c:pt idx="319">
                  <c:v>5.3949999999999658</c:v>
                </c:pt>
                <c:pt idx="320">
                  <c:v>5.3999999999999666</c:v>
                </c:pt>
                <c:pt idx="321">
                  <c:v>5.4049999999999665</c:v>
                </c:pt>
                <c:pt idx="322">
                  <c:v>5.4099999999999673</c:v>
                </c:pt>
                <c:pt idx="323">
                  <c:v>5.4149999999999654</c:v>
                </c:pt>
                <c:pt idx="324">
                  <c:v>5.4199999999999662</c:v>
                </c:pt>
                <c:pt idx="325">
                  <c:v>5.4249999999999652</c:v>
                </c:pt>
                <c:pt idx="326">
                  <c:v>5.429999999999966</c:v>
                </c:pt>
                <c:pt idx="327">
                  <c:v>5.4349999999999659</c:v>
                </c:pt>
                <c:pt idx="328">
                  <c:v>5.4399999999999666</c:v>
                </c:pt>
                <c:pt idx="329">
                  <c:v>5.4449999999999656</c:v>
                </c:pt>
                <c:pt idx="330">
                  <c:v>5.4499999999999664</c:v>
                </c:pt>
                <c:pt idx="331">
                  <c:v>5.4549999999999654</c:v>
                </c:pt>
                <c:pt idx="332">
                  <c:v>5.4599999999999653</c:v>
                </c:pt>
                <c:pt idx="333">
                  <c:v>5.4649999999999643</c:v>
                </c:pt>
                <c:pt idx="334">
                  <c:v>5.4699999999999651</c:v>
                </c:pt>
                <c:pt idx="335">
                  <c:v>5.474999999999965</c:v>
                </c:pt>
                <c:pt idx="336">
                  <c:v>5.4799999999999658</c:v>
                </c:pt>
                <c:pt idx="337">
                  <c:v>5.4849999999999639</c:v>
                </c:pt>
                <c:pt idx="338">
                  <c:v>5.4899999999999647</c:v>
                </c:pt>
                <c:pt idx="339">
                  <c:v>5.4949999999999637</c:v>
                </c:pt>
                <c:pt idx="340">
                  <c:v>5.4999999999999645</c:v>
                </c:pt>
                <c:pt idx="341">
                  <c:v>5.5049999999999635</c:v>
                </c:pt>
                <c:pt idx="342">
                  <c:v>5.5099999999999634</c:v>
                </c:pt>
                <c:pt idx="343">
                  <c:v>5.5149999999999624</c:v>
                </c:pt>
                <c:pt idx="344">
                  <c:v>5.5199999999999632</c:v>
                </c:pt>
                <c:pt idx="345">
                  <c:v>5.5249999999999622</c:v>
                </c:pt>
                <c:pt idx="346">
                  <c:v>5.5299999999999629</c:v>
                </c:pt>
                <c:pt idx="347">
                  <c:v>5.5349999999999628</c:v>
                </c:pt>
                <c:pt idx="348">
                  <c:v>5.5399999999999636</c:v>
                </c:pt>
                <c:pt idx="349">
                  <c:v>5.5449999999999626</c:v>
                </c:pt>
                <c:pt idx="350">
                  <c:v>5.5499999999999634</c:v>
                </c:pt>
                <c:pt idx="351">
                  <c:v>5.5549999999999615</c:v>
                </c:pt>
                <c:pt idx="352">
                  <c:v>5.5599999999999623</c:v>
                </c:pt>
                <c:pt idx="353">
                  <c:v>5.5649999999999613</c:v>
                </c:pt>
                <c:pt idx="354">
                  <c:v>5.5699999999999621</c:v>
                </c:pt>
                <c:pt idx="355">
                  <c:v>5.574999999999962</c:v>
                </c:pt>
                <c:pt idx="356">
                  <c:v>5.5799999999999628</c:v>
                </c:pt>
                <c:pt idx="357">
                  <c:v>5.5849999999999618</c:v>
                </c:pt>
                <c:pt idx="358">
                  <c:v>5.5899999999999626</c:v>
                </c:pt>
                <c:pt idx="359">
                  <c:v>5.5949999999999616</c:v>
                </c:pt>
                <c:pt idx="360">
                  <c:v>5.5999999999999623</c:v>
                </c:pt>
                <c:pt idx="361">
                  <c:v>5.6049999999999605</c:v>
                </c:pt>
                <c:pt idx="362">
                  <c:v>5.6099999999999612</c:v>
                </c:pt>
                <c:pt idx="363">
                  <c:v>5.6149999999999602</c:v>
                </c:pt>
                <c:pt idx="364">
                  <c:v>5.619999999999961</c:v>
                </c:pt>
                <c:pt idx="365">
                  <c:v>5.62499999999996</c:v>
                </c:pt>
                <c:pt idx="366">
                  <c:v>5.6299999999999608</c:v>
                </c:pt>
                <c:pt idx="367">
                  <c:v>5.6349999999999607</c:v>
                </c:pt>
                <c:pt idx="368">
                  <c:v>5.6399999999999615</c:v>
                </c:pt>
                <c:pt idx="369">
                  <c:v>5.6449999999999605</c:v>
                </c:pt>
                <c:pt idx="370">
                  <c:v>5.6499999999999604</c:v>
                </c:pt>
                <c:pt idx="371">
                  <c:v>5.6549999999999594</c:v>
                </c:pt>
                <c:pt idx="372">
                  <c:v>5.6599999999999602</c:v>
                </c:pt>
                <c:pt idx="373">
                  <c:v>5.6649999999999592</c:v>
                </c:pt>
                <c:pt idx="374">
                  <c:v>5.66999999999996</c:v>
                </c:pt>
                <c:pt idx="375">
                  <c:v>5.674999999999959</c:v>
                </c:pt>
                <c:pt idx="376">
                  <c:v>5.6799999999999597</c:v>
                </c:pt>
                <c:pt idx="377">
                  <c:v>5.6849999999999588</c:v>
                </c:pt>
                <c:pt idx="378">
                  <c:v>5.6899999999999595</c:v>
                </c:pt>
                <c:pt idx="379">
                  <c:v>5.6949999999999577</c:v>
                </c:pt>
                <c:pt idx="380">
                  <c:v>5.6999999999999584</c:v>
                </c:pt>
                <c:pt idx="381">
                  <c:v>5.7049999999999583</c:v>
                </c:pt>
                <c:pt idx="382">
                  <c:v>5.7099999999999591</c:v>
                </c:pt>
                <c:pt idx="383">
                  <c:v>5.7149999999999581</c:v>
                </c:pt>
                <c:pt idx="384">
                  <c:v>5.7199999999999589</c:v>
                </c:pt>
                <c:pt idx="385">
                  <c:v>5.7249999999999579</c:v>
                </c:pt>
                <c:pt idx="386">
                  <c:v>5.7299999999999587</c:v>
                </c:pt>
                <c:pt idx="387">
                  <c:v>5.7349999999999586</c:v>
                </c:pt>
                <c:pt idx="388">
                  <c:v>5.7399999999999594</c:v>
                </c:pt>
                <c:pt idx="389">
                  <c:v>5.7449999999999575</c:v>
                </c:pt>
                <c:pt idx="390">
                  <c:v>5.7499999999999583</c:v>
                </c:pt>
                <c:pt idx="391">
                  <c:v>5.7549999999999573</c:v>
                </c:pt>
                <c:pt idx="392">
                  <c:v>5.759999999999958</c:v>
                </c:pt>
                <c:pt idx="393">
                  <c:v>5.764999999999957</c:v>
                </c:pt>
                <c:pt idx="394">
                  <c:v>5.7699999999999578</c:v>
                </c:pt>
                <c:pt idx="395">
                  <c:v>5.7749999999999577</c:v>
                </c:pt>
                <c:pt idx="396">
                  <c:v>5.7799999999999585</c:v>
                </c:pt>
                <c:pt idx="397">
                  <c:v>5.7849999999999575</c:v>
                </c:pt>
                <c:pt idx="398">
                  <c:v>5.7899999999999574</c:v>
                </c:pt>
                <c:pt idx="399">
                  <c:v>5.7949999999999564</c:v>
                </c:pt>
                <c:pt idx="400">
                  <c:v>5.7999999999999572</c:v>
                </c:pt>
                <c:pt idx="401">
                  <c:v>5.806249999999995</c:v>
                </c:pt>
                <c:pt idx="402">
                  <c:v>5.8124999999999929</c:v>
                </c:pt>
                <c:pt idx="403">
                  <c:v>5.8187499999999925</c:v>
                </c:pt>
                <c:pt idx="404">
                  <c:v>5.8249999999999913</c:v>
                </c:pt>
                <c:pt idx="405">
                  <c:v>5.8312499999999936</c:v>
                </c:pt>
                <c:pt idx="406">
                  <c:v>5.8374999999999915</c:v>
                </c:pt>
                <c:pt idx="407">
                  <c:v>5.843749999999992</c:v>
                </c:pt>
                <c:pt idx="408">
                  <c:v>5.8499999999999917</c:v>
                </c:pt>
                <c:pt idx="409">
                  <c:v>5.8562499999999913</c:v>
                </c:pt>
                <c:pt idx="410">
                  <c:v>5.8624999999999901</c:v>
                </c:pt>
                <c:pt idx="411">
                  <c:v>5.8687499999999906</c:v>
                </c:pt>
                <c:pt idx="412">
                  <c:v>5.8749999999999893</c:v>
                </c:pt>
                <c:pt idx="413">
                  <c:v>5.8812499999999908</c:v>
                </c:pt>
                <c:pt idx="414">
                  <c:v>5.8874999999999895</c:v>
                </c:pt>
                <c:pt idx="415">
                  <c:v>5.8937499999999892</c:v>
                </c:pt>
                <c:pt idx="416">
                  <c:v>5.8999999999999888</c:v>
                </c:pt>
                <c:pt idx="417">
                  <c:v>5.9062499999999902</c:v>
                </c:pt>
                <c:pt idx="418">
                  <c:v>5.9124999999999881</c:v>
                </c:pt>
                <c:pt idx="419">
                  <c:v>5.9187499999999886</c:v>
                </c:pt>
                <c:pt idx="420">
                  <c:v>5.9249999999999865</c:v>
                </c:pt>
                <c:pt idx="421">
                  <c:v>5.9312499999999888</c:v>
                </c:pt>
                <c:pt idx="422">
                  <c:v>5.9374999999999876</c:v>
                </c:pt>
                <c:pt idx="423">
                  <c:v>5.9437499999999872</c:v>
                </c:pt>
                <c:pt idx="424">
                  <c:v>5.9499999999999869</c:v>
                </c:pt>
                <c:pt idx="425">
                  <c:v>5.9562499999999874</c:v>
                </c:pt>
                <c:pt idx="426">
                  <c:v>5.9624999999999853</c:v>
                </c:pt>
                <c:pt idx="427">
                  <c:v>5.9687499999999858</c:v>
                </c:pt>
                <c:pt idx="428">
                  <c:v>5.9749999999999854</c:v>
                </c:pt>
                <c:pt idx="429">
                  <c:v>5.981249999999986</c:v>
                </c:pt>
                <c:pt idx="430">
                  <c:v>5.9874999999999838</c:v>
                </c:pt>
                <c:pt idx="431">
                  <c:v>5.9937499999999844</c:v>
                </c:pt>
                <c:pt idx="432">
                  <c:v>5.9999999999999831</c:v>
                </c:pt>
                <c:pt idx="433">
                  <c:v>6.0062499999999837</c:v>
                </c:pt>
                <c:pt idx="434">
                  <c:v>6.0124999999999815</c:v>
                </c:pt>
                <c:pt idx="435">
                  <c:v>6.0187499999999821</c:v>
                </c:pt>
                <c:pt idx="436">
                  <c:v>6.0249999999999808</c:v>
                </c:pt>
                <c:pt idx="437">
                  <c:v>6.0312499999999822</c:v>
                </c:pt>
                <c:pt idx="438">
                  <c:v>6.037499999999981</c:v>
                </c:pt>
                <c:pt idx="439">
                  <c:v>6.0437499999999815</c:v>
                </c:pt>
                <c:pt idx="440">
                  <c:v>6.0499999999999803</c:v>
                </c:pt>
                <c:pt idx="441">
                  <c:v>6.0562499999999808</c:v>
                </c:pt>
                <c:pt idx="442">
                  <c:v>6.0624999999999796</c:v>
                </c:pt>
                <c:pt idx="443">
                  <c:v>6.0687499999999792</c:v>
                </c:pt>
                <c:pt idx="444">
                  <c:v>6.0749999999999789</c:v>
                </c:pt>
                <c:pt idx="445">
                  <c:v>6.0812499999999803</c:v>
                </c:pt>
                <c:pt idx="446">
                  <c:v>6.0874999999999782</c:v>
                </c:pt>
                <c:pt idx="447">
                  <c:v>6.0937499999999787</c:v>
                </c:pt>
                <c:pt idx="448">
                  <c:v>6.0999999999999774</c:v>
                </c:pt>
                <c:pt idx="449">
                  <c:v>6.106249999999978</c:v>
                </c:pt>
                <c:pt idx="450">
                  <c:v>6.1124999999999767</c:v>
                </c:pt>
                <c:pt idx="451">
                  <c:v>6.1187499999999764</c:v>
                </c:pt>
                <c:pt idx="452">
                  <c:v>6.1249999999999751</c:v>
                </c:pt>
                <c:pt idx="453">
                  <c:v>6.1312499999999774</c:v>
                </c:pt>
                <c:pt idx="454">
                  <c:v>6.1374999999999753</c:v>
                </c:pt>
                <c:pt idx="455">
                  <c:v>6.1437499999999758</c:v>
                </c:pt>
                <c:pt idx="456">
                  <c:v>6.1499999999999755</c:v>
                </c:pt>
                <c:pt idx="457">
                  <c:v>6.1562499999999751</c:v>
                </c:pt>
                <c:pt idx="458">
                  <c:v>6.162499999999973</c:v>
                </c:pt>
                <c:pt idx="459">
                  <c:v>6.1687499999999735</c:v>
                </c:pt>
                <c:pt idx="460">
                  <c:v>6.1749999999999723</c:v>
                </c:pt>
                <c:pt idx="461">
                  <c:v>6.1812499999999737</c:v>
                </c:pt>
                <c:pt idx="462">
                  <c:v>6.1874999999999725</c:v>
                </c:pt>
                <c:pt idx="463">
                  <c:v>6.1937499999999721</c:v>
                </c:pt>
                <c:pt idx="464">
                  <c:v>6.1999999999999718</c:v>
                </c:pt>
                <c:pt idx="465">
                  <c:v>6.2062499999999723</c:v>
                </c:pt>
                <c:pt idx="466">
                  <c:v>6.212499999999971</c:v>
                </c:pt>
                <c:pt idx="467">
                  <c:v>6.2187499999999716</c:v>
                </c:pt>
                <c:pt idx="468">
                  <c:v>6.2249999999999694</c:v>
                </c:pt>
                <c:pt idx="469">
                  <c:v>6.2312499999999718</c:v>
                </c:pt>
                <c:pt idx="470">
                  <c:v>6.2374999999999705</c:v>
                </c:pt>
                <c:pt idx="471">
                  <c:v>6.2437499999999702</c:v>
                </c:pt>
                <c:pt idx="472">
                  <c:v>6.2499999999999698</c:v>
                </c:pt>
                <c:pt idx="473">
                  <c:v>6.2562499999999703</c:v>
                </c:pt>
                <c:pt idx="474">
                  <c:v>6.2624999999999682</c:v>
                </c:pt>
                <c:pt idx="475">
                  <c:v>6.2687499999999687</c:v>
                </c:pt>
                <c:pt idx="476">
                  <c:v>6.2749999999999684</c:v>
                </c:pt>
                <c:pt idx="477">
                  <c:v>6.2812499999999689</c:v>
                </c:pt>
                <c:pt idx="478">
                  <c:v>6.2874999999999677</c:v>
                </c:pt>
                <c:pt idx="479">
                  <c:v>6.2937499999999673</c:v>
                </c:pt>
                <c:pt idx="480">
                  <c:v>6.299999999999967</c:v>
                </c:pt>
                <c:pt idx="481">
                  <c:v>6.3062499999999675</c:v>
                </c:pt>
                <c:pt idx="482">
                  <c:v>6.3124999999999654</c:v>
                </c:pt>
                <c:pt idx="483">
                  <c:v>6.3187499999999659</c:v>
                </c:pt>
                <c:pt idx="484">
                  <c:v>6.3249999999999647</c:v>
                </c:pt>
                <c:pt idx="485">
                  <c:v>6.3312499999999661</c:v>
                </c:pt>
                <c:pt idx="486">
                  <c:v>6.3374999999999639</c:v>
                </c:pt>
                <c:pt idx="487">
                  <c:v>6.3437499999999645</c:v>
                </c:pt>
                <c:pt idx="488">
                  <c:v>6.3499999999999632</c:v>
                </c:pt>
                <c:pt idx="489">
                  <c:v>6.3562499999999638</c:v>
                </c:pt>
                <c:pt idx="490">
                  <c:v>6.3624999999999625</c:v>
                </c:pt>
                <c:pt idx="491">
                  <c:v>6.3687499999999622</c:v>
                </c:pt>
                <c:pt idx="492">
                  <c:v>6.3749999999999618</c:v>
                </c:pt>
                <c:pt idx="493">
                  <c:v>6.3812499999999632</c:v>
                </c:pt>
                <c:pt idx="494">
                  <c:v>6.3874999999999611</c:v>
                </c:pt>
                <c:pt idx="495">
                  <c:v>6.3937499999999616</c:v>
                </c:pt>
                <c:pt idx="496">
                  <c:v>6.3999999999999604</c:v>
                </c:pt>
                <c:pt idx="497">
                  <c:v>6.4062499999999618</c:v>
                </c:pt>
                <c:pt idx="498">
                  <c:v>6.4124999999999597</c:v>
                </c:pt>
                <c:pt idx="499">
                  <c:v>6.4187499999999593</c:v>
                </c:pt>
                <c:pt idx="500">
                  <c:v>6.4249999999999581</c:v>
                </c:pt>
                <c:pt idx="501">
                  <c:v>6.4312499999999604</c:v>
                </c:pt>
                <c:pt idx="502">
                  <c:v>6.4374999999999583</c:v>
                </c:pt>
                <c:pt idx="503">
                  <c:v>6.4437499999999588</c:v>
                </c:pt>
                <c:pt idx="504">
                  <c:v>6.4499999999999584</c:v>
                </c:pt>
                <c:pt idx="505">
                  <c:v>6.4562499999999581</c:v>
                </c:pt>
                <c:pt idx="506">
                  <c:v>6.4624999999999568</c:v>
                </c:pt>
                <c:pt idx="507">
                  <c:v>6.4687499999999574</c:v>
                </c:pt>
                <c:pt idx="508">
                  <c:v>6.4749999999999561</c:v>
                </c:pt>
                <c:pt idx="509">
                  <c:v>6.4812499999999575</c:v>
                </c:pt>
                <c:pt idx="510">
                  <c:v>6.4874999999999554</c:v>
                </c:pt>
                <c:pt idx="511">
                  <c:v>6.4937499999999559</c:v>
                </c:pt>
                <c:pt idx="512">
                  <c:v>6.4999999999999556</c:v>
                </c:pt>
                <c:pt idx="513">
                  <c:v>6.5062499999999552</c:v>
                </c:pt>
                <c:pt idx="514">
                  <c:v>6.512499999999954</c:v>
                </c:pt>
                <c:pt idx="515">
                  <c:v>6.5187499999999536</c:v>
                </c:pt>
                <c:pt idx="516">
                  <c:v>6.5249999999999515</c:v>
                </c:pt>
                <c:pt idx="517">
                  <c:v>6.5312499999999538</c:v>
                </c:pt>
                <c:pt idx="518">
                  <c:v>6.5374999999999526</c:v>
                </c:pt>
                <c:pt idx="519">
                  <c:v>6.5437499999999522</c:v>
                </c:pt>
                <c:pt idx="520">
                  <c:v>6.5499999999999519</c:v>
                </c:pt>
                <c:pt idx="521">
                  <c:v>6.5562499999999524</c:v>
                </c:pt>
                <c:pt idx="522">
                  <c:v>6.5624999999999503</c:v>
                </c:pt>
                <c:pt idx="523">
                  <c:v>6.5687499999999508</c:v>
                </c:pt>
                <c:pt idx="524">
                  <c:v>6.5749999999999496</c:v>
                </c:pt>
                <c:pt idx="525">
                  <c:v>6.581249999999951</c:v>
                </c:pt>
                <c:pt idx="526">
                  <c:v>6.5874999999999497</c:v>
                </c:pt>
                <c:pt idx="527">
                  <c:v>6.5937499999999494</c:v>
                </c:pt>
                <c:pt idx="528">
                  <c:v>6.599999999999949</c:v>
                </c:pt>
                <c:pt idx="529">
                  <c:v>6.6062499999999496</c:v>
                </c:pt>
                <c:pt idx="530">
                  <c:v>6.6124999999999474</c:v>
                </c:pt>
                <c:pt idx="531">
                  <c:v>6.618749999999948</c:v>
                </c:pt>
                <c:pt idx="532">
                  <c:v>6.6249999999999467</c:v>
                </c:pt>
                <c:pt idx="533">
                  <c:v>6.6312499999999481</c:v>
                </c:pt>
                <c:pt idx="534">
                  <c:v>6.6374999999999469</c:v>
                </c:pt>
                <c:pt idx="535">
                  <c:v>6.6437499999999474</c:v>
                </c:pt>
                <c:pt idx="536">
                  <c:v>6.6499999999999462</c:v>
                </c:pt>
                <c:pt idx="537">
                  <c:v>6.6562499999999467</c:v>
                </c:pt>
                <c:pt idx="538">
                  <c:v>6.6624999999999455</c:v>
                </c:pt>
                <c:pt idx="539">
                  <c:v>6.6687499999999451</c:v>
                </c:pt>
                <c:pt idx="540">
                  <c:v>6.6749999999999448</c:v>
                </c:pt>
                <c:pt idx="541">
                  <c:v>6.6812499999999453</c:v>
                </c:pt>
                <c:pt idx="542">
                  <c:v>6.687499999999944</c:v>
                </c:pt>
                <c:pt idx="543">
                  <c:v>6.6937499999999437</c:v>
                </c:pt>
                <c:pt idx="544">
                  <c:v>6.6999999999999424</c:v>
                </c:pt>
                <c:pt idx="545">
                  <c:v>6.7062499999999439</c:v>
                </c:pt>
                <c:pt idx="546">
                  <c:v>6.7124999999999426</c:v>
                </c:pt>
                <c:pt idx="547">
                  <c:v>6.7187499999999423</c:v>
                </c:pt>
                <c:pt idx="548">
                  <c:v>6.724999999999941</c:v>
                </c:pt>
                <c:pt idx="549">
                  <c:v>6.7312499999999433</c:v>
                </c:pt>
                <c:pt idx="550">
                  <c:v>6.7374999999999412</c:v>
                </c:pt>
                <c:pt idx="551">
                  <c:v>6.7437499999999417</c:v>
                </c:pt>
                <c:pt idx="552">
                  <c:v>6.7499999999999414</c:v>
                </c:pt>
                <c:pt idx="553">
                  <c:v>6.756249999999941</c:v>
                </c:pt>
                <c:pt idx="554">
                  <c:v>6.7624999999999398</c:v>
                </c:pt>
                <c:pt idx="555">
                  <c:v>6.7687499999999394</c:v>
                </c:pt>
                <c:pt idx="556">
                  <c:v>6.7749999999999391</c:v>
                </c:pt>
                <c:pt idx="557">
                  <c:v>6.7812499999999405</c:v>
                </c:pt>
                <c:pt idx="558">
                  <c:v>6.7874999999999384</c:v>
                </c:pt>
                <c:pt idx="559">
                  <c:v>6.7937499999999389</c:v>
                </c:pt>
                <c:pt idx="560">
                  <c:v>6.7999999999999385</c:v>
                </c:pt>
                <c:pt idx="561">
                  <c:v>6.8062499999999382</c:v>
                </c:pt>
                <c:pt idx="562">
                  <c:v>6.8124999999999369</c:v>
                </c:pt>
                <c:pt idx="563">
                  <c:v>6.8187499999999375</c:v>
                </c:pt>
                <c:pt idx="564">
                  <c:v>6.8249999999999353</c:v>
                </c:pt>
                <c:pt idx="565">
                  <c:v>6.8312499999999376</c:v>
                </c:pt>
                <c:pt idx="566">
                  <c:v>6.8374999999999364</c:v>
                </c:pt>
                <c:pt idx="567">
                  <c:v>6.8437499999999361</c:v>
                </c:pt>
                <c:pt idx="568">
                  <c:v>6.8499999999999357</c:v>
                </c:pt>
                <c:pt idx="569">
                  <c:v>6.8562499999999362</c:v>
                </c:pt>
                <c:pt idx="570">
                  <c:v>6.8624999999999341</c:v>
                </c:pt>
                <c:pt idx="571">
                  <c:v>6.8687499999999337</c:v>
                </c:pt>
                <c:pt idx="572">
                  <c:v>6.8749999999999325</c:v>
                </c:pt>
                <c:pt idx="573">
                  <c:v>6.8812499999999339</c:v>
                </c:pt>
                <c:pt idx="574">
                  <c:v>6.8874999999999327</c:v>
                </c:pt>
                <c:pt idx="575">
                  <c:v>6.8937499999999323</c:v>
                </c:pt>
                <c:pt idx="576">
                  <c:v>6.899999999999932</c:v>
                </c:pt>
                <c:pt idx="577">
                  <c:v>6.9062499999999334</c:v>
                </c:pt>
                <c:pt idx="578">
                  <c:v>6.9124999999999313</c:v>
                </c:pt>
                <c:pt idx="579">
                  <c:v>6.9187499999999318</c:v>
                </c:pt>
                <c:pt idx="580">
                  <c:v>6.9249999999999305</c:v>
                </c:pt>
                <c:pt idx="581">
                  <c:v>6.931249999999932</c:v>
                </c:pt>
                <c:pt idx="582">
                  <c:v>6.9374999999999307</c:v>
                </c:pt>
                <c:pt idx="583">
                  <c:v>6.9437499999999313</c:v>
                </c:pt>
                <c:pt idx="584">
                  <c:v>6.94999999999993</c:v>
                </c:pt>
                <c:pt idx="585">
                  <c:v>6.9562499999999305</c:v>
                </c:pt>
                <c:pt idx="586">
                  <c:v>6.9624999999999284</c:v>
                </c:pt>
                <c:pt idx="587">
                  <c:v>6.9687499999999289</c:v>
                </c:pt>
                <c:pt idx="588">
                  <c:v>6.9749999999999286</c:v>
                </c:pt>
                <c:pt idx="589">
                  <c:v>6.9812499999999291</c:v>
                </c:pt>
                <c:pt idx="590">
                  <c:v>6.9874999999999279</c:v>
                </c:pt>
                <c:pt idx="591">
                  <c:v>6.9937499999999284</c:v>
                </c:pt>
                <c:pt idx="592">
                  <c:v>6.9999999999999272</c:v>
                </c:pt>
                <c:pt idx="593">
                  <c:v>7.0062499999999277</c:v>
                </c:pt>
                <c:pt idx="594">
                  <c:v>7.0124999999999265</c:v>
                </c:pt>
                <c:pt idx="595">
                  <c:v>7.0187499999999261</c:v>
                </c:pt>
                <c:pt idx="596">
                  <c:v>7.0249999999999249</c:v>
                </c:pt>
                <c:pt idx="597">
                  <c:v>7.0312499999999272</c:v>
                </c:pt>
                <c:pt idx="598">
                  <c:v>7.037499999999925</c:v>
                </c:pt>
                <c:pt idx="599">
                  <c:v>7.0437499999999247</c:v>
                </c:pt>
                <c:pt idx="600">
                  <c:v>7.0499999999999234</c:v>
                </c:pt>
                <c:pt idx="601">
                  <c:v>7.056249999999924</c:v>
                </c:pt>
                <c:pt idx="602">
                  <c:v>7.0624999999999227</c:v>
                </c:pt>
                <c:pt idx="603">
                  <c:v>7.0687499999999224</c:v>
                </c:pt>
                <c:pt idx="604">
                  <c:v>7.074999999999922</c:v>
                </c:pt>
                <c:pt idx="605">
                  <c:v>7.0812499999999234</c:v>
                </c:pt>
                <c:pt idx="606">
                  <c:v>7.0874999999999213</c:v>
                </c:pt>
                <c:pt idx="607">
                  <c:v>7.0937499999999218</c:v>
                </c:pt>
                <c:pt idx="608">
                  <c:v>7.0999999999999215</c:v>
                </c:pt>
                <c:pt idx="609">
                  <c:v>7.1062499999999211</c:v>
                </c:pt>
                <c:pt idx="610">
                  <c:v>7.112499999999919</c:v>
                </c:pt>
                <c:pt idx="611">
                  <c:v>7.1187499999999195</c:v>
                </c:pt>
                <c:pt idx="612">
                  <c:v>7.1249999999999174</c:v>
                </c:pt>
                <c:pt idx="613">
                  <c:v>7.1312499999999197</c:v>
                </c:pt>
                <c:pt idx="614">
                  <c:v>7.1374999999999185</c:v>
                </c:pt>
                <c:pt idx="615">
                  <c:v>7.1437499999999181</c:v>
                </c:pt>
                <c:pt idx="616">
                  <c:v>7.1499999999999178</c:v>
                </c:pt>
                <c:pt idx="617">
                  <c:v>7.1562499999999174</c:v>
                </c:pt>
                <c:pt idx="618">
                  <c:v>7.1624999999999162</c:v>
                </c:pt>
                <c:pt idx="619">
                  <c:v>7.1687499999999167</c:v>
                </c:pt>
                <c:pt idx="620">
                  <c:v>7.1749999999999154</c:v>
                </c:pt>
                <c:pt idx="621">
                  <c:v>7.1812499999999169</c:v>
                </c:pt>
                <c:pt idx="622">
                  <c:v>7.1874999999999156</c:v>
                </c:pt>
                <c:pt idx="623">
                  <c:v>7.1937499999999153</c:v>
                </c:pt>
                <c:pt idx="624">
                  <c:v>7.1999999999999149</c:v>
                </c:pt>
                <c:pt idx="625">
                  <c:v>7.2062499999999163</c:v>
                </c:pt>
                <c:pt idx="626">
                  <c:v>7.2124999999999142</c:v>
                </c:pt>
                <c:pt idx="627">
                  <c:v>7.2187499999999138</c:v>
                </c:pt>
                <c:pt idx="628">
                  <c:v>7.2249999999999126</c:v>
                </c:pt>
                <c:pt idx="629">
                  <c:v>7.231249999999914</c:v>
                </c:pt>
                <c:pt idx="630">
                  <c:v>7.2374999999999128</c:v>
                </c:pt>
                <c:pt idx="631">
                  <c:v>7.2437499999999124</c:v>
                </c:pt>
                <c:pt idx="632">
                  <c:v>7.2499999999999121</c:v>
                </c:pt>
                <c:pt idx="633">
                  <c:v>7.2562499999999126</c:v>
                </c:pt>
                <c:pt idx="634">
                  <c:v>7.2624999999999105</c:v>
                </c:pt>
                <c:pt idx="635">
                  <c:v>7.268749999999911</c:v>
                </c:pt>
                <c:pt idx="636">
                  <c:v>7.2749999999999106</c:v>
                </c:pt>
                <c:pt idx="637">
                  <c:v>7.2812499999999112</c:v>
                </c:pt>
                <c:pt idx="638">
                  <c:v>7.2874999999999099</c:v>
                </c:pt>
                <c:pt idx="639">
                  <c:v>7.2937499999999105</c:v>
                </c:pt>
                <c:pt idx="640">
                  <c:v>7.2999999999999092</c:v>
                </c:pt>
                <c:pt idx="641">
                  <c:v>7.3062499999999098</c:v>
                </c:pt>
                <c:pt idx="642">
                  <c:v>7.3124999999999085</c:v>
                </c:pt>
                <c:pt idx="643">
                  <c:v>7.3187499999999082</c:v>
                </c:pt>
                <c:pt idx="644">
                  <c:v>7.3249999999999069</c:v>
                </c:pt>
                <c:pt idx="645">
                  <c:v>7.3312499999999092</c:v>
                </c:pt>
                <c:pt idx="646">
                  <c:v>7.3374999999999071</c:v>
                </c:pt>
                <c:pt idx="647">
                  <c:v>7.3437499999999076</c:v>
                </c:pt>
                <c:pt idx="648">
                  <c:v>7.3499999999999064</c:v>
                </c:pt>
                <c:pt idx="649">
                  <c:v>7.3562499999999069</c:v>
                </c:pt>
                <c:pt idx="650">
                  <c:v>7.3624999999999057</c:v>
                </c:pt>
                <c:pt idx="651">
                  <c:v>7.3687499999999053</c:v>
                </c:pt>
                <c:pt idx="652">
                  <c:v>7.374999999999905</c:v>
                </c:pt>
                <c:pt idx="653">
                  <c:v>7.3812499999999064</c:v>
                </c:pt>
                <c:pt idx="654">
                  <c:v>7.3874999999999043</c:v>
                </c:pt>
                <c:pt idx="655">
                  <c:v>7.3937499999999039</c:v>
                </c:pt>
                <c:pt idx="656">
                  <c:v>7.3999999999999035</c:v>
                </c:pt>
                <c:pt idx="657">
                  <c:v>7.4062499999999041</c:v>
                </c:pt>
                <c:pt idx="658">
                  <c:v>7.4124999999999028</c:v>
                </c:pt>
                <c:pt idx="659">
                  <c:v>7.4187499999999034</c:v>
                </c:pt>
                <c:pt idx="660">
                  <c:v>7.4249999999999012</c:v>
                </c:pt>
                <c:pt idx="661">
                  <c:v>7.4312499999999035</c:v>
                </c:pt>
                <c:pt idx="662">
                  <c:v>7.4374999999999014</c:v>
                </c:pt>
                <c:pt idx="663">
                  <c:v>7.4437499999999019</c:v>
                </c:pt>
                <c:pt idx="664">
                  <c:v>7.4499999999999016</c:v>
                </c:pt>
                <c:pt idx="665">
                  <c:v>7.4562499999999012</c:v>
                </c:pt>
                <c:pt idx="666">
                  <c:v>7.4624999999999</c:v>
                </c:pt>
                <c:pt idx="667">
                  <c:v>7.4687499999999005</c:v>
                </c:pt>
                <c:pt idx="668">
                  <c:v>7.4749999999998993</c:v>
                </c:pt>
                <c:pt idx="669">
                  <c:v>7.4812499999999007</c:v>
                </c:pt>
                <c:pt idx="670">
                  <c:v>7.4874999999998995</c:v>
                </c:pt>
                <c:pt idx="671">
                  <c:v>7.4937499999998991</c:v>
                </c:pt>
                <c:pt idx="672">
                  <c:v>7.4999999999998987</c:v>
                </c:pt>
                <c:pt idx="673">
                  <c:v>7.5062499999998993</c:v>
                </c:pt>
                <c:pt idx="674">
                  <c:v>7.5124999999998971</c:v>
                </c:pt>
                <c:pt idx="675">
                  <c:v>7.5187499999998977</c:v>
                </c:pt>
                <c:pt idx="676">
                  <c:v>7.5249999999998956</c:v>
                </c:pt>
                <c:pt idx="677">
                  <c:v>7.5312499999998979</c:v>
                </c:pt>
                <c:pt idx="678">
                  <c:v>7.5374999999998966</c:v>
                </c:pt>
                <c:pt idx="679">
                  <c:v>7.5437499999998963</c:v>
                </c:pt>
                <c:pt idx="680">
                  <c:v>7.5499999999998959</c:v>
                </c:pt>
                <c:pt idx="681">
                  <c:v>7.5562499999998964</c:v>
                </c:pt>
                <c:pt idx="682">
                  <c:v>7.5624999999998943</c:v>
                </c:pt>
                <c:pt idx="683">
                  <c:v>7.5687499999998948</c:v>
                </c:pt>
                <c:pt idx="684">
                  <c:v>7.5749999999998936</c:v>
                </c:pt>
                <c:pt idx="685">
                  <c:v>7.5812499999998941</c:v>
                </c:pt>
                <c:pt idx="686">
                  <c:v>7.5874999999998929</c:v>
                </c:pt>
                <c:pt idx="687">
                  <c:v>7.5937499999998934</c:v>
                </c:pt>
                <c:pt idx="688">
                  <c:v>7.5999999999998922</c:v>
                </c:pt>
                <c:pt idx="689">
                  <c:v>7.6062499999998927</c:v>
                </c:pt>
                <c:pt idx="690">
                  <c:v>7.6124999999998915</c:v>
                </c:pt>
                <c:pt idx="691">
                  <c:v>7.6187499999998911</c:v>
                </c:pt>
                <c:pt idx="692">
                  <c:v>7.6249999999998899</c:v>
                </c:pt>
                <c:pt idx="693">
                  <c:v>7.6312499999998913</c:v>
                </c:pt>
                <c:pt idx="694">
                  <c:v>7.63749999999989</c:v>
                </c:pt>
                <c:pt idx="695">
                  <c:v>7.6437499999998906</c:v>
                </c:pt>
                <c:pt idx="696">
                  <c:v>7.6499999999998893</c:v>
                </c:pt>
                <c:pt idx="697">
                  <c:v>7.6562499999998899</c:v>
                </c:pt>
                <c:pt idx="698">
                  <c:v>7.6624999999998886</c:v>
                </c:pt>
                <c:pt idx="699">
                  <c:v>7.6687499999998883</c:v>
                </c:pt>
                <c:pt idx="700">
                  <c:v>7.6749999999998879</c:v>
                </c:pt>
                <c:pt idx="701">
                  <c:v>7.6812499999998893</c:v>
                </c:pt>
                <c:pt idx="702">
                  <c:v>7.6874999999998872</c:v>
                </c:pt>
                <c:pt idx="703">
                  <c:v>7.6937499999998877</c:v>
                </c:pt>
                <c:pt idx="704">
                  <c:v>7.6999999999998874</c:v>
                </c:pt>
                <c:pt idx="705">
                  <c:v>7.7062499999998879</c:v>
                </c:pt>
                <c:pt idx="706">
                  <c:v>7.7124999999998867</c:v>
                </c:pt>
                <c:pt idx="707">
                  <c:v>7.7187499999998863</c:v>
                </c:pt>
                <c:pt idx="708">
                  <c:v>7.7249999999998851</c:v>
                </c:pt>
                <c:pt idx="709">
                  <c:v>7.7312499999998874</c:v>
                </c:pt>
                <c:pt idx="710">
                  <c:v>7.7374999999998852</c:v>
                </c:pt>
                <c:pt idx="711">
                  <c:v>7.7437499999998858</c:v>
                </c:pt>
                <c:pt idx="712">
                  <c:v>7.7499999999998845</c:v>
                </c:pt>
                <c:pt idx="713">
                  <c:v>7.7562499999998842</c:v>
                </c:pt>
                <c:pt idx="714">
                  <c:v>7.7624999999998829</c:v>
                </c:pt>
                <c:pt idx="715">
                  <c:v>7.7687499999998835</c:v>
                </c:pt>
                <c:pt idx="716">
                  <c:v>7.7749999999998822</c:v>
                </c:pt>
                <c:pt idx="717">
                  <c:v>7.7812499999998836</c:v>
                </c:pt>
                <c:pt idx="718">
                  <c:v>7.7874999999998824</c:v>
                </c:pt>
                <c:pt idx="719">
                  <c:v>7.793749999999882</c:v>
                </c:pt>
                <c:pt idx="720">
                  <c:v>7.7999999999998817</c:v>
                </c:pt>
                <c:pt idx="721">
                  <c:v>7.8062499999998822</c:v>
                </c:pt>
                <c:pt idx="722">
                  <c:v>7.8124999999998801</c:v>
                </c:pt>
                <c:pt idx="723">
                  <c:v>7.8187499999998806</c:v>
                </c:pt>
                <c:pt idx="724">
                  <c:v>7.8249999999998785</c:v>
                </c:pt>
                <c:pt idx="725">
                  <c:v>7.8312499999998808</c:v>
                </c:pt>
                <c:pt idx="726">
                  <c:v>7.8374999999998796</c:v>
                </c:pt>
                <c:pt idx="727">
                  <c:v>7.8437499999998792</c:v>
                </c:pt>
                <c:pt idx="728">
                  <c:v>7.8499999999998789</c:v>
                </c:pt>
                <c:pt idx="729">
                  <c:v>7.8562499999998794</c:v>
                </c:pt>
                <c:pt idx="730">
                  <c:v>7.8624999999998773</c:v>
                </c:pt>
                <c:pt idx="731">
                  <c:v>7.8687499999998778</c:v>
                </c:pt>
                <c:pt idx="732">
                  <c:v>7.8749999999998774</c:v>
                </c:pt>
                <c:pt idx="733">
                  <c:v>7.881249999999878</c:v>
                </c:pt>
                <c:pt idx="734">
                  <c:v>7.8874999999998767</c:v>
                </c:pt>
                <c:pt idx="735">
                  <c:v>7.8937499999998773</c:v>
                </c:pt>
                <c:pt idx="736">
                  <c:v>7.899999999999876</c:v>
                </c:pt>
                <c:pt idx="737">
                  <c:v>7.9062499999998774</c:v>
                </c:pt>
                <c:pt idx="738">
                  <c:v>7.9124999999998753</c:v>
                </c:pt>
                <c:pt idx="739">
                  <c:v>7.9187499999998758</c:v>
                </c:pt>
                <c:pt idx="740">
                  <c:v>7.9249999999998737</c:v>
                </c:pt>
                <c:pt idx="741">
                  <c:v>7.9312499999998751</c:v>
                </c:pt>
                <c:pt idx="742">
                  <c:v>7.9374999999998739</c:v>
                </c:pt>
                <c:pt idx="743">
                  <c:v>7.9437499999998744</c:v>
                </c:pt>
                <c:pt idx="744">
                  <c:v>7.9499999999998732</c:v>
                </c:pt>
                <c:pt idx="745">
                  <c:v>7.9562499999998737</c:v>
                </c:pt>
                <c:pt idx="746">
                  <c:v>7.9624999999998725</c:v>
                </c:pt>
                <c:pt idx="747">
                  <c:v>7.9687499999998721</c:v>
                </c:pt>
                <c:pt idx="748">
                  <c:v>7.9749999999998717</c:v>
                </c:pt>
                <c:pt idx="749">
                  <c:v>7.9812499999998732</c:v>
                </c:pt>
                <c:pt idx="750">
                  <c:v>7.987499999999871</c:v>
                </c:pt>
                <c:pt idx="751">
                  <c:v>7.9937499999998716</c:v>
                </c:pt>
                <c:pt idx="752">
                  <c:v>7.9999999999998703</c:v>
                </c:pt>
                <c:pt idx="753">
                  <c:v>8.00624999999987</c:v>
                </c:pt>
                <c:pt idx="754">
                  <c:v>8.0124999999998714</c:v>
                </c:pt>
                <c:pt idx="755">
                  <c:v>8.0187499999998693</c:v>
                </c:pt>
                <c:pt idx="756">
                  <c:v>8.0249999999998707</c:v>
                </c:pt>
                <c:pt idx="757">
                  <c:v>8.0312499999998685</c:v>
                </c:pt>
                <c:pt idx="758">
                  <c:v>8.03749999999987</c:v>
                </c:pt>
                <c:pt idx="759">
                  <c:v>8.0437499999998678</c:v>
                </c:pt>
                <c:pt idx="760">
                  <c:v>8.0499999999998675</c:v>
                </c:pt>
                <c:pt idx="761">
                  <c:v>8.0562499999998689</c:v>
                </c:pt>
                <c:pt idx="762">
                  <c:v>8.0624999999998685</c:v>
                </c:pt>
                <c:pt idx="763">
                  <c:v>8.0687499999998664</c:v>
                </c:pt>
                <c:pt idx="764">
                  <c:v>8.0749999999998661</c:v>
                </c:pt>
                <c:pt idx="765">
                  <c:v>8.0812499999998657</c:v>
                </c:pt>
                <c:pt idx="766">
                  <c:v>8.0874999999998671</c:v>
                </c:pt>
                <c:pt idx="767">
                  <c:v>8.0937499999998668</c:v>
                </c:pt>
                <c:pt idx="768">
                  <c:v>8.0999999999998646</c:v>
                </c:pt>
                <c:pt idx="769">
                  <c:v>8.1062499999998643</c:v>
                </c:pt>
                <c:pt idx="770">
                  <c:v>8.1124999999998675</c:v>
                </c:pt>
                <c:pt idx="771">
                  <c:v>8.1187499999998636</c:v>
                </c:pt>
                <c:pt idx="772">
                  <c:v>8.1249999999998632</c:v>
                </c:pt>
                <c:pt idx="773">
                  <c:v>8.1312499999998629</c:v>
                </c:pt>
                <c:pt idx="774">
                  <c:v>8.1374999999998625</c:v>
                </c:pt>
                <c:pt idx="775">
                  <c:v>8.1437499999998622</c:v>
                </c:pt>
                <c:pt idx="776">
                  <c:v>8.1499999999998618</c:v>
                </c:pt>
                <c:pt idx="777">
                  <c:v>8.1562499999998632</c:v>
                </c:pt>
                <c:pt idx="778">
                  <c:v>8.1624999999998646</c:v>
                </c:pt>
                <c:pt idx="779">
                  <c:v>8.1687499999998607</c:v>
                </c:pt>
                <c:pt idx="780">
                  <c:v>8.1749999999998604</c:v>
                </c:pt>
                <c:pt idx="781">
                  <c:v>8.18124999999986</c:v>
                </c:pt>
                <c:pt idx="782">
                  <c:v>8.1874999999998597</c:v>
                </c:pt>
                <c:pt idx="783">
                  <c:v>8.1937499999998593</c:v>
                </c:pt>
                <c:pt idx="784">
                  <c:v>8.199999999999859</c:v>
                </c:pt>
                <c:pt idx="785">
                  <c:v>8.0999999999998646</c:v>
                </c:pt>
                <c:pt idx="786">
                  <c:v>8.1062499999998643</c:v>
                </c:pt>
                <c:pt idx="787">
                  <c:v>8.1124999999998675</c:v>
                </c:pt>
                <c:pt idx="788">
                  <c:v>8.1187499999998636</c:v>
                </c:pt>
                <c:pt idx="789">
                  <c:v>8.1249999999998632</c:v>
                </c:pt>
                <c:pt idx="790">
                  <c:v>8.1312499999998629</c:v>
                </c:pt>
                <c:pt idx="791">
                  <c:v>8.1374999999998625</c:v>
                </c:pt>
                <c:pt idx="792">
                  <c:v>8.1437499999998622</c:v>
                </c:pt>
                <c:pt idx="793">
                  <c:v>8.1499999999998618</c:v>
                </c:pt>
                <c:pt idx="794">
                  <c:v>8.1562499999998632</c:v>
                </c:pt>
                <c:pt idx="795">
                  <c:v>8.1624999999998646</c:v>
                </c:pt>
                <c:pt idx="796">
                  <c:v>8.1687499999998607</c:v>
                </c:pt>
                <c:pt idx="797">
                  <c:v>8.1749999999998604</c:v>
                </c:pt>
                <c:pt idx="798">
                  <c:v>8.18124999999986</c:v>
                </c:pt>
                <c:pt idx="799">
                  <c:v>8.1874999999998597</c:v>
                </c:pt>
                <c:pt idx="800">
                  <c:v>8.1937499999998593</c:v>
                </c:pt>
                <c:pt idx="801">
                  <c:v>8.199999999999859</c:v>
                </c:pt>
              </c:numCache>
            </c:numRef>
          </c:xVal>
          <c:yVal>
            <c:numRef>
              <c:f>Low!$G$2:$G$803</c:f>
              <c:numCache>
                <c:formatCode>0.00000</c:formatCode>
                <c:ptCount val="802"/>
                <c:pt idx="0">
                  <c:v>-8.4284126467336851</c:v>
                </c:pt>
                <c:pt idx="1">
                  <c:v>-8.6245007989415239</c:v>
                </c:pt>
                <c:pt idx="2">
                  <c:v>-8.7878052388892716</c:v>
                </c:pt>
                <c:pt idx="3">
                  <c:v>-8.9341084003586619</c:v>
                </c:pt>
                <c:pt idx="4">
                  <c:v>-9.1359077302743774</c:v>
                </c:pt>
                <c:pt idx="5">
                  <c:v>-9.3492734746756359</c:v>
                </c:pt>
                <c:pt idx="6">
                  <c:v>-9.599513532709457</c:v>
                </c:pt>
                <c:pt idx="7">
                  <c:v>-9.8165184260322071</c:v>
                </c:pt>
                <c:pt idx="8">
                  <c:v>-10.038539434411627</c:v>
                </c:pt>
                <c:pt idx="9">
                  <c:v>-10.248252026792676</c:v>
                </c:pt>
                <c:pt idx="10">
                  <c:v>-10.48068516948965</c:v>
                </c:pt>
                <c:pt idx="11">
                  <c:v>-10.698817394332913</c:v>
                </c:pt>
                <c:pt idx="12">
                  <c:v>-10.90636173846185</c:v>
                </c:pt>
                <c:pt idx="13">
                  <c:v>-11.102416039529027</c:v>
                </c:pt>
                <c:pt idx="14">
                  <c:v>-11.281130020504294</c:v>
                </c:pt>
                <c:pt idx="15">
                  <c:v>-11.469452158640419</c:v>
                </c:pt>
                <c:pt idx="16">
                  <c:v>-11.659650176667702</c:v>
                </c:pt>
                <c:pt idx="17">
                  <c:v>-11.879393272254266</c:v>
                </c:pt>
                <c:pt idx="18">
                  <c:v>-12.068744791125072</c:v>
                </c:pt>
                <c:pt idx="19">
                  <c:v>-12.263635499678918</c:v>
                </c:pt>
                <c:pt idx="20">
                  <c:v>-12.481396441613214</c:v>
                </c:pt>
                <c:pt idx="21">
                  <c:v>-12.687668452412728</c:v>
                </c:pt>
                <c:pt idx="22">
                  <c:v>-12.922793352622731</c:v>
                </c:pt>
                <c:pt idx="23">
                  <c:v>-13.199362683668625</c:v>
                </c:pt>
                <c:pt idx="24">
                  <c:v>-13.462781275235526</c:v>
                </c:pt>
                <c:pt idx="25">
                  <c:v>-13.705973163783348</c:v>
                </c:pt>
                <c:pt idx="26">
                  <c:v>-13.965380288462724</c:v>
                </c:pt>
                <c:pt idx="27">
                  <c:v>-14.239334045042471</c:v>
                </c:pt>
                <c:pt idx="28">
                  <c:v>-14.532316258044064</c:v>
                </c:pt>
                <c:pt idx="29">
                  <c:v>-14.858394523437633</c:v>
                </c:pt>
                <c:pt idx="30">
                  <c:v>-15.20819539391306</c:v>
                </c:pt>
                <c:pt idx="31">
                  <c:v>-15.506084797378152</c:v>
                </c:pt>
                <c:pt idx="32">
                  <c:v>-15.779864896142524</c:v>
                </c:pt>
                <c:pt idx="33">
                  <c:v>-16.096986713658097</c:v>
                </c:pt>
                <c:pt idx="34">
                  <c:v>-16.407609292068386</c:v>
                </c:pt>
                <c:pt idx="35">
                  <c:v>-16.720853556967317</c:v>
                </c:pt>
                <c:pt idx="36">
                  <c:v>-16.998509329476192</c:v>
                </c:pt>
                <c:pt idx="37">
                  <c:v>-17.271921192540489</c:v>
                </c:pt>
                <c:pt idx="38">
                  <c:v>-17.492633637558335</c:v>
                </c:pt>
                <c:pt idx="39">
                  <c:v>-17.664149083983499</c:v>
                </c:pt>
                <c:pt idx="40">
                  <c:v>-17.871623913453927</c:v>
                </c:pt>
                <c:pt idx="41">
                  <c:v>-18.097085686463359</c:v>
                </c:pt>
                <c:pt idx="42">
                  <c:v>-18.280870615313233</c:v>
                </c:pt>
                <c:pt idx="43">
                  <c:v>-18.464666340477855</c:v>
                </c:pt>
                <c:pt idx="44">
                  <c:v>-18.617355646328104</c:v>
                </c:pt>
                <c:pt idx="45">
                  <c:v>-18.756383983845055</c:v>
                </c:pt>
                <c:pt idx="46">
                  <c:v>-18.896150434775024</c:v>
                </c:pt>
                <c:pt idx="47">
                  <c:v>-19.042621166491475</c:v>
                </c:pt>
                <c:pt idx="48">
                  <c:v>-19.229874175798038</c:v>
                </c:pt>
                <c:pt idx="49">
                  <c:v>-19.423887845832237</c:v>
                </c:pt>
                <c:pt idx="50">
                  <c:v>-19.600645997277642</c:v>
                </c:pt>
                <c:pt idx="51">
                  <c:v>-19.726331304530671</c:v>
                </c:pt>
                <c:pt idx="52">
                  <c:v>-19.927455080337623</c:v>
                </c:pt>
                <c:pt idx="53">
                  <c:v>-20.101163751167903</c:v>
                </c:pt>
                <c:pt idx="54">
                  <c:v>-20.284589363400542</c:v>
                </c:pt>
                <c:pt idx="55">
                  <c:v>-20.535774224573512</c:v>
                </c:pt>
                <c:pt idx="56">
                  <c:v>-20.830149202515369</c:v>
                </c:pt>
                <c:pt idx="57">
                  <c:v>-21.034207954450647</c:v>
                </c:pt>
                <c:pt idx="58">
                  <c:v>-21.228821661974692</c:v>
                </c:pt>
                <c:pt idx="59">
                  <c:v>-21.467808284415312</c:v>
                </c:pt>
                <c:pt idx="60">
                  <c:v>-21.701185850537104</c:v>
                </c:pt>
                <c:pt idx="61">
                  <c:v>-21.91722311285903</c:v>
                </c:pt>
                <c:pt idx="62">
                  <c:v>-22.163306528357975</c:v>
                </c:pt>
                <c:pt idx="63">
                  <c:v>-22.417231683541146</c:v>
                </c:pt>
                <c:pt idx="64">
                  <c:v>-22.654060034822926</c:v>
                </c:pt>
                <c:pt idx="65">
                  <c:v>-22.762370896755712</c:v>
                </c:pt>
                <c:pt idx="66">
                  <c:v>-22.848183697690292</c:v>
                </c:pt>
                <c:pt idx="67">
                  <c:v>-22.963545081337969</c:v>
                </c:pt>
                <c:pt idx="68">
                  <c:v>-23.070834941238807</c:v>
                </c:pt>
                <c:pt idx="69">
                  <c:v>-23.163929706701001</c:v>
                </c:pt>
                <c:pt idx="70">
                  <c:v>-23.240615182416114</c:v>
                </c:pt>
                <c:pt idx="71">
                  <c:v>-23.288654503591825</c:v>
                </c:pt>
                <c:pt idx="72">
                  <c:v>-23.316161943963763</c:v>
                </c:pt>
                <c:pt idx="73">
                  <c:v>-23.255227288915329</c:v>
                </c:pt>
                <c:pt idx="74">
                  <c:v>-23.18127861690073</c:v>
                </c:pt>
                <c:pt idx="75">
                  <c:v>-23.155305345787887</c:v>
                </c:pt>
                <c:pt idx="76">
                  <c:v>-23.19037603540956</c:v>
                </c:pt>
                <c:pt idx="77">
                  <c:v>-23.202358919103627</c:v>
                </c:pt>
                <c:pt idx="78">
                  <c:v>-23.194723648852261</c:v>
                </c:pt>
                <c:pt idx="79">
                  <c:v>-23.19586599364073</c:v>
                </c:pt>
                <c:pt idx="80">
                  <c:v>-23.16571266031087</c:v>
                </c:pt>
                <c:pt idx="81">
                  <c:v>-23.169217471651407</c:v>
                </c:pt>
                <c:pt idx="82">
                  <c:v>-23.164418600593617</c:v>
                </c:pt>
                <c:pt idx="83">
                  <c:v>-23.20492452338625</c:v>
                </c:pt>
                <c:pt idx="84">
                  <c:v>-23.319080283437543</c:v>
                </c:pt>
                <c:pt idx="85">
                  <c:v>-23.46464726532172</c:v>
                </c:pt>
                <c:pt idx="86">
                  <c:v>-23.56007509182087</c:v>
                </c:pt>
                <c:pt idx="87">
                  <c:v>-23.628442413291864</c:v>
                </c:pt>
                <c:pt idx="88">
                  <c:v>-23.730647777093189</c:v>
                </c:pt>
                <c:pt idx="89">
                  <c:v>-23.827489432582681</c:v>
                </c:pt>
                <c:pt idx="90">
                  <c:v>-23.931916538330587</c:v>
                </c:pt>
                <c:pt idx="91">
                  <c:v>-24.032531168656568</c:v>
                </c:pt>
                <c:pt idx="92">
                  <c:v>-24.192013406515109</c:v>
                </c:pt>
                <c:pt idx="93">
                  <c:v>-24.30781805216651</c:v>
                </c:pt>
                <c:pt idx="94">
                  <c:v>-24.504994964465524</c:v>
                </c:pt>
                <c:pt idx="95">
                  <c:v>-24.634584806423575</c:v>
                </c:pt>
                <c:pt idx="96">
                  <c:v>-24.638590797245357</c:v>
                </c:pt>
                <c:pt idx="97">
                  <c:v>-24.671694195198899</c:v>
                </c:pt>
                <c:pt idx="98">
                  <c:v>-24.674579796259469</c:v>
                </c:pt>
                <c:pt idx="99">
                  <c:v>-24.676362627156294</c:v>
                </c:pt>
                <c:pt idx="100">
                  <c:v>-24.699772165242997</c:v>
                </c:pt>
                <c:pt idx="101">
                  <c:v>-24.685619624665566</c:v>
                </c:pt>
                <c:pt idx="102">
                  <c:v>-24.642426662942764</c:v>
                </c:pt>
                <c:pt idx="103">
                  <c:v>-24.620045305476381</c:v>
                </c:pt>
                <c:pt idx="104">
                  <c:v>-24.543375636931017</c:v>
                </c:pt>
                <c:pt idx="105">
                  <c:v>-24.237756859400086</c:v>
                </c:pt>
                <c:pt idx="106">
                  <c:v>-24.11203850243561</c:v>
                </c:pt>
                <c:pt idx="107">
                  <c:v>-24.201982788914833</c:v>
                </c:pt>
                <c:pt idx="108">
                  <c:v>-24.25248110791426</c:v>
                </c:pt>
                <c:pt idx="109">
                  <c:v>-24.329383463527876</c:v>
                </c:pt>
                <c:pt idx="110">
                  <c:v>-24.387822700978202</c:v>
                </c:pt>
                <c:pt idx="111">
                  <c:v>-24.448712324360955</c:v>
                </c:pt>
                <c:pt idx="112">
                  <c:v>-24.536188831627641</c:v>
                </c:pt>
                <c:pt idx="113">
                  <c:v>-24.63210414655363</c:v>
                </c:pt>
                <c:pt idx="114">
                  <c:v>-24.692178006981269</c:v>
                </c:pt>
                <c:pt idx="115">
                  <c:v>-24.843003000184524</c:v>
                </c:pt>
                <c:pt idx="116">
                  <c:v>-25.102764160694168</c:v>
                </c:pt>
                <c:pt idx="117">
                  <c:v>-25.351186135391309</c:v>
                </c:pt>
                <c:pt idx="118">
                  <c:v>-25.511449423235909</c:v>
                </c:pt>
                <c:pt idx="119">
                  <c:v>-25.61268942500125</c:v>
                </c:pt>
                <c:pt idx="120">
                  <c:v>-25.736566805403637</c:v>
                </c:pt>
                <c:pt idx="121">
                  <c:v>-25.874700035571898</c:v>
                </c:pt>
                <c:pt idx="122">
                  <c:v>-25.992814498786025</c:v>
                </c:pt>
                <c:pt idx="123">
                  <c:v>-26.081501074933929</c:v>
                </c:pt>
                <c:pt idx="124">
                  <c:v>-26.182647032558048</c:v>
                </c:pt>
                <c:pt idx="125">
                  <c:v>-26.25132122611058</c:v>
                </c:pt>
                <c:pt idx="126">
                  <c:v>-26.275775648368988</c:v>
                </c:pt>
                <c:pt idx="127">
                  <c:v>-26.384270510164328</c:v>
                </c:pt>
                <c:pt idx="128">
                  <c:v>-26.453819273884413</c:v>
                </c:pt>
                <c:pt idx="129">
                  <c:v>-26.379462361342394</c:v>
                </c:pt>
                <c:pt idx="130">
                  <c:v>-26.311031211736054</c:v>
                </c:pt>
                <c:pt idx="131">
                  <c:v>-26.328301476855703</c:v>
                </c:pt>
                <c:pt idx="132">
                  <c:v>-26.355900481669554</c:v>
                </c:pt>
                <c:pt idx="133">
                  <c:v>-26.396357758778986</c:v>
                </c:pt>
                <c:pt idx="134">
                  <c:v>-26.413062083823426</c:v>
                </c:pt>
                <c:pt idx="135">
                  <c:v>-26.485549419097534</c:v>
                </c:pt>
                <c:pt idx="136">
                  <c:v>-26.541787995253401</c:v>
                </c:pt>
                <c:pt idx="137">
                  <c:v>-26.621225773883783</c:v>
                </c:pt>
                <c:pt idx="138">
                  <c:v>-26.679000669731202</c:v>
                </c:pt>
                <c:pt idx="139">
                  <c:v>-26.776320436976327</c:v>
                </c:pt>
                <c:pt idx="140">
                  <c:v>-26.79792381499049</c:v>
                </c:pt>
                <c:pt idx="141">
                  <c:v>-26.795718300421264</c:v>
                </c:pt>
                <c:pt idx="142">
                  <c:v>-26.875543946783132</c:v>
                </c:pt>
                <c:pt idx="143">
                  <c:v>-27.291942547609153</c:v>
                </c:pt>
                <c:pt idx="144">
                  <c:v>-27.598126368641459</c:v>
                </c:pt>
                <c:pt idx="145">
                  <c:v>-27.883674482313687</c:v>
                </c:pt>
                <c:pt idx="146">
                  <c:v>-28.125198832724596</c:v>
                </c:pt>
                <c:pt idx="147">
                  <c:v>-28.374192485173428</c:v>
                </c:pt>
                <c:pt idx="148">
                  <c:v>-28.648946049061497</c:v>
                </c:pt>
                <c:pt idx="149">
                  <c:v>-28.926629878977469</c:v>
                </c:pt>
                <c:pt idx="150">
                  <c:v>-29.154482926010633</c:v>
                </c:pt>
                <c:pt idx="151">
                  <c:v>-29.414085563719805</c:v>
                </c:pt>
                <c:pt idx="152">
                  <c:v>-29.628389198755126</c:v>
                </c:pt>
                <c:pt idx="153">
                  <c:v>-29.864846393639539</c:v>
                </c:pt>
                <c:pt idx="154">
                  <c:v>-29.98211090269653</c:v>
                </c:pt>
                <c:pt idx="155">
                  <c:v>-30.237421697171527</c:v>
                </c:pt>
                <c:pt idx="156">
                  <c:v>-30.444537649688428</c:v>
                </c:pt>
                <c:pt idx="157">
                  <c:v>-30.410766525472386</c:v>
                </c:pt>
                <c:pt idx="158">
                  <c:v>-30.249653917051617</c:v>
                </c:pt>
                <c:pt idx="159">
                  <c:v>-30.199637765454852</c:v>
                </c:pt>
                <c:pt idx="160">
                  <c:v>-30.178094903987549</c:v>
                </c:pt>
                <c:pt idx="161">
                  <c:v>-30.185233830494443</c:v>
                </c:pt>
                <c:pt idx="162">
                  <c:v>-30.205996164907447</c:v>
                </c:pt>
                <c:pt idx="163">
                  <c:v>-30.231285517437758</c:v>
                </c:pt>
                <c:pt idx="164">
                  <c:v>-30.291743871742344</c:v>
                </c:pt>
                <c:pt idx="165">
                  <c:v>-30.374513654932613</c:v>
                </c:pt>
                <c:pt idx="166">
                  <c:v>-30.443616376254827</c:v>
                </c:pt>
                <c:pt idx="167">
                  <c:v>-30.538721635494433</c:v>
                </c:pt>
                <c:pt idx="168">
                  <c:v>-30.723056271647657</c:v>
                </c:pt>
                <c:pt idx="169">
                  <c:v>-30.818545212802949</c:v>
                </c:pt>
                <c:pt idx="170">
                  <c:v>-31.067065344478614</c:v>
                </c:pt>
                <c:pt idx="171">
                  <c:v>-31.259844786443029</c:v>
                </c:pt>
                <c:pt idx="172">
                  <c:v>-31.543988393930924</c:v>
                </c:pt>
                <c:pt idx="173">
                  <c:v>-31.729718874211301</c:v>
                </c:pt>
                <c:pt idx="174">
                  <c:v>-32.001322712000061</c:v>
                </c:pt>
                <c:pt idx="175">
                  <c:v>-32.471243505201102</c:v>
                </c:pt>
                <c:pt idx="176">
                  <c:v>-33.185893087012566</c:v>
                </c:pt>
                <c:pt idx="177">
                  <c:v>-33.694771932886333</c:v>
                </c:pt>
                <c:pt idx="178">
                  <c:v>-34.260018107315538</c:v>
                </c:pt>
                <c:pt idx="179">
                  <c:v>-34.751943017944349</c:v>
                </c:pt>
                <c:pt idx="180">
                  <c:v>-35.403826278448648</c:v>
                </c:pt>
                <c:pt idx="181">
                  <c:v>-35.766064277964105</c:v>
                </c:pt>
                <c:pt idx="182">
                  <c:v>-36.207002389606622</c:v>
                </c:pt>
                <c:pt idx="183">
                  <c:v>-36.551727375415417</c:v>
                </c:pt>
                <c:pt idx="184">
                  <c:v>-36.820013548442851</c:v>
                </c:pt>
                <c:pt idx="185">
                  <c:v>-37.014916710226593</c:v>
                </c:pt>
                <c:pt idx="186">
                  <c:v>-37.170590474023932</c:v>
                </c:pt>
                <c:pt idx="187">
                  <c:v>-37.244119146589291</c:v>
                </c:pt>
                <c:pt idx="188">
                  <c:v>-37.085149286247095</c:v>
                </c:pt>
                <c:pt idx="189">
                  <c:v>-37.121083413270171</c:v>
                </c:pt>
                <c:pt idx="190">
                  <c:v>-37.068205046943568</c:v>
                </c:pt>
                <c:pt idx="191">
                  <c:v>-36.926083589388874</c:v>
                </c:pt>
                <c:pt idx="192">
                  <c:v>-36.812411530055201</c:v>
                </c:pt>
                <c:pt idx="193">
                  <c:v>-36.768720652847819</c:v>
                </c:pt>
                <c:pt idx="194">
                  <c:v>-36.638683977171205</c:v>
                </c:pt>
                <c:pt idx="195">
                  <c:v>-36.656786050366847</c:v>
                </c:pt>
                <c:pt idx="196">
                  <c:v>-36.398775845515125</c:v>
                </c:pt>
                <c:pt idx="197">
                  <c:v>-35.949472749171662</c:v>
                </c:pt>
                <c:pt idx="198">
                  <c:v>-35.88123688260076</c:v>
                </c:pt>
                <c:pt idx="199">
                  <c:v>-35.92116712761252</c:v>
                </c:pt>
                <c:pt idx="200">
                  <c:v>-36.070153042697591</c:v>
                </c:pt>
                <c:pt idx="201">
                  <c:v>-36.175032199876448</c:v>
                </c:pt>
                <c:pt idx="202">
                  <c:v>-36.553288567588268</c:v>
                </c:pt>
                <c:pt idx="203">
                  <c:v>-36.795454184452538</c:v>
                </c:pt>
                <c:pt idx="204">
                  <c:v>-37.063262897478012</c:v>
                </c:pt>
                <c:pt idx="205">
                  <c:v>-37.494421042666566</c:v>
                </c:pt>
                <c:pt idx="206">
                  <c:v>-37.875843849676905</c:v>
                </c:pt>
                <c:pt idx="207">
                  <c:v>-38.40210167699928</c:v>
                </c:pt>
                <c:pt idx="208">
                  <c:v>-38.939873702138172</c:v>
                </c:pt>
                <c:pt idx="209">
                  <c:v>-39.653366754300784</c:v>
                </c:pt>
                <c:pt idx="210">
                  <c:v>-40.314296868900911</c:v>
                </c:pt>
                <c:pt idx="211">
                  <c:v>-41.108978445277138</c:v>
                </c:pt>
                <c:pt idx="212">
                  <c:v>-42.080788430142945</c:v>
                </c:pt>
                <c:pt idx="213">
                  <c:v>-43.091955651012775</c:v>
                </c:pt>
                <c:pt idx="214">
                  <c:v>-44.101326018510797</c:v>
                </c:pt>
                <c:pt idx="215">
                  <c:v>-45.45298485175055</c:v>
                </c:pt>
                <c:pt idx="216">
                  <c:v>-46.709433011611921</c:v>
                </c:pt>
                <c:pt idx="217">
                  <c:v>-47.643552439896901</c:v>
                </c:pt>
                <c:pt idx="218">
                  <c:v>-48.221664243162444</c:v>
                </c:pt>
                <c:pt idx="219">
                  <c:v>-48.299119997364564</c:v>
                </c:pt>
                <c:pt idx="220">
                  <c:v>-48.152422946795049</c:v>
                </c:pt>
                <c:pt idx="221">
                  <c:v>-47.440257079976035</c:v>
                </c:pt>
                <c:pt idx="222">
                  <c:v>-46.498546103860576</c:v>
                </c:pt>
                <c:pt idx="223">
                  <c:v>-45.637755210650745</c:v>
                </c:pt>
                <c:pt idx="224">
                  <c:v>-44.95955713522067</c:v>
                </c:pt>
                <c:pt idx="225">
                  <c:v>-44.051184412075223</c:v>
                </c:pt>
                <c:pt idx="226">
                  <c:v>-43.342592645783157</c:v>
                </c:pt>
                <c:pt idx="227">
                  <c:v>-42.500945729198769</c:v>
                </c:pt>
                <c:pt idx="228">
                  <c:v>-42.020440447048486</c:v>
                </c:pt>
                <c:pt idx="229">
                  <c:v>-41.512196170491919</c:v>
                </c:pt>
                <c:pt idx="230">
                  <c:v>-41.090747670753871</c:v>
                </c:pt>
                <c:pt idx="231">
                  <c:v>-40.666974036088561</c:v>
                </c:pt>
                <c:pt idx="232">
                  <c:v>-40.158698774251143</c:v>
                </c:pt>
                <c:pt idx="233">
                  <c:v>-39.956841845988031</c:v>
                </c:pt>
                <c:pt idx="234">
                  <c:v>-39.647903560545508</c:v>
                </c:pt>
                <c:pt idx="235">
                  <c:v>-39.465924450103493</c:v>
                </c:pt>
                <c:pt idx="236">
                  <c:v>-39.273901232102673</c:v>
                </c:pt>
                <c:pt idx="237">
                  <c:v>-39.246667110136798</c:v>
                </c:pt>
                <c:pt idx="238">
                  <c:v>-39.094521467014971</c:v>
                </c:pt>
                <c:pt idx="239">
                  <c:v>-39.173251628641978</c:v>
                </c:pt>
                <c:pt idx="240">
                  <c:v>-39.262805729021238</c:v>
                </c:pt>
                <c:pt idx="241">
                  <c:v>-39.222347640580338</c:v>
                </c:pt>
                <c:pt idx="242">
                  <c:v>-39.449004203927309</c:v>
                </c:pt>
                <c:pt idx="243">
                  <c:v>-39.713674317987611</c:v>
                </c:pt>
                <c:pt idx="244">
                  <c:v>-39.931189443866465</c:v>
                </c:pt>
                <c:pt idx="245">
                  <c:v>-40.357245248561426</c:v>
                </c:pt>
                <c:pt idx="246">
                  <c:v>-40.822168585860048</c:v>
                </c:pt>
                <c:pt idx="247">
                  <c:v>-41.41621095649117</c:v>
                </c:pt>
                <c:pt idx="248">
                  <c:v>-42.451691885953785</c:v>
                </c:pt>
                <c:pt idx="249">
                  <c:v>-43.259593512242574</c:v>
                </c:pt>
                <c:pt idx="250">
                  <c:v>-44.502992048452974</c:v>
                </c:pt>
                <c:pt idx="251">
                  <c:v>-45.981894444535293</c:v>
                </c:pt>
                <c:pt idx="252">
                  <c:v>-47.524348128409613</c:v>
                </c:pt>
                <c:pt idx="253">
                  <c:v>-49.634513325453547</c:v>
                </c:pt>
                <c:pt idx="254">
                  <c:v>-51.610018436609231</c:v>
                </c:pt>
                <c:pt idx="255">
                  <c:v>-53.407002675907755</c:v>
                </c:pt>
                <c:pt idx="256">
                  <c:v>-52.339217861462117</c:v>
                </c:pt>
                <c:pt idx="257">
                  <c:v>-50.919167450822997</c:v>
                </c:pt>
                <c:pt idx="258">
                  <c:v>-49.023168446944013</c:v>
                </c:pt>
                <c:pt idx="259">
                  <c:v>-47.546648540439158</c:v>
                </c:pt>
                <c:pt idx="260">
                  <c:v>-46.053987845462359</c:v>
                </c:pt>
                <c:pt idx="261">
                  <c:v>-44.515259990310057</c:v>
                </c:pt>
                <c:pt idx="262">
                  <c:v>-43.576103558385384</c:v>
                </c:pt>
                <c:pt idx="263">
                  <c:v>-42.66316776478309</c:v>
                </c:pt>
                <c:pt idx="264">
                  <c:v>-41.566339574349342</c:v>
                </c:pt>
                <c:pt idx="265">
                  <c:v>-41.075191289021227</c:v>
                </c:pt>
                <c:pt idx="266">
                  <c:v>-40.306950262516004</c:v>
                </c:pt>
                <c:pt idx="267">
                  <c:v>-39.876216122388762</c:v>
                </c:pt>
                <c:pt idx="268">
                  <c:v>-39.654139309572813</c:v>
                </c:pt>
                <c:pt idx="269">
                  <c:v>-39.467580187538282</c:v>
                </c:pt>
                <c:pt idx="270">
                  <c:v>-39.247961194569761</c:v>
                </c:pt>
                <c:pt idx="271">
                  <c:v>-39.164133780879538</c:v>
                </c:pt>
                <c:pt idx="272">
                  <c:v>-39.283651532577771</c:v>
                </c:pt>
                <c:pt idx="273">
                  <c:v>-39.641730990941085</c:v>
                </c:pt>
                <c:pt idx="274">
                  <c:v>-39.536709194549651</c:v>
                </c:pt>
                <c:pt idx="275">
                  <c:v>-39.864007775837727</c:v>
                </c:pt>
                <c:pt idx="276">
                  <c:v>-40.368333339387988</c:v>
                </c:pt>
                <c:pt idx="277">
                  <c:v>-40.787058580028379</c:v>
                </c:pt>
                <c:pt idx="278">
                  <c:v>-41.673548734570979</c:v>
                </c:pt>
                <c:pt idx="279">
                  <c:v>-42.545264072366336</c:v>
                </c:pt>
                <c:pt idx="280">
                  <c:v>-43.590867487141352</c:v>
                </c:pt>
                <c:pt idx="281">
                  <c:v>-45.252738755084593</c:v>
                </c:pt>
                <c:pt idx="282">
                  <c:v>-46.990544141749581</c:v>
                </c:pt>
                <c:pt idx="283">
                  <c:v>-49.517694106165592</c:v>
                </c:pt>
                <c:pt idx="284">
                  <c:v>-52.73030825098693</c:v>
                </c:pt>
                <c:pt idx="285">
                  <c:v>-56.577897000006864</c:v>
                </c:pt>
                <c:pt idx="286">
                  <c:v>-61.201482680110708</c:v>
                </c:pt>
                <c:pt idx="287">
                  <c:v>-54.665781374593216</c:v>
                </c:pt>
                <c:pt idx="288">
                  <c:v>-50.490115012055966</c:v>
                </c:pt>
                <c:pt idx="289">
                  <c:v>-47.623230800583578</c:v>
                </c:pt>
                <c:pt idx="290">
                  <c:v>-45.366654631137479</c:v>
                </c:pt>
                <c:pt idx="291">
                  <c:v>-43.772402849059596</c:v>
                </c:pt>
                <c:pt idx="292">
                  <c:v>-42.433065915533504</c:v>
                </c:pt>
                <c:pt idx="293">
                  <c:v>-41.276610143074819</c:v>
                </c:pt>
                <c:pt idx="294">
                  <c:v>-40.26103483381371</c:v>
                </c:pt>
                <c:pt idx="295">
                  <c:v>-39.570830039938052</c:v>
                </c:pt>
                <c:pt idx="296">
                  <c:v>-38.952369009227688</c:v>
                </c:pt>
                <c:pt idx="297">
                  <c:v>-38.511404535989101</c:v>
                </c:pt>
                <c:pt idx="298">
                  <c:v>-38.210326505987005</c:v>
                </c:pt>
                <c:pt idx="299">
                  <c:v>-37.915813369816199</c:v>
                </c:pt>
                <c:pt idx="300">
                  <c:v>-37.845696195638659</c:v>
                </c:pt>
                <c:pt idx="301">
                  <c:v>-37.787275125258823</c:v>
                </c:pt>
                <c:pt idx="302">
                  <c:v>-37.941076676858053</c:v>
                </c:pt>
                <c:pt idx="303">
                  <c:v>-38.104088537555832</c:v>
                </c:pt>
                <c:pt idx="304">
                  <c:v>-38.427505941487262</c:v>
                </c:pt>
                <c:pt idx="305">
                  <c:v>-38.870648427362667</c:v>
                </c:pt>
                <c:pt idx="306">
                  <c:v>-39.375413154433097</c:v>
                </c:pt>
                <c:pt idx="307">
                  <c:v>-40.065919966664502</c:v>
                </c:pt>
                <c:pt idx="308">
                  <c:v>-40.803467262046489</c:v>
                </c:pt>
                <c:pt idx="309">
                  <c:v>-41.678165516130768</c:v>
                </c:pt>
                <c:pt idx="310">
                  <c:v>-42.793040055708829</c:v>
                </c:pt>
                <c:pt idx="311">
                  <c:v>-44.128056727097686</c:v>
                </c:pt>
                <c:pt idx="312">
                  <c:v>-45.841949939739649</c:v>
                </c:pt>
                <c:pt idx="313">
                  <c:v>-47.684285121805985</c:v>
                </c:pt>
                <c:pt idx="314">
                  <c:v>-49.641884269161757</c:v>
                </c:pt>
                <c:pt idx="315">
                  <c:v>-50.824458869498436</c:v>
                </c:pt>
                <c:pt idx="316">
                  <c:v>-50.522181050997666</c:v>
                </c:pt>
                <c:pt idx="317">
                  <c:v>-48.163441631997578</c:v>
                </c:pt>
                <c:pt idx="318">
                  <c:v>-46.037354053546963</c:v>
                </c:pt>
                <c:pt idx="319">
                  <c:v>-44.900093189855497</c:v>
                </c:pt>
                <c:pt idx="320">
                  <c:v>-42.819834940010558</c:v>
                </c:pt>
                <c:pt idx="321">
                  <c:v>-41.404779290918732</c:v>
                </c:pt>
                <c:pt idx="322">
                  <c:v>-40.379196645478004</c:v>
                </c:pt>
                <c:pt idx="323">
                  <c:v>-39.81096146439689</c:v>
                </c:pt>
                <c:pt idx="324">
                  <c:v>-39.146160398079566</c:v>
                </c:pt>
                <c:pt idx="325">
                  <c:v>-38.281474355891397</c:v>
                </c:pt>
                <c:pt idx="326">
                  <c:v>-37.784063190112413</c:v>
                </c:pt>
                <c:pt idx="327">
                  <c:v>-37.395059037824502</c:v>
                </c:pt>
                <c:pt idx="328">
                  <c:v>-37.111182751324371</c:v>
                </c:pt>
                <c:pt idx="329">
                  <c:v>-36.826519247276117</c:v>
                </c:pt>
                <c:pt idx="330">
                  <c:v>-36.706216906333331</c:v>
                </c:pt>
                <c:pt idx="331">
                  <c:v>-36.686759837891685</c:v>
                </c:pt>
                <c:pt idx="332">
                  <c:v>-36.75974887492572</c:v>
                </c:pt>
                <c:pt idx="333">
                  <c:v>-36.848658632067099</c:v>
                </c:pt>
                <c:pt idx="334">
                  <c:v>-37.12537431197547</c:v>
                </c:pt>
                <c:pt idx="335">
                  <c:v>-37.370390113988101</c:v>
                </c:pt>
                <c:pt idx="336">
                  <c:v>-37.748579508806756</c:v>
                </c:pt>
                <c:pt idx="337">
                  <c:v>-38.323654815620976</c:v>
                </c:pt>
                <c:pt idx="338">
                  <c:v>-38.973132365584128</c:v>
                </c:pt>
                <c:pt idx="339">
                  <c:v>-39.932524221610485</c:v>
                </c:pt>
                <c:pt idx="340">
                  <c:v>-40.808479976409153</c:v>
                </c:pt>
                <c:pt idx="341">
                  <c:v>-42.057689293597988</c:v>
                </c:pt>
                <c:pt idx="342">
                  <c:v>-43.4370442793143</c:v>
                </c:pt>
                <c:pt idx="343">
                  <c:v>-44.882608619228229</c:v>
                </c:pt>
                <c:pt idx="344">
                  <c:v>-46.304067233458902</c:v>
                </c:pt>
                <c:pt idx="345">
                  <c:v>-47.672453786199299</c:v>
                </c:pt>
                <c:pt idx="346">
                  <c:v>-48.988046686126332</c:v>
                </c:pt>
                <c:pt idx="347">
                  <c:v>-45.606686421105749</c:v>
                </c:pt>
                <c:pt idx="348">
                  <c:v>-44.394136082185604</c:v>
                </c:pt>
                <c:pt idx="349">
                  <c:v>-43.642570564906556</c:v>
                </c:pt>
                <c:pt idx="350">
                  <c:v>-42.266231054723079</c:v>
                </c:pt>
                <c:pt idx="351">
                  <c:v>-41.411813237074171</c:v>
                </c:pt>
                <c:pt idx="352">
                  <c:v>-41.009888416350151</c:v>
                </c:pt>
                <c:pt idx="353">
                  <c:v>-40.497013092420907</c:v>
                </c:pt>
                <c:pt idx="354">
                  <c:v>-39.715020551571918</c:v>
                </c:pt>
                <c:pt idx="355">
                  <c:v>-39.321190436613307</c:v>
                </c:pt>
                <c:pt idx="356">
                  <c:v>-38.552222125466258</c:v>
                </c:pt>
                <c:pt idx="357">
                  <c:v>-38.150742473301989</c:v>
                </c:pt>
                <c:pt idx="358">
                  <c:v>-37.947359870243744</c:v>
                </c:pt>
                <c:pt idx="359">
                  <c:v>-37.66020514028078</c:v>
                </c:pt>
                <c:pt idx="360">
                  <c:v>-37.390887791071258</c:v>
                </c:pt>
                <c:pt idx="361">
                  <c:v>-37.635084687260019</c:v>
                </c:pt>
                <c:pt idx="362">
                  <c:v>-37.501564455112927</c:v>
                </c:pt>
                <c:pt idx="363">
                  <c:v>-37.806175355282647</c:v>
                </c:pt>
                <c:pt idx="364">
                  <c:v>-37.887859071708242</c:v>
                </c:pt>
                <c:pt idx="365">
                  <c:v>-37.864370594395659</c:v>
                </c:pt>
                <c:pt idx="366">
                  <c:v>-38.0891483876023</c:v>
                </c:pt>
                <c:pt idx="367">
                  <c:v>-38.787841107895517</c:v>
                </c:pt>
                <c:pt idx="368">
                  <c:v>-39.135658686438447</c:v>
                </c:pt>
                <c:pt idx="369">
                  <c:v>-39.952443769249697</c:v>
                </c:pt>
                <c:pt idx="370">
                  <c:v>-41.386891151552142</c:v>
                </c:pt>
                <c:pt idx="371">
                  <c:v>-42.688141661560898</c:v>
                </c:pt>
                <c:pt idx="372">
                  <c:v>-43.668078669278962</c:v>
                </c:pt>
                <c:pt idx="373">
                  <c:v>-46.11961442907252</c:v>
                </c:pt>
                <c:pt idx="374">
                  <c:v>-48.017045629175506</c:v>
                </c:pt>
                <c:pt idx="375">
                  <c:v>-51.040230046966627</c:v>
                </c:pt>
                <c:pt idx="376">
                  <c:v>-55.349989871954804</c:v>
                </c:pt>
                <c:pt idx="377">
                  <c:v>-58.018184143952197</c:v>
                </c:pt>
                <c:pt idx="378">
                  <c:v>-58.023766409903224</c:v>
                </c:pt>
                <c:pt idx="379">
                  <c:v>-51.964357862739597</c:v>
                </c:pt>
                <c:pt idx="380">
                  <c:v>-49.613097196353152</c:v>
                </c:pt>
                <c:pt idx="381">
                  <c:v>-46.752743053985277</c:v>
                </c:pt>
                <c:pt idx="382">
                  <c:v>-45.011607334458212</c:v>
                </c:pt>
                <c:pt idx="383">
                  <c:v>-43.535073026141411</c:v>
                </c:pt>
                <c:pt idx="384">
                  <c:v>-42.426010337811455</c:v>
                </c:pt>
                <c:pt idx="385">
                  <c:v>-41.595703463850782</c:v>
                </c:pt>
                <c:pt idx="386">
                  <c:v>-40.821346671643532</c:v>
                </c:pt>
                <c:pt idx="387">
                  <c:v>-40.454278727626118</c:v>
                </c:pt>
                <c:pt idx="388">
                  <c:v>-40.163591427424983</c:v>
                </c:pt>
                <c:pt idx="389">
                  <c:v>-40.098747222301945</c:v>
                </c:pt>
                <c:pt idx="390">
                  <c:v>-39.859191922831783</c:v>
                </c:pt>
                <c:pt idx="391">
                  <c:v>-39.298517093018482</c:v>
                </c:pt>
                <c:pt idx="392">
                  <c:v>-39.105557494620768</c:v>
                </c:pt>
                <c:pt idx="393">
                  <c:v>-39.445097976233825</c:v>
                </c:pt>
                <c:pt idx="394">
                  <c:v>-39.970255865715544</c:v>
                </c:pt>
                <c:pt idx="395">
                  <c:v>-39.235428080706406</c:v>
                </c:pt>
                <c:pt idx="396">
                  <c:v>-40.844076137364574</c:v>
                </c:pt>
                <c:pt idx="397">
                  <c:v>-40.781795368437031</c:v>
                </c:pt>
                <c:pt idx="398">
                  <c:v>-41.922790188816656</c:v>
                </c:pt>
                <c:pt idx="399">
                  <c:v>-42.67300131313705</c:v>
                </c:pt>
                <c:pt idx="400">
                  <c:v>-42.230145477007646</c:v>
                </c:pt>
                <c:pt idx="401">
                  <c:v>-39.614175226918867</c:v>
                </c:pt>
                <c:pt idx="402">
                  <c:v>-41.78291446098396</c:v>
                </c:pt>
                <c:pt idx="403">
                  <c:v>-37.642235822357222</c:v>
                </c:pt>
                <c:pt idx="404">
                  <c:v>-37.977037016927426</c:v>
                </c:pt>
                <c:pt idx="405">
                  <c:v>-42.814341023919496</c:v>
                </c:pt>
                <c:pt idx="406">
                  <c:v>-45.306470771757219</c:v>
                </c:pt>
                <c:pt idx="407">
                  <c:v>-49.939173901760462</c:v>
                </c:pt>
                <c:pt idx="408">
                  <c:v>-46.071943177259627</c:v>
                </c:pt>
                <c:pt idx="409">
                  <c:v>-44.945220417473145</c:v>
                </c:pt>
                <c:pt idx="410">
                  <c:v>-48.430145007180947</c:v>
                </c:pt>
                <c:pt idx="411">
                  <c:v>-45.602907545017381</c:v>
                </c:pt>
                <c:pt idx="412">
                  <c:v>-50.723731439559259</c:v>
                </c:pt>
                <c:pt idx="413">
                  <c:v>-43.092387710091977</c:v>
                </c:pt>
                <c:pt idx="414">
                  <c:v>-49.257759151711497</c:v>
                </c:pt>
                <c:pt idx="415">
                  <c:v>-41.125187452021677</c:v>
                </c:pt>
                <c:pt idx="416">
                  <c:v>-58.906050428822262</c:v>
                </c:pt>
                <c:pt idx="417">
                  <c:v>-48.927329385968861</c:v>
                </c:pt>
                <c:pt idx="418">
                  <c:v>-36.731350144858766</c:v>
                </c:pt>
                <c:pt idx="419">
                  <c:v>-35.744354369206121</c:v>
                </c:pt>
                <c:pt idx="420">
                  <c:v>-38.961669292653703</c:v>
                </c:pt>
                <c:pt idx="421">
                  <c:v>-44.058526060378178</c:v>
                </c:pt>
                <c:pt idx="422">
                  <c:v>-45.052173947931408</c:v>
                </c:pt>
                <c:pt idx="423">
                  <c:v>-53.675428259797329</c:v>
                </c:pt>
                <c:pt idx="424">
                  <c:v>-48.016066634546085</c:v>
                </c:pt>
                <c:pt idx="425">
                  <c:v>-50.773110822848913</c:v>
                </c:pt>
                <c:pt idx="426">
                  <c:v>-49.552994996863475</c:v>
                </c:pt>
                <c:pt idx="427">
                  <c:v>-51.046998830053212</c:v>
                </c:pt>
                <c:pt idx="428">
                  <c:v>-51.0785227105453</c:v>
                </c:pt>
                <c:pt idx="429">
                  <c:v>-50.870375325803309</c:v>
                </c:pt>
                <c:pt idx="430">
                  <c:v>-50.289787883129804</c:v>
                </c:pt>
                <c:pt idx="431">
                  <c:v>-50.570771575339521</c:v>
                </c:pt>
                <c:pt idx="432">
                  <c:v>-51.288883770533346</c:v>
                </c:pt>
                <c:pt idx="433">
                  <c:v>-52.083428167428494</c:v>
                </c:pt>
                <c:pt idx="434">
                  <c:v>-51.477689305908712</c:v>
                </c:pt>
                <c:pt idx="435">
                  <c:v>-52.077035731815847</c:v>
                </c:pt>
                <c:pt idx="436">
                  <c:v>-52.551359622794884</c:v>
                </c:pt>
                <c:pt idx="437">
                  <c:v>-53.736872202068774</c:v>
                </c:pt>
                <c:pt idx="438">
                  <c:v>-53.485191383575163</c:v>
                </c:pt>
                <c:pt idx="439">
                  <c:v>-53.7759726477518</c:v>
                </c:pt>
                <c:pt idx="440">
                  <c:v>-54.750914702688604</c:v>
                </c:pt>
                <c:pt idx="441">
                  <c:v>-53.482052284082286</c:v>
                </c:pt>
                <c:pt idx="442">
                  <c:v>-55.609157139040761</c:v>
                </c:pt>
                <c:pt idx="443">
                  <c:v>-57.602215156046952</c:v>
                </c:pt>
                <c:pt idx="444">
                  <c:v>-58.30753015265406</c:v>
                </c:pt>
                <c:pt idx="445">
                  <c:v>-58.790237147433039</c:v>
                </c:pt>
                <c:pt idx="446">
                  <c:v>-59.537018726141767</c:v>
                </c:pt>
                <c:pt idx="447">
                  <c:v>-61.38017535766037</c:v>
                </c:pt>
                <c:pt idx="448">
                  <c:v>-62.380659083452258</c:v>
                </c:pt>
                <c:pt idx="449">
                  <c:v>-61.115823038911415</c:v>
                </c:pt>
                <c:pt idx="450">
                  <c:v>-61.476608042000862</c:v>
                </c:pt>
                <c:pt idx="451">
                  <c:v>-58.21445191643037</c:v>
                </c:pt>
                <c:pt idx="452">
                  <c:v>-57.524619203627466</c:v>
                </c:pt>
                <c:pt idx="453">
                  <c:v>-55.471710676909005</c:v>
                </c:pt>
                <c:pt idx="454">
                  <c:v>-54.387748719858031</c:v>
                </c:pt>
                <c:pt idx="455">
                  <c:v>-53.281603584533478</c:v>
                </c:pt>
                <c:pt idx="456">
                  <c:v>-51.583557105988646</c:v>
                </c:pt>
                <c:pt idx="457">
                  <c:v>-50.766763591225434</c:v>
                </c:pt>
                <c:pt idx="458">
                  <c:v>-49.388137887266602</c:v>
                </c:pt>
                <c:pt idx="459">
                  <c:v>-48.675002264892598</c:v>
                </c:pt>
                <c:pt idx="460">
                  <c:v>-48.215906578794424</c:v>
                </c:pt>
                <c:pt idx="461">
                  <c:v>-48.107447574658046</c:v>
                </c:pt>
                <c:pt idx="462">
                  <c:v>-47.343272227240469</c:v>
                </c:pt>
                <c:pt idx="463">
                  <c:v>-47.262199351539991</c:v>
                </c:pt>
                <c:pt idx="464">
                  <c:v>-47.043871232357297</c:v>
                </c:pt>
                <c:pt idx="465">
                  <c:v>-47.218614500494738</c:v>
                </c:pt>
                <c:pt idx="466">
                  <c:v>-47.305133060810576</c:v>
                </c:pt>
                <c:pt idx="467">
                  <c:v>-47.510904991834416</c:v>
                </c:pt>
                <c:pt idx="468">
                  <c:v>-47.614277987644293</c:v>
                </c:pt>
                <c:pt idx="469">
                  <c:v>-48.181295781339266</c:v>
                </c:pt>
                <c:pt idx="470">
                  <c:v>-48.597395721935683</c:v>
                </c:pt>
                <c:pt idx="471">
                  <c:v>-49.247600777210998</c:v>
                </c:pt>
                <c:pt idx="472">
                  <c:v>-49.543235940723008</c:v>
                </c:pt>
                <c:pt idx="473">
                  <c:v>-50.096904574644235</c:v>
                </c:pt>
                <c:pt idx="474">
                  <c:v>-50.706380253996628</c:v>
                </c:pt>
                <c:pt idx="475">
                  <c:v>-51.148522262572364</c:v>
                </c:pt>
                <c:pt idx="476">
                  <c:v>-51.239839934646632</c:v>
                </c:pt>
                <c:pt idx="477">
                  <c:v>-50.241803155776623</c:v>
                </c:pt>
                <c:pt idx="478">
                  <c:v>-49.745815641149399</c:v>
                </c:pt>
                <c:pt idx="479">
                  <c:v>-49.303153329762445</c:v>
                </c:pt>
                <c:pt idx="480">
                  <c:v>-48.581222674156706</c:v>
                </c:pt>
                <c:pt idx="481">
                  <c:v>-48.04417913881062</c:v>
                </c:pt>
                <c:pt idx="482">
                  <c:v>-46.742833717668525</c:v>
                </c:pt>
                <c:pt idx="483">
                  <c:v>-44.660314426567503</c:v>
                </c:pt>
                <c:pt idx="484">
                  <c:v>-43.993872918313713</c:v>
                </c:pt>
                <c:pt idx="485">
                  <c:v>-42.786907116441306</c:v>
                </c:pt>
                <c:pt idx="486">
                  <c:v>-41.957293110817083</c:v>
                </c:pt>
                <c:pt idx="487">
                  <c:v>-41.796120201211941</c:v>
                </c:pt>
                <c:pt idx="488">
                  <c:v>-41.892691703036348</c:v>
                </c:pt>
                <c:pt idx="489">
                  <c:v>-40.974034401697132</c:v>
                </c:pt>
                <c:pt idx="490">
                  <c:v>-42.23877592697233</c:v>
                </c:pt>
                <c:pt idx="491">
                  <c:v>-42.657023246368276</c:v>
                </c:pt>
                <c:pt idx="492">
                  <c:v>-43.059320604450882</c:v>
                </c:pt>
                <c:pt idx="493">
                  <c:v>-43.135792435829138</c:v>
                </c:pt>
                <c:pt idx="494">
                  <c:v>-43.657488571574909</c:v>
                </c:pt>
                <c:pt idx="495">
                  <c:v>-43.679509219343686</c:v>
                </c:pt>
                <c:pt idx="496">
                  <c:v>-44.160849247422476</c:v>
                </c:pt>
                <c:pt idx="497">
                  <c:v>-45.332009219707878</c:v>
                </c:pt>
                <c:pt idx="498">
                  <c:v>-45.197991871735475</c:v>
                </c:pt>
                <c:pt idx="499">
                  <c:v>-45.279140309355839</c:v>
                </c:pt>
                <c:pt idx="500">
                  <c:v>-44.516965809344221</c:v>
                </c:pt>
                <c:pt idx="501">
                  <c:v>-45.385363577750539</c:v>
                </c:pt>
                <c:pt idx="502">
                  <c:v>-44.589922975020571</c:v>
                </c:pt>
                <c:pt idx="503">
                  <c:v>-42.937300750177073</c:v>
                </c:pt>
                <c:pt idx="504">
                  <c:v>-42.118104187172051</c:v>
                </c:pt>
                <c:pt idx="505">
                  <c:v>-41.335427427053745</c:v>
                </c:pt>
                <c:pt idx="506">
                  <c:v>-40.762352418962806</c:v>
                </c:pt>
                <c:pt idx="507">
                  <c:v>-41.41749210112247</c:v>
                </c:pt>
                <c:pt idx="508">
                  <c:v>-41.477311481206009</c:v>
                </c:pt>
                <c:pt idx="509">
                  <c:v>-40.166776061877492</c:v>
                </c:pt>
                <c:pt idx="510">
                  <c:v>-40.389307176412949</c:v>
                </c:pt>
                <c:pt idx="511">
                  <c:v>-41.133759019480102</c:v>
                </c:pt>
                <c:pt idx="512">
                  <c:v>-40.066396831699443</c:v>
                </c:pt>
                <c:pt idx="513">
                  <c:v>-41.129189802417763</c:v>
                </c:pt>
                <c:pt idx="514">
                  <c:v>-40.348689911064234</c:v>
                </c:pt>
                <c:pt idx="515">
                  <c:v>-40.656231130124795</c:v>
                </c:pt>
                <c:pt idx="516">
                  <c:v>-41.056000692826856</c:v>
                </c:pt>
                <c:pt idx="517">
                  <c:v>-41.246134817401568</c:v>
                </c:pt>
                <c:pt idx="518">
                  <c:v>-41.314597213218903</c:v>
                </c:pt>
                <c:pt idx="519">
                  <c:v>-41.883725735312183</c:v>
                </c:pt>
                <c:pt idx="520">
                  <c:v>-43.484601630393293</c:v>
                </c:pt>
                <c:pt idx="521">
                  <c:v>-44.22838176967921</c:v>
                </c:pt>
                <c:pt idx="522">
                  <c:v>-44.552725849350601</c:v>
                </c:pt>
                <c:pt idx="523">
                  <c:v>-45.139281666146715</c:v>
                </c:pt>
                <c:pt idx="524">
                  <c:v>-45.601729172119732</c:v>
                </c:pt>
                <c:pt idx="525">
                  <c:v>-45.663378567361377</c:v>
                </c:pt>
                <c:pt idx="526">
                  <c:v>-44.776585359244471</c:v>
                </c:pt>
                <c:pt idx="527">
                  <c:v>-44.26146698237433</c:v>
                </c:pt>
                <c:pt idx="528">
                  <c:v>-43.592028402639116</c:v>
                </c:pt>
                <c:pt idx="529">
                  <c:v>-42.802039339619625</c:v>
                </c:pt>
                <c:pt idx="530">
                  <c:v>-42.432450789551815</c:v>
                </c:pt>
                <c:pt idx="531">
                  <c:v>-41.457710838161582</c:v>
                </c:pt>
                <c:pt idx="532">
                  <c:v>-41.039024579444416</c:v>
                </c:pt>
                <c:pt idx="533">
                  <c:v>-40.891294928213689</c:v>
                </c:pt>
                <c:pt idx="534">
                  <c:v>-40.133464468755072</c:v>
                </c:pt>
                <c:pt idx="535">
                  <c:v>-39.158154994689085</c:v>
                </c:pt>
                <c:pt idx="536">
                  <c:v>-40.454501103807466</c:v>
                </c:pt>
                <c:pt idx="537">
                  <c:v>-41.872533126237805</c:v>
                </c:pt>
                <c:pt idx="538">
                  <c:v>-42.177408288493709</c:v>
                </c:pt>
                <c:pt idx="539">
                  <c:v>-43.832453829208859</c:v>
                </c:pt>
                <c:pt idx="540">
                  <c:v>-46.176428578769936</c:v>
                </c:pt>
                <c:pt idx="541">
                  <c:v>-45.613220475515419</c:v>
                </c:pt>
                <c:pt idx="542">
                  <c:v>-44.422676687985081</c:v>
                </c:pt>
                <c:pt idx="543">
                  <c:v>-44.300141955541669</c:v>
                </c:pt>
                <c:pt idx="544">
                  <c:v>-44.899787154118279</c:v>
                </c:pt>
                <c:pt idx="545">
                  <c:v>-44.573448129532885</c:v>
                </c:pt>
                <c:pt idx="546">
                  <c:v>-46.078566770141151</c:v>
                </c:pt>
                <c:pt idx="547">
                  <c:v>-46.963319849395091</c:v>
                </c:pt>
                <c:pt idx="548">
                  <c:v>-47.875882794407211</c:v>
                </c:pt>
                <c:pt idx="549">
                  <c:v>-48.270218663709521</c:v>
                </c:pt>
                <c:pt idx="550">
                  <c:v>-47.864788271356375</c:v>
                </c:pt>
                <c:pt idx="551">
                  <c:v>-47.214008434380325</c:v>
                </c:pt>
                <c:pt idx="552">
                  <c:v>-46.309720568892821</c:v>
                </c:pt>
                <c:pt idx="553">
                  <c:v>-45.249386030214424</c:v>
                </c:pt>
                <c:pt idx="554">
                  <c:v>-44.626001077671837</c:v>
                </c:pt>
                <c:pt idx="555">
                  <c:v>-43.477545275768357</c:v>
                </c:pt>
                <c:pt idx="556">
                  <c:v>-43.098495301648306</c:v>
                </c:pt>
                <c:pt idx="557">
                  <c:v>-43.457141122423444</c:v>
                </c:pt>
                <c:pt idx="558">
                  <c:v>-43.851415823169425</c:v>
                </c:pt>
                <c:pt idx="559">
                  <c:v>-43.152543850615857</c:v>
                </c:pt>
                <c:pt idx="560">
                  <c:v>-41.304257082020527</c:v>
                </c:pt>
                <c:pt idx="561">
                  <c:v>-41.395923351754753</c:v>
                </c:pt>
                <c:pt idx="562">
                  <c:v>-41.761322292419365</c:v>
                </c:pt>
                <c:pt idx="563">
                  <c:v>-41.218878958199063</c:v>
                </c:pt>
                <c:pt idx="564">
                  <c:v>-42.001344225515957</c:v>
                </c:pt>
                <c:pt idx="565">
                  <c:v>-43.773719139066117</c:v>
                </c:pt>
                <c:pt idx="566">
                  <c:v>-44.199864808384902</c:v>
                </c:pt>
                <c:pt idx="567">
                  <c:v>-45.225682782751178</c:v>
                </c:pt>
                <c:pt idx="568">
                  <c:v>-46.303567427589044</c:v>
                </c:pt>
                <c:pt idx="569">
                  <c:v>-47.756961677955879</c:v>
                </c:pt>
                <c:pt idx="570">
                  <c:v>-50.216313216537536</c:v>
                </c:pt>
                <c:pt idx="571">
                  <c:v>-51.744008366634276</c:v>
                </c:pt>
                <c:pt idx="572">
                  <c:v>-53.128430556977769</c:v>
                </c:pt>
                <c:pt idx="573">
                  <c:v>-52.637139359650881</c:v>
                </c:pt>
                <c:pt idx="574">
                  <c:v>-51.169241003167706</c:v>
                </c:pt>
                <c:pt idx="575">
                  <c:v>-49.281532744661405</c:v>
                </c:pt>
                <c:pt idx="576">
                  <c:v>-47.817544756378283</c:v>
                </c:pt>
                <c:pt idx="577">
                  <c:v>-46.473427952376674</c:v>
                </c:pt>
                <c:pt idx="578">
                  <c:v>-45.454038070518941</c:v>
                </c:pt>
                <c:pt idx="579">
                  <c:v>-44.539964534383245</c:v>
                </c:pt>
                <c:pt idx="580">
                  <c:v>-43.803730521541837</c:v>
                </c:pt>
                <c:pt idx="581">
                  <c:v>-43.462284251596401</c:v>
                </c:pt>
                <c:pt idx="582">
                  <c:v>-42.871923609184044</c:v>
                </c:pt>
                <c:pt idx="583">
                  <c:v>-42.976832168002197</c:v>
                </c:pt>
                <c:pt idx="584">
                  <c:v>-42.716684025145099</c:v>
                </c:pt>
                <c:pt idx="585">
                  <c:v>-42.877417125092833</c:v>
                </c:pt>
                <c:pt idx="586">
                  <c:v>-43.024616320835719</c:v>
                </c:pt>
                <c:pt idx="587">
                  <c:v>-43.651921849139555</c:v>
                </c:pt>
                <c:pt idx="588">
                  <c:v>-44.262289872441528</c:v>
                </c:pt>
                <c:pt idx="589">
                  <c:v>-44.619097961475049</c:v>
                </c:pt>
                <c:pt idx="590">
                  <c:v>-45.057348399891751</c:v>
                </c:pt>
                <c:pt idx="591">
                  <c:v>-45.948306311387377</c:v>
                </c:pt>
                <c:pt idx="592">
                  <c:v>-46.84921841167283</c:v>
                </c:pt>
                <c:pt idx="593">
                  <c:v>-48.004479724951558</c:v>
                </c:pt>
                <c:pt idx="594">
                  <c:v>-50.502239125797985</c:v>
                </c:pt>
                <c:pt idx="595">
                  <c:v>-53.271279918677884</c:v>
                </c:pt>
                <c:pt idx="596">
                  <c:v>-58.340125801461603</c:v>
                </c:pt>
                <c:pt idx="597">
                  <c:v>-59.818144420555733</c:v>
                </c:pt>
                <c:pt idx="598">
                  <c:v>-56.669971762486931</c:v>
                </c:pt>
                <c:pt idx="599">
                  <c:v>-53.025284452292127</c:v>
                </c:pt>
                <c:pt idx="600">
                  <c:v>-51.00796059699735</c:v>
                </c:pt>
                <c:pt idx="601">
                  <c:v>-48.482156620027908</c:v>
                </c:pt>
                <c:pt idx="602">
                  <c:v>-46.971892393935136</c:v>
                </c:pt>
                <c:pt idx="603">
                  <c:v>-45.932555614082737</c:v>
                </c:pt>
                <c:pt idx="604">
                  <c:v>-44.960343478475167</c:v>
                </c:pt>
                <c:pt idx="605">
                  <c:v>-44.590582739141531</c:v>
                </c:pt>
                <c:pt idx="606">
                  <c:v>-43.881403211592222</c:v>
                </c:pt>
                <c:pt idx="607">
                  <c:v>-43.956783241639265</c:v>
                </c:pt>
                <c:pt idx="608">
                  <c:v>-43.708209193253964</c:v>
                </c:pt>
                <c:pt idx="609">
                  <c:v>-43.53258270424692</c:v>
                </c:pt>
                <c:pt idx="610">
                  <c:v>-43.786019632932863</c:v>
                </c:pt>
                <c:pt idx="611">
                  <c:v>-44.01537341018625</c:v>
                </c:pt>
                <c:pt idx="612">
                  <c:v>-44.334436918635575</c:v>
                </c:pt>
                <c:pt idx="613">
                  <c:v>-44.894376039365675</c:v>
                </c:pt>
                <c:pt idx="614">
                  <c:v>-45.463253957287158</c:v>
                </c:pt>
                <c:pt idx="615">
                  <c:v>-46.373040862575373</c:v>
                </c:pt>
                <c:pt idx="616">
                  <c:v>-47.779131214045968</c:v>
                </c:pt>
                <c:pt idx="617">
                  <c:v>-48.304392606496243</c:v>
                </c:pt>
                <c:pt idx="618">
                  <c:v>-49.492242336608008</c:v>
                </c:pt>
                <c:pt idx="619">
                  <c:v>-51.214310995446226</c:v>
                </c:pt>
                <c:pt idx="620">
                  <c:v>-52.303593578697388</c:v>
                </c:pt>
                <c:pt idx="621">
                  <c:v>-54.019696888397071</c:v>
                </c:pt>
                <c:pt idx="622">
                  <c:v>-55.520061133825081</c:v>
                </c:pt>
                <c:pt idx="623">
                  <c:v>-56.958936100480457</c:v>
                </c:pt>
                <c:pt idx="624">
                  <c:v>-58.35548004882213</c:v>
                </c:pt>
                <c:pt idx="625">
                  <c:v>-56.075684870488374</c:v>
                </c:pt>
                <c:pt idx="626">
                  <c:v>-55.930136338893767</c:v>
                </c:pt>
                <c:pt idx="627">
                  <c:v>-54.262108704095219</c:v>
                </c:pt>
                <c:pt idx="628">
                  <c:v>-53.419888713933403</c:v>
                </c:pt>
                <c:pt idx="629">
                  <c:v>-51.844102612163134</c:v>
                </c:pt>
                <c:pt idx="630">
                  <c:v>-51.507294312803097</c:v>
                </c:pt>
                <c:pt idx="631">
                  <c:v>-49.999920517106702</c:v>
                </c:pt>
                <c:pt idx="632">
                  <c:v>-49.752712589501336</c:v>
                </c:pt>
                <c:pt idx="633">
                  <c:v>-49.14708409868539</c:v>
                </c:pt>
                <c:pt idx="634">
                  <c:v>-48.386049072333314</c:v>
                </c:pt>
                <c:pt idx="635">
                  <c:v>-47.874628196762266</c:v>
                </c:pt>
                <c:pt idx="636">
                  <c:v>-47.147467326314654</c:v>
                </c:pt>
                <c:pt idx="637">
                  <c:v>-46.496438374837183</c:v>
                </c:pt>
                <c:pt idx="638">
                  <c:v>-46.009386103891636</c:v>
                </c:pt>
                <c:pt idx="639">
                  <c:v>-45.554970416104425</c:v>
                </c:pt>
                <c:pt idx="640">
                  <c:v>-45.130979669448251</c:v>
                </c:pt>
                <c:pt idx="641">
                  <c:v>-45.060223872288176</c:v>
                </c:pt>
                <c:pt idx="642">
                  <c:v>-44.579288446638756</c:v>
                </c:pt>
                <c:pt idx="643">
                  <c:v>-44.443972515705752</c:v>
                </c:pt>
                <c:pt idx="644">
                  <c:v>-44.153771528119364</c:v>
                </c:pt>
                <c:pt idx="645">
                  <c:v>-44.228452864690354</c:v>
                </c:pt>
                <c:pt idx="646">
                  <c:v>-44.173987926220882</c:v>
                </c:pt>
                <c:pt idx="647">
                  <c:v>-44.539163073625829</c:v>
                </c:pt>
                <c:pt idx="648">
                  <c:v>-45.100742283457215</c:v>
                </c:pt>
                <c:pt idx="649">
                  <c:v>-45.799361469188405</c:v>
                </c:pt>
                <c:pt idx="650">
                  <c:v>-46.177996344098432</c:v>
                </c:pt>
                <c:pt idx="651">
                  <c:v>-46.098232908685596</c:v>
                </c:pt>
                <c:pt idx="652">
                  <c:v>-47.825374394435734</c:v>
                </c:pt>
                <c:pt idx="653">
                  <c:v>-49.883210485216431</c:v>
                </c:pt>
                <c:pt idx="654">
                  <c:v>-49.898380856054288</c:v>
                </c:pt>
                <c:pt idx="655">
                  <c:v>-49.074589929179552</c:v>
                </c:pt>
                <c:pt idx="656">
                  <c:v>-50.797654305540057</c:v>
                </c:pt>
                <c:pt idx="657">
                  <c:v>-48.473141609238425</c:v>
                </c:pt>
                <c:pt idx="658">
                  <c:v>-49.465677086738829</c:v>
                </c:pt>
                <c:pt idx="659">
                  <c:v>-47.903803031194741</c:v>
                </c:pt>
                <c:pt idx="660">
                  <c:v>-45.86661171393029</c:v>
                </c:pt>
                <c:pt idx="661">
                  <c:v>-47.070128479986828</c:v>
                </c:pt>
                <c:pt idx="662">
                  <c:v>-45.50717255553181</c:v>
                </c:pt>
                <c:pt idx="663">
                  <c:v>-44.111107962589699</c:v>
                </c:pt>
                <c:pt idx="664">
                  <c:v>-43.431741092829228</c:v>
                </c:pt>
                <c:pt idx="665">
                  <c:v>-42.809802758347963</c:v>
                </c:pt>
                <c:pt idx="666">
                  <c:v>-42.269140977107512</c:v>
                </c:pt>
                <c:pt idx="667">
                  <c:v>-41.98339628164512</c:v>
                </c:pt>
                <c:pt idx="668">
                  <c:v>-41.988288308188181</c:v>
                </c:pt>
                <c:pt idx="669">
                  <c:v>-41.854610931367425</c:v>
                </c:pt>
                <c:pt idx="670">
                  <c:v>-41.80356407219783</c:v>
                </c:pt>
                <c:pt idx="671">
                  <c:v>-42.015596804730606</c:v>
                </c:pt>
                <c:pt idx="672">
                  <c:v>-42.761439665987098</c:v>
                </c:pt>
                <c:pt idx="673">
                  <c:v>-43.391530978454291</c:v>
                </c:pt>
                <c:pt idx="674">
                  <c:v>-44.283438287340196</c:v>
                </c:pt>
                <c:pt idx="675">
                  <c:v>-45.175658658863242</c:v>
                </c:pt>
                <c:pt idx="676">
                  <c:v>-46.890736564088158</c:v>
                </c:pt>
                <c:pt idx="677">
                  <c:v>-49.262734964690523</c:v>
                </c:pt>
                <c:pt idx="678">
                  <c:v>-49.702814940532463</c:v>
                </c:pt>
                <c:pt idx="679">
                  <c:v>-51.919350317019102</c:v>
                </c:pt>
                <c:pt idx="680">
                  <c:v>-53.446422896958538</c:v>
                </c:pt>
                <c:pt idx="681">
                  <c:v>-55.505398067880598</c:v>
                </c:pt>
                <c:pt idx="682">
                  <c:v>-59.578632177549302</c:v>
                </c:pt>
                <c:pt idx="683">
                  <c:v>-57.992840123218464</c:v>
                </c:pt>
                <c:pt idx="684">
                  <c:v>-53.202670924702971</c:v>
                </c:pt>
                <c:pt idx="685">
                  <c:v>-50.573424076493772</c:v>
                </c:pt>
                <c:pt idx="686">
                  <c:v>-49.57074085978671</c:v>
                </c:pt>
                <c:pt idx="687">
                  <c:v>-48.858361998995903</c:v>
                </c:pt>
                <c:pt idx="688">
                  <c:v>-47.760078460086497</c:v>
                </c:pt>
                <c:pt idx="689">
                  <c:v>-46.493805070501153</c:v>
                </c:pt>
                <c:pt idx="690">
                  <c:v>-46.25137929780368</c:v>
                </c:pt>
                <c:pt idx="691">
                  <c:v>-46.479116744294579</c:v>
                </c:pt>
                <c:pt idx="692">
                  <c:v>-46.24123570141635</c:v>
                </c:pt>
                <c:pt idx="693">
                  <c:v>-46.519317026546673</c:v>
                </c:pt>
                <c:pt idx="694">
                  <c:v>-46.773585617354378</c:v>
                </c:pt>
                <c:pt idx="695">
                  <c:v>-47.690313200677259</c:v>
                </c:pt>
                <c:pt idx="696">
                  <c:v>-48.413268698489404</c:v>
                </c:pt>
                <c:pt idx="697">
                  <c:v>-49.887352897941575</c:v>
                </c:pt>
                <c:pt idx="698">
                  <c:v>-50.513977015599558</c:v>
                </c:pt>
                <c:pt idx="699">
                  <c:v>-51.962730574955579</c:v>
                </c:pt>
                <c:pt idx="700">
                  <c:v>-51.325295787479639</c:v>
                </c:pt>
                <c:pt idx="701">
                  <c:v>-50.11068539862508</c:v>
                </c:pt>
                <c:pt idx="702">
                  <c:v>-48.655624569191346</c:v>
                </c:pt>
                <c:pt idx="703">
                  <c:v>-46.035930279424115</c:v>
                </c:pt>
                <c:pt idx="704">
                  <c:v>-44.140766114854252</c:v>
                </c:pt>
                <c:pt idx="705">
                  <c:v>-42.225863782029592</c:v>
                </c:pt>
                <c:pt idx="706">
                  <c:v>-40.507041022698559</c:v>
                </c:pt>
                <c:pt idx="707">
                  <c:v>-38.753740404808006</c:v>
                </c:pt>
                <c:pt idx="708">
                  <c:v>-36.856163153274437</c:v>
                </c:pt>
                <c:pt idx="709">
                  <c:v>-34.96706972818901</c:v>
                </c:pt>
                <c:pt idx="710">
                  <c:v>-32.731522664379916</c:v>
                </c:pt>
                <c:pt idx="711">
                  <c:v>-30.284273832174517</c:v>
                </c:pt>
                <c:pt idx="712">
                  <c:v>-27.790074558650364</c:v>
                </c:pt>
                <c:pt idx="713">
                  <c:v>-25.962164945987453</c:v>
                </c:pt>
                <c:pt idx="714">
                  <c:v>-24.552777466629859</c:v>
                </c:pt>
                <c:pt idx="715">
                  <c:v>-25.013008970682925</c:v>
                </c:pt>
                <c:pt idx="716">
                  <c:v>-27.405686428216036</c:v>
                </c:pt>
                <c:pt idx="717">
                  <c:v>-26.814458823457073</c:v>
                </c:pt>
                <c:pt idx="718">
                  <c:v>-24.609041719733568</c:v>
                </c:pt>
                <c:pt idx="719">
                  <c:v>-26.542645247050306</c:v>
                </c:pt>
                <c:pt idx="720">
                  <c:v>-27.38182590594203</c:v>
                </c:pt>
                <c:pt idx="721">
                  <c:v>-28.029976470141516</c:v>
                </c:pt>
                <c:pt idx="722">
                  <c:v>-28.55064677471136</c:v>
                </c:pt>
                <c:pt idx="723">
                  <c:v>-28.875023758858372</c:v>
                </c:pt>
                <c:pt idx="724">
                  <c:v>-29.088879079470214</c:v>
                </c:pt>
                <c:pt idx="725">
                  <c:v>-29.227440676865537</c:v>
                </c:pt>
                <c:pt idx="726">
                  <c:v>-29.345198420108023</c:v>
                </c:pt>
                <c:pt idx="727">
                  <c:v>-29.262362309685308</c:v>
                </c:pt>
                <c:pt idx="728">
                  <c:v>-29.127590537724114</c:v>
                </c:pt>
                <c:pt idx="729">
                  <c:v>-28.72059500559449</c:v>
                </c:pt>
                <c:pt idx="730">
                  <c:v>-28.170693117283832</c:v>
                </c:pt>
                <c:pt idx="731">
                  <c:v>-27.174613840437331</c:v>
                </c:pt>
                <c:pt idx="732">
                  <c:v>-25.617304454763854</c:v>
                </c:pt>
                <c:pt idx="733">
                  <c:v>-23.81075233312534</c:v>
                </c:pt>
                <c:pt idx="734">
                  <c:v>-29.669393592155902</c:v>
                </c:pt>
                <c:pt idx="735">
                  <c:v>-41.5031208534215</c:v>
                </c:pt>
                <c:pt idx="736">
                  <c:v>-41.893942998104585</c:v>
                </c:pt>
                <c:pt idx="737">
                  <c:v>-38.291736773496204</c:v>
                </c:pt>
                <c:pt idx="738">
                  <c:v>-36.536777265154605</c:v>
                </c:pt>
                <c:pt idx="739">
                  <c:v>-35.483091409861657</c:v>
                </c:pt>
                <c:pt idx="740">
                  <c:v>-34.435404508334472</c:v>
                </c:pt>
                <c:pt idx="741">
                  <c:v>-33.185619268820538</c:v>
                </c:pt>
                <c:pt idx="742">
                  <c:v>-29.646949407432537</c:v>
                </c:pt>
                <c:pt idx="743">
                  <c:v>-36.448627435063933</c:v>
                </c:pt>
                <c:pt idx="744">
                  <c:v>-42.806887768338626</c:v>
                </c:pt>
                <c:pt idx="745">
                  <c:v>-42.532346363781201</c:v>
                </c:pt>
                <c:pt idx="746">
                  <c:v>-42.510696435795687</c:v>
                </c:pt>
                <c:pt idx="747">
                  <c:v>-43.06577990718187</c:v>
                </c:pt>
                <c:pt idx="748">
                  <c:v>-44.410449184894205</c:v>
                </c:pt>
                <c:pt idx="749">
                  <c:v>-46.27294256905293</c:v>
                </c:pt>
                <c:pt idx="750">
                  <c:v>-48.451290751371246</c:v>
                </c:pt>
                <c:pt idx="751">
                  <c:v>-50.372334729665802</c:v>
                </c:pt>
                <c:pt idx="752">
                  <c:v>-50.28548872974627</c:v>
                </c:pt>
                <c:pt idx="753">
                  <c:v>-48.240269925564718</c:v>
                </c:pt>
                <c:pt idx="754">
                  <c:v>-46.337581356996964</c:v>
                </c:pt>
                <c:pt idx="755">
                  <c:v>-44.196223290016576</c:v>
                </c:pt>
                <c:pt idx="756">
                  <c:v>-42.903068660753036</c:v>
                </c:pt>
                <c:pt idx="757">
                  <c:v>-41.808682090068196</c:v>
                </c:pt>
                <c:pt idx="758">
                  <c:v>-40.877354540464516</c:v>
                </c:pt>
                <c:pt idx="759">
                  <c:v>-40.135145385430327</c:v>
                </c:pt>
                <c:pt idx="760">
                  <c:v>-39.541670283567129</c:v>
                </c:pt>
                <c:pt idx="761">
                  <c:v>-39.116350011480897</c:v>
                </c:pt>
                <c:pt idx="762">
                  <c:v>-38.882222522751441</c:v>
                </c:pt>
                <c:pt idx="763">
                  <c:v>-38.408861223050884</c:v>
                </c:pt>
                <c:pt idx="764">
                  <c:v>-38.41275301782666</c:v>
                </c:pt>
                <c:pt idx="765">
                  <c:v>-38.205504613853165</c:v>
                </c:pt>
                <c:pt idx="766">
                  <c:v>-37.966968533429203</c:v>
                </c:pt>
                <c:pt idx="767">
                  <c:v>-38.033609347937308</c:v>
                </c:pt>
                <c:pt idx="768">
                  <c:v>-37.825579373169283</c:v>
                </c:pt>
                <c:pt idx="769">
                  <c:v>-37.874934607319346</c:v>
                </c:pt>
                <c:pt idx="770">
                  <c:v>-37.882058087573654</c:v>
                </c:pt>
                <c:pt idx="771">
                  <c:v>-37.864082178920441</c:v>
                </c:pt>
                <c:pt idx="772">
                  <c:v>-37.705304297522503</c:v>
                </c:pt>
                <c:pt idx="773">
                  <c:v>-37.769865302199108</c:v>
                </c:pt>
                <c:pt idx="774">
                  <c:v>-37.895896462223014</c:v>
                </c:pt>
                <c:pt idx="775">
                  <c:v>-37.989589918426525</c:v>
                </c:pt>
                <c:pt idx="776">
                  <c:v>-37.924521159728805</c:v>
                </c:pt>
                <c:pt idx="777">
                  <c:v>-38.029529844930835</c:v>
                </c:pt>
                <c:pt idx="778">
                  <c:v>-38.159397442400582</c:v>
                </c:pt>
                <c:pt idx="779">
                  <c:v>-38.210530302798233</c:v>
                </c:pt>
                <c:pt idx="780">
                  <c:v>-38.423786214837136</c:v>
                </c:pt>
                <c:pt idx="781">
                  <c:v>-38.527025742594304</c:v>
                </c:pt>
                <c:pt idx="782">
                  <c:v>-38.341163876085865</c:v>
                </c:pt>
                <c:pt idx="783">
                  <c:v>-38.78789693803575</c:v>
                </c:pt>
                <c:pt idx="784">
                  <c:v>-38.78789693803575</c:v>
                </c:pt>
                <c:pt idx="785">
                  <c:v>-37.825579373169283</c:v>
                </c:pt>
                <c:pt idx="786">
                  <c:v>-37.874934607319346</c:v>
                </c:pt>
                <c:pt idx="787">
                  <c:v>-37.882058087573654</c:v>
                </c:pt>
                <c:pt idx="788">
                  <c:v>-37.864082178920441</c:v>
                </c:pt>
                <c:pt idx="789">
                  <c:v>-37.705304297522503</c:v>
                </c:pt>
                <c:pt idx="790">
                  <c:v>-37.769865302199108</c:v>
                </c:pt>
                <c:pt idx="791">
                  <c:v>-37.895896462223014</c:v>
                </c:pt>
                <c:pt idx="792">
                  <c:v>-37.989589918426525</c:v>
                </c:pt>
                <c:pt idx="793">
                  <c:v>-37.924521159728805</c:v>
                </c:pt>
                <c:pt idx="794">
                  <c:v>-38.029529844930835</c:v>
                </c:pt>
                <c:pt idx="795">
                  <c:v>-38.159397442400582</c:v>
                </c:pt>
                <c:pt idx="796">
                  <c:v>-38.210530302798233</c:v>
                </c:pt>
                <c:pt idx="797">
                  <c:v>-38.423786214837136</c:v>
                </c:pt>
                <c:pt idx="798">
                  <c:v>-38.527025742594304</c:v>
                </c:pt>
                <c:pt idx="799">
                  <c:v>-38.341163876085865</c:v>
                </c:pt>
                <c:pt idx="800">
                  <c:v>-38.78789693803575</c:v>
                </c:pt>
                <c:pt idx="801">
                  <c:v>-38.78789693803575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EC3-4982-8E83-BEBDCC1BEE41}"/>
            </c:ext>
          </c:extLst>
        </c:ser>
        <c:ser>
          <c:idx val="1"/>
          <c:order val="1"/>
          <c:tx>
            <c:v>2</c:v>
          </c:tx>
          <c:marker>
            <c:symbol val="none"/>
          </c:marker>
          <c:xVal>
            <c:numRef>
              <c:f>Low!$V$2:$V$803</c:f>
              <c:numCache>
                <c:formatCode>General</c:formatCode>
                <c:ptCount val="802"/>
                <c:pt idx="0">
                  <c:v>3.8</c:v>
                </c:pt>
                <c:pt idx="1">
                  <c:v>3.8049999999999997</c:v>
                </c:pt>
                <c:pt idx="2">
                  <c:v>3.8099999999999992</c:v>
                </c:pt>
                <c:pt idx="3">
                  <c:v>3.8149999999999991</c:v>
                </c:pt>
                <c:pt idx="4">
                  <c:v>3.819999999999999</c:v>
                </c:pt>
                <c:pt idx="5">
                  <c:v>3.8249999999999993</c:v>
                </c:pt>
                <c:pt idx="6">
                  <c:v>3.8299999999999987</c:v>
                </c:pt>
                <c:pt idx="7">
                  <c:v>3.8349999999999986</c:v>
                </c:pt>
                <c:pt idx="8">
                  <c:v>3.8399999999999985</c:v>
                </c:pt>
                <c:pt idx="9">
                  <c:v>3.8449999999999989</c:v>
                </c:pt>
                <c:pt idx="10">
                  <c:v>3.8499999999999988</c:v>
                </c:pt>
                <c:pt idx="11">
                  <c:v>3.8549999999999982</c:v>
                </c:pt>
                <c:pt idx="12">
                  <c:v>3.8599999999999981</c:v>
                </c:pt>
                <c:pt idx="13">
                  <c:v>3.8649999999999984</c:v>
                </c:pt>
                <c:pt idx="14">
                  <c:v>3.8699999999999983</c:v>
                </c:pt>
                <c:pt idx="15">
                  <c:v>3.8749999999999978</c:v>
                </c:pt>
                <c:pt idx="16">
                  <c:v>3.8799999999999977</c:v>
                </c:pt>
                <c:pt idx="17">
                  <c:v>3.884999999999998</c:v>
                </c:pt>
                <c:pt idx="18">
                  <c:v>3.8899999999999979</c:v>
                </c:pt>
                <c:pt idx="19">
                  <c:v>3.8949999999999978</c:v>
                </c:pt>
                <c:pt idx="20">
                  <c:v>3.8999999999999977</c:v>
                </c:pt>
                <c:pt idx="21">
                  <c:v>3.9049999999999976</c:v>
                </c:pt>
                <c:pt idx="22">
                  <c:v>3.9099999999999975</c:v>
                </c:pt>
                <c:pt idx="23">
                  <c:v>3.9149999999999974</c:v>
                </c:pt>
                <c:pt idx="24">
                  <c:v>3.9199999999999973</c:v>
                </c:pt>
                <c:pt idx="25">
                  <c:v>3.9249999999999972</c:v>
                </c:pt>
                <c:pt idx="26">
                  <c:v>3.9299999999999971</c:v>
                </c:pt>
                <c:pt idx="27">
                  <c:v>3.9349999999999969</c:v>
                </c:pt>
                <c:pt idx="28">
                  <c:v>3.9399999999999968</c:v>
                </c:pt>
                <c:pt idx="29">
                  <c:v>3.9449999999999972</c:v>
                </c:pt>
                <c:pt idx="30">
                  <c:v>3.9499999999999966</c:v>
                </c:pt>
                <c:pt idx="31">
                  <c:v>3.9549999999999965</c:v>
                </c:pt>
                <c:pt idx="32">
                  <c:v>3.9599999999999964</c:v>
                </c:pt>
                <c:pt idx="33">
                  <c:v>3.9649999999999967</c:v>
                </c:pt>
                <c:pt idx="34">
                  <c:v>3.9699999999999962</c:v>
                </c:pt>
                <c:pt idx="35">
                  <c:v>3.9749999999999961</c:v>
                </c:pt>
                <c:pt idx="36">
                  <c:v>3.979999999999996</c:v>
                </c:pt>
                <c:pt idx="37">
                  <c:v>3.9849999999999959</c:v>
                </c:pt>
                <c:pt idx="38">
                  <c:v>3.9899999999999958</c:v>
                </c:pt>
                <c:pt idx="39">
                  <c:v>3.9949999999999957</c:v>
                </c:pt>
                <c:pt idx="40">
                  <c:v>3.9999999999999951</c:v>
                </c:pt>
                <c:pt idx="41">
                  <c:v>4.0049999999999955</c:v>
                </c:pt>
                <c:pt idx="42">
                  <c:v>4.0099999999999953</c:v>
                </c:pt>
                <c:pt idx="43">
                  <c:v>4.0149999999999944</c:v>
                </c:pt>
                <c:pt idx="44">
                  <c:v>4.0199999999999951</c:v>
                </c:pt>
                <c:pt idx="45">
                  <c:v>4.0249999999999941</c:v>
                </c:pt>
                <c:pt idx="46">
                  <c:v>4.0299999999999949</c:v>
                </c:pt>
                <c:pt idx="47">
                  <c:v>4.0349999999999948</c:v>
                </c:pt>
                <c:pt idx="48">
                  <c:v>4.0399999999999956</c:v>
                </c:pt>
                <c:pt idx="49">
                  <c:v>4.0449999999999946</c:v>
                </c:pt>
                <c:pt idx="50">
                  <c:v>4.0499999999999954</c:v>
                </c:pt>
                <c:pt idx="51">
                  <c:v>4.0549999999999935</c:v>
                </c:pt>
                <c:pt idx="52">
                  <c:v>4.0599999999999943</c:v>
                </c:pt>
                <c:pt idx="53">
                  <c:v>4.0649999999999933</c:v>
                </c:pt>
                <c:pt idx="54">
                  <c:v>4.0699999999999941</c:v>
                </c:pt>
                <c:pt idx="55">
                  <c:v>4.074999999999994</c:v>
                </c:pt>
                <c:pt idx="56">
                  <c:v>4.0799999999999939</c:v>
                </c:pt>
                <c:pt idx="57">
                  <c:v>4.0849999999999929</c:v>
                </c:pt>
                <c:pt idx="58">
                  <c:v>4.0899999999999936</c:v>
                </c:pt>
                <c:pt idx="59">
                  <c:v>4.0949999999999926</c:v>
                </c:pt>
                <c:pt idx="60">
                  <c:v>4.0999999999999925</c:v>
                </c:pt>
                <c:pt idx="61">
                  <c:v>4.1049999999999915</c:v>
                </c:pt>
                <c:pt idx="62">
                  <c:v>4.1099999999999923</c:v>
                </c:pt>
                <c:pt idx="63">
                  <c:v>4.1149999999999913</c:v>
                </c:pt>
                <c:pt idx="64">
                  <c:v>4.1199999999999921</c:v>
                </c:pt>
                <c:pt idx="65">
                  <c:v>4.1249999999999911</c:v>
                </c:pt>
                <c:pt idx="66">
                  <c:v>4.1299999999999919</c:v>
                </c:pt>
                <c:pt idx="67">
                  <c:v>4.1349999999999918</c:v>
                </c:pt>
                <c:pt idx="68">
                  <c:v>4.1399999999999926</c:v>
                </c:pt>
                <c:pt idx="69">
                  <c:v>4.1449999999999916</c:v>
                </c:pt>
                <c:pt idx="70">
                  <c:v>4.1499999999999915</c:v>
                </c:pt>
                <c:pt idx="71">
                  <c:v>4.1549999999999905</c:v>
                </c:pt>
                <c:pt idx="72">
                  <c:v>4.1599999999999913</c:v>
                </c:pt>
                <c:pt idx="73">
                  <c:v>4.1649999999999903</c:v>
                </c:pt>
                <c:pt idx="74">
                  <c:v>4.169999999999991</c:v>
                </c:pt>
                <c:pt idx="75">
                  <c:v>4.1749999999999909</c:v>
                </c:pt>
                <c:pt idx="76">
                  <c:v>4.1799999999999917</c:v>
                </c:pt>
                <c:pt idx="77">
                  <c:v>4.1849999999999907</c:v>
                </c:pt>
                <c:pt idx="78">
                  <c:v>4.1899999999999915</c:v>
                </c:pt>
                <c:pt idx="79">
                  <c:v>4.1949999999999896</c:v>
                </c:pt>
                <c:pt idx="80">
                  <c:v>4.1999999999999904</c:v>
                </c:pt>
                <c:pt idx="81">
                  <c:v>4.2049999999999903</c:v>
                </c:pt>
                <c:pt idx="82">
                  <c:v>4.2099999999999911</c:v>
                </c:pt>
                <c:pt idx="83">
                  <c:v>4.2149999999999901</c:v>
                </c:pt>
                <c:pt idx="84">
                  <c:v>4.2199999999999909</c:v>
                </c:pt>
                <c:pt idx="85">
                  <c:v>4.2249999999999899</c:v>
                </c:pt>
                <c:pt idx="86">
                  <c:v>4.2299999999999907</c:v>
                </c:pt>
                <c:pt idx="87">
                  <c:v>4.2349999999999905</c:v>
                </c:pt>
                <c:pt idx="88">
                  <c:v>4.2399999999999904</c:v>
                </c:pt>
                <c:pt idx="89">
                  <c:v>4.2449999999999894</c:v>
                </c:pt>
                <c:pt idx="90">
                  <c:v>4.2499999999999902</c:v>
                </c:pt>
                <c:pt idx="91">
                  <c:v>4.2549999999999892</c:v>
                </c:pt>
                <c:pt idx="92">
                  <c:v>4.25999999999999</c:v>
                </c:pt>
                <c:pt idx="93">
                  <c:v>4.264999999999989</c:v>
                </c:pt>
                <c:pt idx="94">
                  <c:v>4.2699999999999898</c:v>
                </c:pt>
                <c:pt idx="95">
                  <c:v>4.2749999999999897</c:v>
                </c:pt>
                <c:pt idx="96">
                  <c:v>4.2799999999999905</c:v>
                </c:pt>
                <c:pt idx="97">
                  <c:v>4.2849999999999895</c:v>
                </c:pt>
                <c:pt idx="98">
                  <c:v>4.2899999999999894</c:v>
                </c:pt>
                <c:pt idx="99">
                  <c:v>4.2949999999999884</c:v>
                </c:pt>
                <c:pt idx="100">
                  <c:v>4.2999999999999892</c:v>
                </c:pt>
                <c:pt idx="101">
                  <c:v>4.3049999999999882</c:v>
                </c:pt>
                <c:pt idx="102">
                  <c:v>4.309999999999989</c:v>
                </c:pt>
                <c:pt idx="103">
                  <c:v>4.314999999999988</c:v>
                </c:pt>
                <c:pt idx="104">
                  <c:v>4.3199999999999887</c:v>
                </c:pt>
                <c:pt idx="105">
                  <c:v>4.3249999999999877</c:v>
                </c:pt>
                <c:pt idx="106">
                  <c:v>4.3299999999999885</c:v>
                </c:pt>
                <c:pt idx="107">
                  <c:v>4.3349999999999875</c:v>
                </c:pt>
                <c:pt idx="108">
                  <c:v>4.3399999999999883</c:v>
                </c:pt>
                <c:pt idx="109">
                  <c:v>4.3449999999999873</c:v>
                </c:pt>
                <c:pt idx="110">
                  <c:v>4.3499999999999881</c:v>
                </c:pt>
                <c:pt idx="111">
                  <c:v>4.3549999999999871</c:v>
                </c:pt>
                <c:pt idx="112">
                  <c:v>4.3599999999999879</c:v>
                </c:pt>
                <c:pt idx="113">
                  <c:v>4.3649999999999869</c:v>
                </c:pt>
                <c:pt idx="114">
                  <c:v>4.3699999999999877</c:v>
                </c:pt>
                <c:pt idx="115">
                  <c:v>4.3749999999999876</c:v>
                </c:pt>
                <c:pt idx="116">
                  <c:v>4.3799999999999883</c:v>
                </c:pt>
                <c:pt idx="117">
                  <c:v>4.3849999999999865</c:v>
                </c:pt>
                <c:pt idx="118">
                  <c:v>4.3899999999999872</c:v>
                </c:pt>
                <c:pt idx="119">
                  <c:v>4.3949999999999863</c:v>
                </c:pt>
                <c:pt idx="120">
                  <c:v>4.399999999999987</c:v>
                </c:pt>
                <c:pt idx="121">
                  <c:v>4.4049999999999869</c:v>
                </c:pt>
                <c:pt idx="122">
                  <c:v>4.4099999999999877</c:v>
                </c:pt>
                <c:pt idx="123">
                  <c:v>4.4149999999999867</c:v>
                </c:pt>
                <c:pt idx="124">
                  <c:v>4.4199999999999875</c:v>
                </c:pt>
                <c:pt idx="125">
                  <c:v>4.4249999999999865</c:v>
                </c:pt>
                <c:pt idx="126">
                  <c:v>4.4299999999999864</c:v>
                </c:pt>
                <c:pt idx="127">
                  <c:v>4.4349999999999863</c:v>
                </c:pt>
                <c:pt idx="128">
                  <c:v>4.4399999999999871</c:v>
                </c:pt>
                <c:pt idx="129">
                  <c:v>4.4449999999999861</c:v>
                </c:pt>
                <c:pt idx="130">
                  <c:v>4.4499999999999869</c:v>
                </c:pt>
                <c:pt idx="131">
                  <c:v>4.4549999999999859</c:v>
                </c:pt>
                <c:pt idx="132">
                  <c:v>4.4599999999999866</c:v>
                </c:pt>
                <c:pt idx="133">
                  <c:v>4.4649999999999856</c:v>
                </c:pt>
                <c:pt idx="134">
                  <c:v>4.4699999999999864</c:v>
                </c:pt>
                <c:pt idx="135">
                  <c:v>4.4749999999999854</c:v>
                </c:pt>
                <c:pt idx="136">
                  <c:v>4.4799999999999862</c:v>
                </c:pt>
                <c:pt idx="137">
                  <c:v>4.4849999999999852</c:v>
                </c:pt>
                <c:pt idx="138">
                  <c:v>4.489999999999986</c:v>
                </c:pt>
                <c:pt idx="139">
                  <c:v>4.494999999999985</c:v>
                </c:pt>
                <c:pt idx="140">
                  <c:v>4.4999999999999858</c:v>
                </c:pt>
                <c:pt idx="141">
                  <c:v>4.5049999999999848</c:v>
                </c:pt>
                <c:pt idx="142">
                  <c:v>4.5099999999999856</c:v>
                </c:pt>
                <c:pt idx="143">
                  <c:v>4.5149999999999846</c:v>
                </c:pt>
                <c:pt idx="144">
                  <c:v>4.5199999999999854</c:v>
                </c:pt>
                <c:pt idx="145">
                  <c:v>4.5249999999999835</c:v>
                </c:pt>
                <c:pt idx="146">
                  <c:v>4.5299999999999843</c:v>
                </c:pt>
                <c:pt idx="147">
                  <c:v>4.5349999999999842</c:v>
                </c:pt>
                <c:pt idx="148">
                  <c:v>4.5399999999999849</c:v>
                </c:pt>
                <c:pt idx="149">
                  <c:v>4.5449999999999831</c:v>
                </c:pt>
                <c:pt idx="150">
                  <c:v>4.5499999999999838</c:v>
                </c:pt>
                <c:pt idx="151">
                  <c:v>4.5549999999999828</c:v>
                </c:pt>
                <c:pt idx="152">
                  <c:v>4.5599999999999836</c:v>
                </c:pt>
                <c:pt idx="153">
                  <c:v>4.5649999999999826</c:v>
                </c:pt>
                <c:pt idx="154">
                  <c:v>4.5699999999999825</c:v>
                </c:pt>
                <c:pt idx="155">
                  <c:v>4.5749999999999824</c:v>
                </c:pt>
                <c:pt idx="156">
                  <c:v>4.5799999999999832</c:v>
                </c:pt>
                <c:pt idx="157">
                  <c:v>4.5849999999999822</c:v>
                </c:pt>
                <c:pt idx="158">
                  <c:v>4.589999999999983</c:v>
                </c:pt>
                <c:pt idx="159">
                  <c:v>4.594999999999982</c:v>
                </c:pt>
                <c:pt idx="160">
                  <c:v>4.5999999999999828</c:v>
                </c:pt>
                <c:pt idx="161">
                  <c:v>4.6049999999999818</c:v>
                </c:pt>
                <c:pt idx="162">
                  <c:v>4.6099999999999826</c:v>
                </c:pt>
                <c:pt idx="163">
                  <c:v>4.6149999999999807</c:v>
                </c:pt>
                <c:pt idx="164">
                  <c:v>4.6199999999999815</c:v>
                </c:pt>
                <c:pt idx="165">
                  <c:v>4.6249999999999805</c:v>
                </c:pt>
                <c:pt idx="166">
                  <c:v>4.6299999999999812</c:v>
                </c:pt>
                <c:pt idx="167">
                  <c:v>4.6349999999999811</c:v>
                </c:pt>
                <c:pt idx="168">
                  <c:v>4.6399999999999819</c:v>
                </c:pt>
                <c:pt idx="169">
                  <c:v>4.6449999999999809</c:v>
                </c:pt>
                <c:pt idx="170">
                  <c:v>4.6499999999999817</c:v>
                </c:pt>
                <c:pt idx="171">
                  <c:v>4.6549999999999807</c:v>
                </c:pt>
                <c:pt idx="172">
                  <c:v>4.6599999999999815</c:v>
                </c:pt>
                <c:pt idx="173">
                  <c:v>4.6649999999999796</c:v>
                </c:pt>
                <c:pt idx="174">
                  <c:v>4.6699999999999804</c:v>
                </c:pt>
                <c:pt idx="175">
                  <c:v>4.6749999999999803</c:v>
                </c:pt>
                <c:pt idx="176">
                  <c:v>4.6799999999999811</c:v>
                </c:pt>
                <c:pt idx="177">
                  <c:v>4.6849999999999801</c:v>
                </c:pt>
                <c:pt idx="178">
                  <c:v>4.6899999999999809</c:v>
                </c:pt>
                <c:pt idx="179">
                  <c:v>4.6949999999999799</c:v>
                </c:pt>
                <c:pt idx="180">
                  <c:v>4.6999999999999806</c:v>
                </c:pt>
                <c:pt idx="181">
                  <c:v>4.7049999999999805</c:v>
                </c:pt>
                <c:pt idx="182">
                  <c:v>4.7099999999999804</c:v>
                </c:pt>
                <c:pt idx="183">
                  <c:v>4.7149999999999794</c:v>
                </c:pt>
                <c:pt idx="184">
                  <c:v>4.7199999999999802</c:v>
                </c:pt>
                <c:pt idx="185">
                  <c:v>4.7249999999999792</c:v>
                </c:pt>
                <c:pt idx="186">
                  <c:v>4.72999999999998</c:v>
                </c:pt>
                <c:pt idx="187">
                  <c:v>4.7349999999999799</c:v>
                </c:pt>
                <c:pt idx="188">
                  <c:v>4.7399999999999807</c:v>
                </c:pt>
                <c:pt idx="189">
                  <c:v>4.7449999999999797</c:v>
                </c:pt>
                <c:pt idx="190">
                  <c:v>4.7499999999999805</c:v>
                </c:pt>
                <c:pt idx="191">
                  <c:v>4.7549999999999795</c:v>
                </c:pt>
                <c:pt idx="192">
                  <c:v>4.7599999999999794</c:v>
                </c:pt>
                <c:pt idx="193">
                  <c:v>4.7649999999999784</c:v>
                </c:pt>
                <c:pt idx="194">
                  <c:v>4.7699999999999791</c:v>
                </c:pt>
                <c:pt idx="195">
                  <c:v>4.774999999999979</c:v>
                </c:pt>
                <c:pt idx="196">
                  <c:v>4.7799999999999798</c:v>
                </c:pt>
                <c:pt idx="197">
                  <c:v>4.7849999999999788</c:v>
                </c:pt>
                <c:pt idx="198">
                  <c:v>4.7899999999999796</c:v>
                </c:pt>
                <c:pt idx="199">
                  <c:v>4.7949999999999786</c:v>
                </c:pt>
                <c:pt idx="200">
                  <c:v>4.7999999999999794</c:v>
                </c:pt>
                <c:pt idx="201">
                  <c:v>4.8049999999999775</c:v>
                </c:pt>
                <c:pt idx="202">
                  <c:v>4.8099999999999783</c:v>
                </c:pt>
                <c:pt idx="203">
                  <c:v>4.8149999999999773</c:v>
                </c:pt>
                <c:pt idx="204">
                  <c:v>4.8199999999999781</c:v>
                </c:pt>
                <c:pt idx="205">
                  <c:v>4.8249999999999771</c:v>
                </c:pt>
                <c:pt idx="206">
                  <c:v>4.8299999999999779</c:v>
                </c:pt>
                <c:pt idx="207">
                  <c:v>4.8349999999999778</c:v>
                </c:pt>
                <c:pt idx="208">
                  <c:v>4.8399999999999785</c:v>
                </c:pt>
                <c:pt idx="209">
                  <c:v>4.8449999999999775</c:v>
                </c:pt>
                <c:pt idx="210">
                  <c:v>4.8499999999999774</c:v>
                </c:pt>
                <c:pt idx="211">
                  <c:v>4.8549999999999764</c:v>
                </c:pt>
                <c:pt idx="212">
                  <c:v>4.8599999999999772</c:v>
                </c:pt>
                <c:pt idx="213">
                  <c:v>4.8649999999999762</c:v>
                </c:pt>
                <c:pt idx="214">
                  <c:v>4.869999999999977</c:v>
                </c:pt>
                <c:pt idx="215">
                  <c:v>4.8749999999999769</c:v>
                </c:pt>
                <c:pt idx="216">
                  <c:v>4.8799999999999777</c:v>
                </c:pt>
                <c:pt idx="217">
                  <c:v>4.8849999999999767</c:v>
                </c:pt>
                <c:pt idx="218">
                  <c:v>4.8899999999999775</c:v>
                </c:pt>
                <c:pt idx="219">
                  <c:v>4.8949999999999765</c:v>
                </c:pt>
                <c:pt idx="220">
                  <c:v>4.8999999999999764</c:v>
                </c:pt>
                <c:pt idx="221">
                  <c:v>4.9049999999999763</c:v>
                </c:pt>
                <c:pt idx="222">
                  <c:v>4.909999999999977</c:v>
                </c:pt>
                <c:pt idx="223">
                  <c:v>4.9149999999999761</c:v>
                </c:pt>
                <c:pt idx="224">
                  <c:v>4.9199999999999768</c:v>
                </c:pt>
                <c:pt idx="225">
                  <c:v>4.9249999999999758</c:v>
                </c:pt>
                <c:pt idx="226">
                  <c:v>4.9299999999999766</c:v>
                </c:pt>
                <c:pt idx="227">
                  <c:v>4.9349999999999765</c:v>
                </c:pt>
                <c:pt idx="228">
                  <c:v>4.9399999999999773</c:v>
                </c:pt>
                <c:pt idx="229">
                  <c:v>4.9449999999999754</c:v>
                </c:pt>
                <c:pt idx="230">
                  <c:v>4.9499999999999762</c:v>
                </c:pt>
                <c:pt idx="231">
                  <c:v>4.9549999999999752</c:v>
                </c:pt>
                <c:pt idx="232">
                  <c:v>4.959999999999976</c:v>
                </c:pt>
                <c:pt idx="233">
                  <c:v>4.964999999999975</c:v>
                </c:pt>
                <c:pt idx="234">
                  <c:v>4.9699999999999758</c:v>
                </c:pt>
                <c:pt idx="235">
                  <c:v>4.9749999999999757</c:v>
                </c:pt>
                <c:pt idx="236">
                  <c:v>4.9799999999999764</c:v>
                </c:pt>
                <c:pt idx="237">
                  <c:v>4.9849999999999755</c:v>
                </c:pt>
                <c:pt idx="238">
                  <c:v>4.9899999999999762</c:v>
                </c:pt>
                <c:pt idx="239">
                  <c:v>4.9949999999999743</c:v>
                </c:pt>
                <c:pt idx="240">
                  <c:v>4.9999999999999751</c:v>
                </c:pt>
                <c:pt idx="241">
                  <c:v>5.0049999999999741</c:v>
                </c:pt>
                <c:pt idx="242">
                  <c:v>5.0099999999999749</c:v>
                </c:pt>
                <c:pt idx="243">
                  <c:v>5.014999999999973</c:v>
                </c:pt>
                <c:pt idx="244">
                  <c:v>5.0199999999999738</c:v>
                </c:pt>
                <c:pt idx="245">
                  <c:v>5.0249999999999728</c:v>
                </c:pt>
                <c:pt idx="246">
                  <c:v>5.0299999999999736</c:v>
                </c:pt>
                <c:pt idx="247">
                  <c:v>5.0349999999999735</c:v>
                </c:pt>
                <c:pt idx="248">
                  <c:v>5.0399999999999734</c:v>
                </c:pt>
                <c:pt idx="249">
                  <c:v>5.0449999999999724</c:v>
                </c:pt>
                <c:pt idx="250">
                  <c:v>5.0499999999999732</c:v>
                </c:pt>
                <c:pt idx="251">
                  <c:v>5.0549999999999722</c:v>
                </c:pt>
                <c:pt idx="252">
                  <c:v>5.059999999999973</c:v>
                </c:pt>
                <c:pt idx="253">
                  <c:v>5.064999999999972</c:v>
                </c:pt>
                <c:pt idx="254">
                  <c:v>5.0699999999999728</c:v>
                </c:pt>
                <c:pt idx="255">
                  <c:v>5.0749999999999726</c:v>
                </c:pt>
                <c:pt idx="256">
                  <c:v>5.0799999999999734</c:v>
                </c:pt>
                <c:pt idx="257">
                  <c:v>5.0849999999999715</c:v>
                </c:pt>
                <c:pt idx="258">
                  <c:v>5.0899999999999723</c:v>
                </c:pt>
                <c:pt idx="259">
                  <c:v>5.0949999999999713</c:v>
                </c:pt>
                <c:pt idx="260">
                  <c:v>5.0999999999999721</c:v>
                </c:pt>
                <c:pt idx="261">
                  <c:v>5.1049999999999711</c:v>
                </c:pt>
                <c:pt idx="262">
                  <c:v>5.1099999999999719</c:v>
                </c:pt>
                <c:pt idx="263">
                  <c:v>5.1149999999999709</c:v>
                </c:pt>
                <c:pt idx="264">
                  <c:v>5.1199999999999717</c:v>
                </c:pt>
                <c:pt idx="265">
                  <c:v>5.1249999999999707</c:v>
                </c:pt>
                <c:pt idx="266">
                  <c:v>5.1299999999999715</c:v>
                </c:pt>
                <c:pt idx="267">
                  <c:v>5.1349999999999705</c:v>
                </c:pt>
                <c:pt idx="268">
                  <c:v>5.1399999999999713</c:v>
                </c:pt>
                <c:pt idx="269">
                  <c:v>5.1449999999999703</c:v>
                </c:pt>
                <c:pt idx="270">
                  <c:v>5.149999999999971</c:v>
                </c:pt>
                <c:pt idx="271">
                  <c:v>5.1549999999999701</c:v>
                </c:pt>
                <c:pt idx="272">
                  <c:v>5.1599999999999708</c:v>
                </c:pt>
                <c:pt idx="273">
                  <c:v>5.1649999999999698</c:v>
                </c:pt>
                <c:pt idx="274">
                  <c:v>5.1699999999999706</c:v>
                </c:pt>
                <c:pt idx="275">
                  <c:v>5.1749999999999705</c:v>
                </c:pt>
                <c:pt idx="276">
                  <c:v>5.1799999999999704</c:v>
                </c:pt>
                <c:pt idx="277">
                  <c:v>5.1849999999999694</c:v>
                </c:pt>
                <c:pt idx="278">
                  <c:v>5.1899999999999702</c:v>
                </c:pt>
                <c:pt idx="279">
                  <c:v>5.1949999999999692</c:v>
                </c:pt>
                <c:pt idx="280">
                  <c:v>5.19999999999997</c:v>
                </c:pt>
                <c:pt idx="281">
                  <c:v>5.2049999999999699</c:v>
                </c:pt>
                <c:pt idx="282">
                  <c:v>5.2099999999999707</c:v>
                </c:pt>
                <c:pt idx="283">
                  <c:v>5.2149999999999697</c:v>
                </c:pt>
                <c:pt idx="284">
                  <c:v>5.2199999999999704</c:v>
                </c:pt>
                <c:pt idx="285">
                  <c:v>5.2249999999999686</c:v>
                </c:pt>
                <c:pt idx="286">
                  <c:v>5.2299999999999693</c:v>
                </c:pt>
                <c:pt idx="287">
                  <c:v>5.2349999999999692</c:v>
                </c:pt>
                <c:pt idx="288">
                  <c:v>5.23999999999997</c:v>
                </c:pt>
                <c:pt idx="289">
                  <c:v>5.244999999999969</c:v>
                </c:pt>
                <c:pt idx="290">
                  <c:v>5.2499999999999698</c:v>
                </c:pt>
                <c:pt idx="291">
                  <c:v>5.2549999999999688</c:v>
                </c:pt>
                <c:pt idx="292">
                  <c:v>5.2599999999999696</c:v>
                </c:pt>
                <c:pt idx="293">
                  <c:v>5.2649999999999686</c:v>
                </c:pt>
                <c:pt idx="294">
                  <c:v>5.2699999999999694</c:v>
                </c:pt>
                <c:pt idx="295">
                  <c:v>5.2749999999999684</c:v>
                </c:pt>
                <c:pt idx="296">
                  <c:v>5.2799999999999692</c:v>
                </c:pt>
                <c:pt idx="297">
                  <c:v>5.2849999999999682</c:v>
                </c:pt>
                <c:pt idx="298">
                  <c:v>5.2899999999999689</c:v>
                </c:pt>
                <c:pt idx="299">
                  <c:v>5.294999999999968</c:v>
                </c:pt>
                <c:pt idx="300">
                  <c:v>5.2999999999999687</c:v>
                </c:pt>
                <c:pt idx="301">
                  <c:v>5.3049999999999677</c:v>
                </c:pt>
                <c:pt idx="302">
                  <c:v>5.3099999999999685</c:v>
                </c:pt>
                <c:pt idx="303">
                  <c:v>5.3149999999999675</c:v>
                </c:pt>
                <c:pt idx="304">
                  <c:v>5.3199999999999674</c:v>
                </c:pt>
                <c:pt idx="305">
                  <c:v>5.3249999999999664</c:v>
                </c:pt>
                <c:pt idx="306">
                  <c:v>5.3299999999999672</c:v>
                </c:pt>
                <c:pt idx="307">
                  <c:v>5.3349999999999671</c:v>
                </c:pt>
                <c:pt idx="308">
                  <c:v>5.3399999999999679</c:v>
                </c:pt>
                <c:pt idx="309">
                  <c:v>5.3449999999999669</c:v>
                </c:pt>
                <c:pt idx="310">
                  <c:v>5.3499999999999677</c:v>
                </c:pt>
                <c:pt idx="311">
                  <c:v>5.3549999999999667</c:v>
                </c:pt>
                <c:pt idx="312">
                  <c:v>5.3599999999999675</c:v>
                </c:pt>
                <c:pt idx="313">
                  <c:v>5.3649999999999665</c:v>
                </c:pt>
                <c:pt idx="314">
                  <c:v>5.3699999999999664</c:v>
                </c:pt>
                <c:pt idx="315">
                  <c:v>5.3749999999999662</c:v>
                </c:pt>
                <c:pt idx="316">
                  <c:v>5.379999999999967</c:v>
                </c:pt>
                <c:pt idx="317">
                  <c:v>5.384999999999966</c:v>
                </c:pt>
                <c:pt idx="318">
                  <c:v>5.3899999999999668</c:v>
                </c:pt>
                <c:pt idx="319">
                  <c:v>5.3949999999999658</c:v>
                </c:pt>
                <c:pt idx="320">
                  <c:v>5.3999999999999666</c:v>
                </c:pt>
                <c:pt idx="321">
                  <c:v>5.4049999999999665</c:v>
                </c:pt>
                <c:pt idx="322">
                  <c:v>5.4099999999999673</c:v>
                </c:pt>
                <c:pt idx="323">
                  <c:v>5.4149999999999654</c:v>
                </c:pt>
                <c:pt idx="324">
                  <c:v>5.4199999999999662</c:v>
                </c:pt>
                <c:pt idx="325">
                  <c:v>5.4249999999999652</c:v>
                </c:pt>
                <c:pt idx="326">
                  <c:v>5.429999999999966</c:v>
                </c:pt>
                <c:pt idx="327">
                  <c:v>5.4349999999999659</c:v>
                </c:pt>
                <c:pt idx="328">
                  <c:v>5.4399999999999666</c:v>
                </c:pt>
                <c:pt idx="329">
                  <c:v>5.4449999999999656</c:v>
                </c:pt>
                <c:pt idx="330">
                  <c:v>5.4499999999999664</c:v>
                </c:pt>
                <c:pt idx="331">
                  <c:v>5.4549999999999654</c:v>
                </c:pt>
                <c:pt idx="332">
                  <c:v>5.4599999999999653</c:v>
                </c:pt>
                <c:pt idx="333">
                  <c:v>5.4649999999999643</c:v>
                </c:pt>
                <c:pt idx="334">
                  <c:v>5.4699999999999651</c:v>
                </c:pt>
                <c:pt idx="335">
                  <c:v>5.474999999999965</c:v>
                </c:pt>
                <c:pt idx="336">
                  <c:v>5.4799999999999658</c:v>
                </c:pt>
                <c:pt idx="337">
                  <c:v>5.4849999999999639</c:v>
                </c:pt>
                <c:pt idx="338">
                  <c:v>5.4899999999999647</c:v>
                </c:pt>
                <c:pt idx="339">
                  <c:v>5.4949999999999637</c:v>
                </c:pt>
                <c:pt idx="340">
                  <c:v>5.4999999999999645</c:v>
                </c:pt>
                <c:pt idx="341">
                  <c:v>5.5049999999999635</c:v>
                </c:pt>
                <c:pt idx="342">
                  <c:v>5.5099999999999634</c:v>
                </c:pt>
                <c:pt idx="343">
                  <c:v>5.5149999999999624</c:v>
                </c:pt>
                <c:pt idx="344">
                  <c:v>5.5199999999999632</c:v>
                </c:pt>
                <c:pt idx="345">
                  <c:v>5.5249999999999622</c:v>
                </c:pt>
                <c:pt idx="346">
                  <c:v>5.5299999999999629</c:v>
                </c:pt>
                <c:pt idx="347">
                  <c:v>5.5349999999999628</c:v>
                </c:pt>
                <c:pt idx="348">
                  <c:v>5.5399999999999636</c:v>
                </c:pt>
                <c:pt idx="349">
                  <c:v>5.5449999999999626</c:v>
                </c:pt>
                <c:pt idx="350">
                  <c:v>5.5499999999999634</c:v>
                </c:pt>
                <c:pt idx="351">
                  <c:v>5.5549999999999615</c:v>
                </c:pt>
                <c:pt idx="352">
                  <c:v>5.5599999999999623</c:v>
                </c:pt>
                <c:pt idx="353">
                  <c:v>5.5649999999999613</c:v>
                </c:pt>
                <c:pt idx="354">
                  <c:v>5.5699999999999621</c:v>
                </c:pt>
                <c:pt idx="355">
                  <c:v>5.574999999999962</c:v>
                </c:pt>
                <c:pt idx="356">
                  <c:v>5.5799999999999628</c:v>
                </c:pt>
                <c:pt idx="357">
                  <c:v>5.5849999999999618</c:v>
                </c:pt>
                <c:pt idx="358">
                  <c:v>5.5899999999999626</c:v>
                </c:pt>
                <c:pt idx="359">
                  <c:v>5.5949999999999616</c:v>
                </c:pt>
                <c:pt idx="360">
                  <c:v>5.5999999999999623</c:v>
                </c:pt>
                <c:pt idx="361">
                  <c:v>5.6049999999999605</c:v>
                </c:pt>
                <c:pt idx="362">
                  <c:v>5.6099999999999612</c:v>
                </c:pt>
                <c:pt idx="363">
                  <c:v>5.6149999999999602</c:v>
                </c:pt>
                <c:pt idx="364">
                  <c:v>5.619999999999961</c:v>
                </c:pt>
                <c:pt idx="365">
                  <c:v>5.62499999999996</c:v>
                </c:pt>
                <c:pt idx="366">
                  <c:v>5.6299999999999608</c:v>
                </c:pt>
                <c:pt idx="367">
                  <c:v>5.6349999999999607</c:v>
                </c:pt>
                <c:pt idx="368">
                  <c:v>5.6399999999999615</c:v>
                </c:pt>
                <c:pt idx="369">
                  <c:v>5.6449999999999605</c:v>
                </c:pt>
                <c:pt idx="370">
                  <c:v>5.6499999999999604</c:v>
                </c:pt>
                <c:pt idx="371">
                  <c:v>5.6549999999999594</c:v>
                </c:pt>
                <c:pt idx="372">
                  <c:v>5.6599999999999602</c:v>
                </c:pt>
                <c:pt idx="373">
                  <c:v>5.6649999999999592</c:v>
                </c:pt>
                <c:pt idx="374">
                  <c:v>5.66999999999996</c:v>
                </c:pt>
                <c:pt idx="375">
                  <c:v>5.674999999999959</c:v>
                </c:pt>
                <c:pt idx="376">
                  <c:v>5.6799999999999597</c:v>
                </c:pt>
                <c:pt idx="377">
                  <c:v>5.6849999999999588</c:v>
                </c:pt>
                <c:pt idx="378">
                  <c:v>5.6899999999999595</c:v>
                </c:pt>
                <c:pt idx="379">
                  <c:v>5.6949999999999577</c:v>
                </c:pt>
                <c:pt idx="380">
                  <c:v>5.6999999999999584</c:v>
                </c:pt>
                <c:pt idx="381">
                  <c:v>5.7049999999999583</c:v>
                </c:pt>
                <c:pt idx="382">
                  <c:v>5.7099999999999591</c:v>
                </c:pt>
                <c:pt idx="383">
                  <c:v>5.7149999999999581</c:v>
                </c:pt>
                <c:pt idx="384">
                  <c:v>5.7199999999999589</c:v>
                </c:pt>
                <c:pt idx="385">
                  <c:v>5.7249999999999579</c:v>
                </c:pt>
                <c:pt idx="386">
                  <c:v>5.7299999999999587</c:v>
                </c:pt>
                <c:pt idx="387">
                  <c:v>5.7349999999999586</c:v>
                </c:pt>
                <c:pt idx="388">
                  <c:v>5.7399999999999594</c:v>
                </c:pt>
                <c:pt idx="389">
                  <c:v>5.7449999999999575</c:v>
                </c:pt>
                <c:pt idx="390">
                  <c:v>5.7499999999999583</c:v>
                </c:pt>
                <c:pt idx="391">
                  <c:v>5.7549999999999573</c:v>
                </c:pt>
                <c:pt idx="392">
                  <c:v>5.759999999999958</c:v>
                </c:pt>
                <c:pt idx="393">
                  <c:v>5.764999999999957</c:v>
                </c:pt>
                <c:pt idx="394">
                  <c:v>5.7699999999999578</c:v>
                </c:pt>
                <c:pt idx="395">
                  <c:v>5.7749999999999577</c:v>
                </c:pt>
                <c:pt idx="396">
                  <c:v>5.7799999999999585</c:v>
                </c:pt>
                <c:pt idx="397">
                  <c:v>5.7849999999999575</c:v>
                </c:pt>
                <c:pt idx="398">
                  <c:v>5.7899999999999574</c:v>
                </c:pt>
                <c:pt idx="399">
                  <c:v>5.7949999999999564</c:v>
                </c:pt>
                <c:pt idx="400">
                  <c:v>5.7999999999999572</c:v>
                </c:pt>
                <c:pt idx="401">
                  <c:v>5.806249999999995</c:v>
                </c:pt>
                <c:pt idx="402">
                  <c:v>5.8124999999999929</c:v>
                </c:pt>
                <c:pt idx="403">
                  <c:v>5.8187499999999925</c:v>
                </c:pt>
                <c:pt idx="404">
                  <c:v>5.8249999999999913</c:v>
                </c:pt>
                <c:pt idx="405">
                  <c:v>5.8312499999999936</c:v>
                </c:pt>
                <c:pt idx="406">
                  <c:v>5.8374999999999915</c:v>
                </c:pt>
                <c:pt idx="407">
                  <c:v>5.843749999999992</c:v>
                </c:pt>
                <c:pt idx="408">
                  <c:v>5.8499999999999917</c:v>
                </c:pt>
                <c:pt idx="409">
                  <c:v>5.8562499999999913</c:v>
                </c:pt>
                <c:pt idx="410">
                  <c:v>5.8624999999999901</c:v>
                </c:pt>
                <c:pt idx="411">
                  <c:v>5.8687499999999906</c:v>
                </c:pt>
                <c:pt idx="412">
                  <c:v>5.8749999999999893</c:v>
                </c:pt>
                <c:pt idx="413">
                  <c:v>5.8812499999999908</c:v>
                </c:pt>
                <c:pt idx="414">
                  <c:v>5.8874999999999895</c:v>
                </c:pt>
                <c:pt idx="415">
                  <c:v>5.8937499999999892</c:v>
                </c:pt>
                <c:pt idx="416">
                  <c:v>5.8999999999999888</c:v>
                </c:pt>
                <c:pt idx="417">
                  <c:v>5.9062499999999902</c:v>
                </c:pt>
                <c:pt idx="418">
                  <c:v>5.9124999999999881</c:v>
                </c:pt>
                <c:pt idx="419">
                  <c:v>5.9187499999999886</c:v>
                </c:pt>
                <c:pt idx="420">
                  <c:v>5.9249999999999865</c:v>
                </c:pt>
                <c:pt idx="421">
                  <c:v>5.9312499999999888</c:v>
                </c:pt>
                <c:pt idx="422">
                  <c:v>5.9374999999999876</c:v>
                </c:pt>
                <c:pt idx="423">
                  <c:v>5.9437499999999872</c:v>
                </c:pt>
                <c:pt idx="424">
                  <c:v>5.9499999999999869</c:v>
                </c:pt>
                <c:pt idx="425">
                  <c:v>5.9562499999999874</c:v>
                </c:pt>
                <c:pt idx="426">
                  <c:v>5.9624999999999853</c:v>
                </c:pt>
                <c:pt idx="427">
                  <c:v>5.9687499999999858</c:v>
                </c:pt>
                <c:pt idx="428">
                  <c:v>5.9749999999999854</c:v>
                </c:pt>
                <c:pt idx="429">
                  <c:v>5.981249999999986</c:v>
                </c:pt>
                <c:pt idx="430">
                  <c:v>5.9874999999999838</c:v>
                </c:pt>
                <c:pt idx="431">
                  <c:v>5.9937499999999844</c:v>
                </c:pt>
                <c:pt idx="432">
                  <c:v>5.9999999999999831</c:v>
                </c:pt>
                <c:pt idx="433">
                  <c:v>6.0062499999999837</c:v>
                </c:pt>
                <c:pt idx="434">
                  <c:v>6.0124999999999815</c:v>
                </c:pt>
                <c:pt idx="435">
                  <c:v>6.0187499999999821</c:v>
                </c:pt>
                <c:pt idx="436">
                  <c:v>6.0249999999999808</c:v>
                </c:pt>
                <c:pt idx="437">
                  <c:v>6.0312499999999822</c:v>
                </c:pt>
                <c:pt idx="438">
                  <c:v>6.037499999999981</c:v>
                </c:pt>
                <c:pt idx="439">
                  <c:v>6.0437499999999815</c:v>
                </c:pt>
                <c:pt idx="440">
                  <c:v>6.0499999999999803</c:v>
                </c:pt>
                <c:pt idx="441">
                  <c:v>6.0562499999999808</c:v>
                </c:pt>
                <c:pt idx="442">
                  <c:v>6.0624999999999796</c:v>
                </c:pt>
                <c:pt idx="443">
                  <c:v>6.0687499999999792</c:v>
                </c:pt>
                <c:pt idx="444">
                  <c:v>6.0749999999999789</c:v>
                </c:pt>
                <c:pt idx="445">
                  <c:v>6.0812499999999803</c:v>
                </c:pt>
                <c:pt idx="446">
                  <c:v>6.0874999999999782</c:v>
                </c:pt>
                <c:pt idx="447">
                  <c:v>6.0937499999999787</c:v>
                </c:pt>
                <c:pt idx="448">
                  <c:v>6.0999999999999774</c:v>
                </c:pt>
                <c:pt idx="449">
                  <c:v>6.106249999999978</c:v>
                </c:pt>
                <c:pt idx="450">
                  <c:v>6.1124999999999767</c:v>
                </c:pt>
                <c:pt idx="451">
                  <c:v>6.1187499999999764</c:v>
                </c:pt>
                <c:pt idx="452">
                  <c:v>6.1249999999999751</c:v>
                </c:pt>
                <c:pt idx="453">
                  <c:v>6.1312499999999774</c:v>
                </c:pt>
                <c:pt idx="454">
                  <c:v>6.1374999999999753</c:v>
                </c:pt>
                <c:pt idx="455">
                  <c:v>6.1437499999999758</c:v>
                </c:pt>
                <c:pt idx="456">
                  <c:v>6.1499999999999755</c:v>
                </c:pt>
                <c:pt idx="457">
                  <c:v>6.1562499999999751</c:v>
                </c:pt>
                <c:pt idx="458">
                  <c:v>6.162499999999973</c:v>
                </c:pt>
                <c:pt idx="459">
                  <c:v>6.1687499999999735</c:v>
                </c:pt>
                <c:pt idx="460">
                  <c:v>6.1749999999999723</c:v>
                </c:pt>
                <c:pt idx="461">
                  <c:v>6.1812499999999737</c:v>
                </c:pt>
                <c:pt idx="462">
                  <c:v>6.1874999999999725</c:v>
                </c:pt>
                <c:pt idx="463">
                  <c:v>6.1937499999999721</c:v>
                </c:pt>
                <c:pt idx="464">
                  <c:v>6.1999999999999718</c:v>
                </c:pt>
                <c:pt idx="465">
                  <c:v>6.2062499999999723</c:v>
                </c:pt>
                <c:pt idx="466">
                  <c:v>6.212499999999971</c:v>
                </c:pt>
                <c:pt idx="467">
                  <c:v>6.2187499999999716</c:v>
                </c:pt>
                <c:pt idx="468">
                  <c:v>6.2249999999999694</c:v>
                </c:pt>
                <c:pt idx="469">
                  <c:v>6.2312499999999718</c:v>
                </c:pt>
                <c:pt idx="470">
                  <c:v>6.2374999999999705</c:v>
                </c:pt>
                <c:pt idx="471">
                  <c:v>6.2437499999999702</c:v>
                </c:pt>
                <c:pt idx="472">
                  <c:v>6.2499999999999698</c:v>
                </c:pt>
                <c:pt idx="473">
                  <c:v>6.2562499999999703</c:v>
                </c:pt>
                <c:pt idx="474">
                  <c:v>6.2624999999999682</c:v>
                </c:pt>
                <c:pt idx="475">
                  <c:v>6.2687499999999687</c:v>
                </c:pt>
                <c:pt idx="476">
                  <c:v>6.2749999999999684</c:v>
                </c:pt>
                <c:pt idx="477">
                  <c:v>6.2812499999999689</c:v>
                </c:pt>
                <c:pt idx="478">
                  <c:v>6.2874999999999677</c:v>
                </c:pt>
                <c:pt idx="479">
                  <c:v>6.2937499999999673</c:v>
                </c:pt>
                <c:pt idx="480">
                  <c:v>6.299999999999967</c:v>
                </c:pt>
                <c:pt idx="481">
                  <c:v>6.3062499999999675</c:v>
                </c:pt>
                <c:pt idx="482">
                  <c:v>6.3124999999999654</c:v>
                </c:pt>
                <c:pt idx="483">
                  <c:v>6.3187499999999659</c:v>
                </c:pt>
                <c:pt idx="484">
                  <c:v>6.3249999999999647</c:v>
                </c:pt>
                <c:pt idx="485">
                  <c:v>6.3312499999999661</c:v>
                </c:pt>
                <c:pt idx="486">
                  <c:v>6.3374999999999639</c:v>
                </c:pt>
                <c:pt idx="487">
                  <c:v>6.3437499999999645</c:v>
                </c:pt>
                <c:pt idx="488">
                  <c:v>6.3499999999999632</c:v>
                </c:pt>
                <c:pt idx="489">
                  <c:v>6.3562499999999638</c:v>
                </c:pt>
                <c:pt idx="490">
                  <c:v>6.3624999999999625</c:v>
                </c:pt>
                <c:pt idx="491">
                  <c:v>6.3687499999999622</c:v>
                </c:pt>
                <c:pt idx="492">
                  <c:v>6.3749999999999618</c:v>
                </c:pt>
                <c:pt idx="493">
                  <c:v>6.3812499999999632</c:v>
                </c:pt>
                <c:pt idx="494">
                  <c:v>6.3874999999999611</c:v>
                </c:pt>
                <c:pt idx="495">
                  <c:v>6.3937499999999616</c:v>
                </c:pt>
                <c:pt idx="496">
                  <c:v>6.3999999999999604</c:v>
                </c:pt>
                <c:pt idx="497">
                  <c:v>6.4062499999999618</c:v>
                </c:pt>
                <c:pt idx="498">
                  <c:v>6.4124999999999597</c:v>
                </c:pt>
                <c:pt idx="499">
                  <c:v>6.4187499999999593</c:v>
                </c:pt>
                <c:pt idx="500">
                  <c:v>6.4249999999999581</c:v>
                </c:pt>
                <c:pt idx="501">
                  <c:v>6.4312499999999604</c:v>
                </c:pt>
                <c:pt idx="502">
                  <c:v>6.4374999999999583</c:v>
                </c:pt>
                <c:pt idx="503">
                  <c:v>6.4437499999999588</c:v>
                </c:pt>
                <c:pt idx="504">
                  <c:v>6.4499999999999584</c:v>
                </c:pt>
                <c:pt idx="505">
                  <c:v>6.4562499999999581</c:v>
                </c:pt>
                <c:pt idx="506">
                  <c:v>6.4624999999999568</c:v>
                </c:pt>
                <c:pt idx="507">
                  <c:v>6.4687499999999574</c:v>
                </c:pt>
                <c:pt idx="508">
                  <c:v>6.4749999999999561</c:v>
                </c:pt>
                <c:pt idx="509">
                  <c:v>6.4812499999999575</c:v>
                </c:pt>
                <c:pt idx="510">
                  <c:v>6.4874999999999554</c:v>
                </c:pt>
                <c:pt idx="511">
                  <c:v>6.4937499999999559</c:v>
                </c:pt>
                <c:pt idx="512">
                  <c:v>6.4999999999999556</c:v>
                </c:pt>
                <c:pt idx="513">
                  <c:v>6.5062499999999552</c:v>
                </c:pt>
                <c:pt idx="514">
                  <c:v>6.512499999999954</c:v>
                </c:pt>
                <c:pt idx="515">
                  <c:v>6.5187499999999536</c:v>
                </c:pt>
                <c:pt idx="516">
                  <c:v>6.5249999999999515</c:v>
                </c:pt>
                <c:pt idx="517">
                  <c:v>6.5312499999999538</c:v>
                </c:pt>
                <c:pt idx="518">
                  <c:v>6.5374999999999526</c:v>
                </c:pt>
                <c:pt idx="519">
                  <c:v>6.5437499999999522</c:v>
                </c:pt>
                <c:pt idx="520">
                  <c:v>6.5499999999999519</c:v>
                </c:pt>
                <c:pt idx="521">
                  <c:v>6.5562499999999524</c:v>
                </c:pt>
                <c:pt idx="522">
                  <c:v>6.5624999999999503</c:v>
                </c:pt>
                <c:pt idx="523">
                  <c:v>6.5687499999999508</c:v>
                </c:pt>
                <c:pt idx="524">
                  <c:v>6.5749999999999496</c:v>
                </c:pt>
                <c:pt idx="525">
                  <c:v>6.581249999999951</c:v>
                </c:pt>
                <c:pt idx="526">
                  <c:v>6.5874999999999497</c:v>
                </c:pt>
                <c:pt idx="527">
                  <c:v>6.5937499999999494</c:v>
                </c:pt>
                <c:pt idx="528">
                  <c:v>6.599999999999949</c:v>
                </c:pt>
                <c:pt idx="529">
                  <c:v>6.6062499999999496</c:v>
                </c:pt>
                <c:pt idx="530">
                  <c:v>6.6124999999999474</c:v>
                </c:pt>
                <c:pt idx="531">
                  <c:v>6.618749999999948</c:v>
                </c:pt>
                <c:pt idx="532">
                  <c:v>6.6249999999999467</c:v>
                </c:pt>
                <c:pt idx="533">
                  <c:v>6.6312499999999481</c:v>
                </c:pt>
                <c:pt idx="534">
                  <c:v>6.6374999999999469</c:v>
                </c:pt>
                <c:pt idx="535">
                  <c:v>6.6437499999999474</c:v>
                </c:pt>
                <c:pt idx="536">
                  <c:v>6.6499999999999462</c:v>
                </c:pt>
                <c:pt idx="537">
                  <c:v>6.6562499999999467</c:v>
                </c:pt>
                <c:pt idx="538">
                  <c:v>6.6624999999999455</c:v>
                </c:pt>
                <c:pt idx="539">
                  <c:v>6.6687499999999451</c:v>
                </c:pt>
                <c:pt idx="540">
                  <c:v>6.6749999999999448</c:v>
                </c:pt>
                <c:pt idx="541">
                  <c:v>6.6812499999999453</c:v>
                </c:pt>
                <c:pt idx="542">
                  <c:v>6.687499999999944</c:v>
                </c:pt>
                <c:pt idx="543">
                  <c:v>6.6937499999999437</c:v>
                </c:pt>
                <c:pt idx="544">
                  <c:v>6.6999999999999424</c:v>
                </c:pt>
                <c:pt idx="545">
                  <c:v>6.7062499999999439</c:v>
                </c:pt>
                <c:pt idx="546">
                  <c:v>6.7124999999999426</c:v>
                </c:pt>
                <c:pt idx="547">
                  <c:v>6.7187499999999423</c:v>
                </c:pt>
                <c:pt idx="548">
                  <c:v>6.724999999999941</c:v>
                </c:pt>
                <c:pt idx="549">
                  <c:v>6.7312499999999433</c:v>
                </c:pt>
                <c:pt idx="550">
                  <c:v>6.7374999999999412</c:v>
                </c:pt>
                <c:pt idx="551">
                  <c:v>6.7437499999999417</c:v>
                </c:pt>
                <c:pt idx="552">
                  <c:v>6.7499999999999414</c:v>
                </c:pt>
                <c:pt idx="553">
                  <c:v>6.756249999999941</c:v>
                </c:pt>
                <c:pt idx="554">
                  <c:v>6.7624999999999398</c:v>
                </c:pt>
                <c:pt idx="555">
                  <c:v>6.7687499999999394</c:v>
                </c:pt>
                <c:pt idx="556">
                  <c:v>6.7749999999999391</c:v>
                </c:pt>
                <c:pt idx="557">
                  <c:v>6.7812499999999405</c:v>
                </c:pt>
                <c:pt idx="558">
                  <c:v>6.7874999999999384</c:v>
                </c:pt>
                <c:pt idx="559">
                  <c:v>6.7937499999999389</c:v>
                </c:pt>
                <c:pt idx="560">
                  <c:v>6.7999999999999385</c:v>
                </c:pt>
                <c:pt idx="561">
                  <c:v>6.8062499999999382</c:v>
                </c:pt>
                <c:pt idx="562">
                  <c:v>6.8124999999999369</c:v>
                </c:pt>
                <c:pt idx="563">
                  <c:v>6.8187499999999375</c:v>
                </c:pt>
                <c:pt idx="564">
                  <c:v>6.8249999999999353</c:v>
                </c:pt>
                <c:pt idx="565">
                  <c:v>6.8312499999999376</c:v>
                </c:pt>
                <c:pt idx="566">
                  <c:v>6.8374999999999364</c:v>
                </c:pt>
                <c:pt idx="567">
                  <c:v>6.8437499999999361</c:v>
                </c:pt>
                <c:pt idx="568">
                  <c:v>6.8499999999999357</c:v>
                </c:pt>
                <c:pt idx="569">
                  <c:v>6.8562499999999362</c:v>
                </c:pt>
                <c:pt idx="570">
                  <c:v>6.8624999999999341</c:v>
                </c:pt>
                <c:pt idx="571">
                  <c:v>6.8687499999999337</c:v>
                </c:pt>
                <c:pt idx="572">
                  <c:v>6.8749999999999325</c:v>
                </c:pt>
                <c:pt idx="573">
                  <c:v>6.8812499999999339</c:v>
                </c:pt>
                <c:pt idx="574">
                  <c:v>6.8874999999999327</c:v>
                </c:pt>
                <c:pt idx="575">
                  <c:v>6.8937499999999323</c:v>
                </c:pt>
                <c:pt idx="576">
                  <c:v>6.899999999999932</c:v>
                </c:pt>
                <c:pt idx="577">
                  <c:v>6.9062499999999334</c:v>
                </c:pt>
                <c:pt idx="578">
                  <c:v>6.9124999999999313</c:v>
                </c:pt>
                <c:pt idx="579">
                  <c:v>6.9187499999999318</c:v>
                </c:pt>
                <c:pt idx="580">
                  <c:v>6.9249999999999305</c:v>
                </c:pt>
                <c:pt idx="581">
                  <c:v>6.931249999999932</c:v>
                </c:pt>
                <c:pt idx="582">
                  <c:v>6.9374999999999307</c:v>
                </c:pt>
                <c:pt idx="583">
                  <c:v>6.9437499999999313</c:v>
                </c:pt>
                <c:pt idx="584">
                  <c:v>6.94999999999993</c:v>
                </c:pt>
                <c:pt idx="585">
                  <c:v>6.9562499999999305</c:v>
                </c:pt>
                <c:pt idx="586">
                  <c:v>6.9624999999999284</c:v>
                </c:pt>
                <c:pt idx="587">
                  <c:v>6.9687499999999289</c:v>
                </c:pt>
                <c:pt idx="588">
                  <c:v>6.9749999999999286</c:v>
                </c:pt>
                <c:pt idx="589">
                  <c:v>6.9812499999999291</c:v>
                </c:pt>
                <c:pt idx="590">
                  <c:v>6.9874999999999279</c:v>
                </c:pt>
                <c:pt idx="591">
                  <c:v>6.9937499999999284</c:v>
                </c:pt>
                <c:pt idx="592">
                  <c:v>6.9999999999999272</c:v>
                </c:pt>
                <c:pt idx="593">
                  <c:v>7.0062499999999277</c:v>
                </c:pt>
                <c:pt idx="594">
                  <c:v>7.0124999999999265</c:v>
                </c:pt>
                <c:pt idx="595">
                  <c:v>7.0187499999999261</c:v>
                </c:pt>
                <c:pt idx="596">
                  <c:v>7.0249999999999249</c:v>
                </c:pt>
                <c:pt idx="597">
                  <c:v>7.0312499999999272</c:v>
                </c:pt>
                <c:pt idx="598">
                  <c:v>7.037499999999925</c:v>
                </c:pt>
                <c:pt idx="599">
                  <c:v>7.0437499999999247</c:v>
                </c:pt>
                <c:pt idx="600">
                  <c:v>7.0499999999999234</c:v>
                </c:pt>
                <c:pt idx="601">
                  <c:v>7.056249999999924</c:v>
                </c:pt>
                <c:pt idx="602">
                  <c:v>7.0624999999999227</c:v>
                </c:pt>
                <c:pt idx="603">
                  <c:v>7.0687499999999224</c:v>
                </c:pt>
                <c:pt idx="604">
                  <c:v>7.074999999999922</c:v>
                </c:pt>
                <c:pt idx="605">
                  <c:v>7.0812499999999234</c:v>
                </c:pt>
                <c:pt idx="606">
                  <c:v>7.0874999999999213</c:v>
                </c:pt>
                <c:pt idx="607">
                  <c:v>7.0937499999999218</c:v>
                </c:pt>
                <c:pt idx="608">
                  <c:v>7.0999999999999215</c:v>
                </c:pt>
                <c:pt idx="609">
                  <c:v>7.1062499999999211</c:v>
                </c:pt>
                <c:pt idx="610">
                  <c:v>7.112499999999919</c:v>
                </c:pt>
                <c:pt idx="611">
                  <c:v>7.1187499999999195</c:v>
                </c:pt>
                <c:pt idx="612">
                  <c:v>7.1249999999999174</c:v>
                </c:pt>
                <c:pt idx="613">
                  <c:v>7.1312499999999197</c:v>
                </c:pt>
                <c:pt idx="614">
                  <c:v>7.1374999999999185</c:v>
                </c:pt>
                <c:pt idx="615">
                  <c:v>7.1437499999999181</c:v>
                </c:pt>
                <c:pt idx="616">
                  <c:v>7.1499999999999178</c:v>
                </c:pt>
                <c:pt idx="617">
                  <c:v>7.1562499999999174</c:v>
                </c:pt>
                <c:pt idx="618">
                  <c:v>7.1624999999999162</c:v>
                </c:pt>
                <c:pt idx="619">
                  <c:v>7.1687499999999167</c:v>
                </c:pt>
                <c:pt idx="620">
                  <c:v>7.1749999999999154</c:v>
                </c:pt>
                <c:pt idx="621">
                  <c:v>7.1812499999999169</c:v>
                </c:pt>
                <c:pt idx="622">
                  <c:v>7.1874999999999156</c:v>
                </c:pt>
                <c:pt idx="623">
                  <c:v>7.1937499999999153</c:v>
                </c:pt>
                <c:pt idx="624">
                  <c:v>7.1999999999999149</c:v>
                </c:pt>
                <c:pt idx="625">
                  <c:v>7.2062499999999163</c:v>
                </c:pt>
                <c:pt idx="626">
                  <c:v>7.2124999999999142</c:v>
                </c:pt>
                <c:pt idx="627">
                  <c:v>7.2187499999999138</c:v>
                </c:pt>
                <c:pt idx="628">
                  <c:v>7.2249999999999126</c:v>
                </c:pt>
                <c:pt idx="629">
                  <c:v>7.231249999999914</c:v>
                </c:pt>
                <c:pt idx="630">
                  <c:v>7.2374999999999128</c:v>
                </c:pt>
                <c:pt idx="631">
                  <c:v>7.2437499999999124</c:v>
                </c:pt>
                <c:pt idx="632">
                  <c:v>7.2499999999999121</c:v>
                </c:pt>
                <c:pt idx="633">
                  <c:v>7.2562499999999126</c:v>
                </c:pt>
                <c:pt idx="634">
                  <c:v>7.2624999999999105</c:v>
                </c:pt>
                <c:pt idx="635">
                  <c:v>7.268749999999911</c:v>
                </c:pt>
                <c:pt idx="636">
                  <c:v>7.2749999999999106</c:v>
                </c:pt>
                <c:pt idx="637">
                  <c:v>7.2812499999999112</c:v>
                </c:pt>
                <c:pt idx="638">
                  <c:v>7.2874999999999099</c:v>
                </c:pt>
                <c:pt idx="639">
                  <c:v>7.2937499999999105</c:v>
                </c:pt>
                <c:pt idx="640">
                  <c:v>7.2999999999999092</c:v>
                </c:pt>
                <c:pt idx="641">
                  <c:v>7.3062499999999098</c:v>
                </c:pt>
                <c:pt idx="642">
                  <c:v>7.3124999999999085</c:v>
                </c:pt>
                <c:pt idx="643">
                  <c:v>7.3187499999999082</c:v>
                </c:pt>
                <c:pt idx="644">
                  <c:v>7.3249999999999069</c:v>
                </c:pt>
                <c:pt idx="645">
                  <c:v>7.3312499999999092</c:v>
                </c:pt>
                <c:pt idx="646">
                  <c:v>7.3374999999999071</c:v>
                </c:pt>
                <c:pt idx="647">
                  <c:v>7.3437499999999076</c:v>
                </c:pt>
                <c:pt idx="648">
                  <c:v>7.3499999999999064</c:v>
                </c:pt>
                <c:pt idx="649">
                  <c:v>7.3562499999999069</c:v>
                </c:pt>
                <c:pt idx="650">
                  <c:v>7.3624999999999057</c:v>
                </c:pt>
                <c:pt idx="651">
                  <c:v>7.3687499999999053</c:v>
                </c:pt>
                <c:pt idx="652">
                  <c:v>7.374999999999905</c:v>
                </c:pt>
                <c:pt idx="653">
                  <c:v>7.3812499999999064</c:v>
                </c:pt>
                <c:pt idx="654">
                  <c:v>7.3874999999999043</c:v>
                </c:pt>
                <c:pt idx="655">
                  <c:v>7.3937499999999039</c:v>
                </c:pt>
                <c:pt idx="656">
                  <c:v>7.3999999999999035</c:v>
                </c:pt>
                <c:pt idx="657">
                  <c:v>7.4062499999999041</c:v>
                </c:pt>
                <c:pt idx="658">
                  <c:v>7.4124999999999028</c:v>
                </c:pt>
                <c:pt idx="659">
                  <c:v>7.4187499999999034</c:v>
                </c:pt>
                <c:pt idx="660">
                  <c:v>7.4249999999999012</c:v>
                </c:pt>
                <c:pt idx="661">
                  <c:v>7.4312499999999035</c:v>
                </c:pt>
                <c:pt idx="662">
                  <c:v>7.4374999999999014</c:v>
                </c:pt>
                <c:pt idx="663">
                  <c:v>7.4437499999999019</c:v>
                </c:pt>
                <c:pt idx="664">
                  <c:v>7.4499999999999016</c:v>
                </c:pt>
                <c:pt idx="665">
                  <c:v>7.4562499999999012</c:v>
                </c:pt>
                <c:pt idx="666">
                  <c:v>7.4624999999999</c:v>
                </c:pt>
                <c:pt idx="667">
                  <c:v>7.4687499999999005</c:v>
                </c:pt>
                <c:pt idx="668">
                  <c:v>7.4749999999998993</c:v>
                </c:pt>
                <c:pt idx="669">
                  <c:v>7.4812499999999007</c:v>
                </c:pt>
                <c:pt idx="670">
                  <c:v>7.4874999999998995</c:v>
                </c:pt>
                <c:pt idx="671">
                  <c:v>7.4937499999998991</c:v>
                </c:pt>
                <c:pt idx="672">
                  <c:v>7.4999999999998987</c:v>
                </c:pt>
                <c:pt idx="673">
                  <c:v>7.5062499999998993</c:v>
                </c:pt>
                <c:pt idx="674">
                  <c:v>7.5124999999998971</c:v>
                </c:pt>
                <c:pt idx="675">
                  <c:v>7.5187499999998977</c:v>
                </c:pt>
                <c:pt idx="676">
                  <c:v>7.5249999999998956</c:v>
                </c:pt>
                <c:pt idx="677">
                  <c:v>7.5312499999998979</c:v>
                </c:pt>
                <c:pt idx="678">
                  <c:v>7.5374999999998966</c:v>
                </c:pt>
                <c:pt idx="679">
                  <c:v>7.5437499999998963</c:v>
                </c:pt>
                <c:pt idx="680">
                  <c:v>7.5499999999998959</c:v>
                </c:pt>
                <c:pt idx="681">
                  <c:v>7.5562499999998964</c:v>
                </c:pt>
                <c:pt idx="682">
                  <c:v>7.5624999999998943</c:v>
                </c:pt>
                <c:pt idx="683">
                  <c:v>7.5687499999998948</c:v>
                </c:pt>
                <c:pt idx="684">
                  <c:v>7.5749999999998936</c:v>
                </c:pt>
                <c:pt idx="685">
                  <c:v>7.5812499999998941</c:v>
                </c:pt>
                <c:pt idx="686">
                  <c:v>7.5874999999998929</c:v>
                </c:pt>
                <c:pt idx="687">
                  <c:v>7.5937499999998934</c:v>
                </c:pt>
                <c:pt idx="688">
                  <c:v>7.5999999999998922</c:v>
                </c:pt>
                <c:pt idx="689">
                  <c:v>7.6062499999998927</c:v>
                </c:pt>
                <c:pt idx="690">
                  <c:v>7.6124999999998915</c:v>
                </c:pt>
                <c:pt idx="691">
                  <c:v>7.6187499999998911</c:v>
                </c:pt>
                <c:pt idx="692">
                  <c:v>7.6249999999998899</c:v>
                </c:pt>
                <c:pt idx="693">
                  <c:v>7.6312499999998913</c:v>
                </c:pt>
                <c:pt idx="694">
                  <c:v>7.63749999999989</c:v>
                </c:pt>
                <c:pt idx="695">
                  <c:v>7.6437499999998906</c:v>
                </c:pt>
                <c:pt idx="696">
                  <c:v>7.6499999999998893</c:v>
                </c:pt>
                <c:pt idx="697">
                  <c:v>7.6562499999998899</c:v>
                </c:pt>
                <c:pt idx="698">
                  <c:v>7.6624999999998886</c:v>
                </c:pt>
                <c:pt idx="699">
                  <c:v>7.6687499999998883</c:v>
                </c:pt>
                <c:pt idx="700">
                  <c:v>7.6749999999998879</c:v>
                </c:pt>
                <c:pt idx="701">
                  <c:v>7.6812499999998893</c:v>
                </c:pt>
                <c:pt idx="702">
                  <c:v>7.6874999999998872</c:v>
                </c:pt>
                <c:pt idx="703">
                  <c:v>7.6937499999998877</c:v>
                </c:pt>
                <c:pt idx="704">
                  <c:v>7.6999999999998874</c:v>
                </c:pt>
                <c:pt idx="705">
                  <c:v>7.7062499999998879</c:v>
                </c:pt>
                <c:pt idx="706">
                  <c:v>7.7124999999998867</c:v>
                </c:pt>
                <c:pt idx="707">
                  <c:v>7.7187499999998863</c:v>
                </c:pt>
                <c:pt idx="708">
                  <c:v>7.7249999999998851</c:v>
                </c:pt>
                <c:pt idx="709">
                  <c:v>7.7312499999998874</c:v>
                </c:pt>
                <c:pt idx="710">
                  <c:v>7.7374999999998852</c:v>
                </c:pt>
                <c:pt idx="711">
                  <c:v>7.7437499999998858</c:v>
                </c:pt>
                <c:pt idx="712">
                  <c:v>7.7499999999998845</c:v>
                </c:pt>
                <c:pt idx="713">
                  <c:v>7.7562499999998842</c:v>
                </c:pt>
                <c:pt idx="714">
                  <c:v>7.7624999999998829</c:v>
                </c:pt>
                <c:pt idx="715">
                  <c:v>7.7687499999998835</c:v>
                </c:pt>
                <c:pt idx="716">
                  <c:v>7.7749999999998822</c:v>
                </c:pt>
                <c:pt idx="717">
                  <c:v>7.7812499999998836</c:v>
                </c:pt>
                <c:pt idx="718">
                  <c:v>7.7874999999998824</c:v>
                </c:pt>
                <c:pt idx="719">
                  <c:v>7.793749999999882</c:v>
                </c:pt>
                <c:pt idx="720">
                  <c:v>7.7999999999998817</c:v>
                </c:pt>
                <c:pt idx="721">
                  <c:v>7.8062499999998822</c:v>
                </c:pt>
                <c:pt idx="722">
                  <c:v>7.8124999999998801</c:v>
                </c:pt>
                <c:pt idx="723">
                  <c:v>7.8187499999998806</c:v>
                </c:pt>
                <c:pt idx="724">
                  <c:v>7.8249999999998785</c:v>
                </c:pt>
                <c:pt idx="725">
                  <c:v>7.8312499999998808</c:v>
                </c:pt>
                <c:pt idx="726">
                  <c:v>7.8374999999998796</c:v>
                </c:pt>
                <c:pt idx="727">
                  <c:v>7.8437499999998792</c:v>
                </c:pt>
                <c:pt idx="728">
                  <c:v>7.8499999999998789</c:v>
                </c:pt>
                <c:pt idx="729">
                  <c:v>7.8562499999998794</c:v>
                </c:pt>
                <c:pt idx="730">
                  <c:v>7.8624999999998773</c:v>
                </c:pt>
                <c:pt idx="731">
                  <c:v>7.8687499999998778</c:v>
                </c:pt>
                <c:pt idx="732">
                  <c:v>7.8749999999998774</c:v>
                </c:pt>
                <c:pt idx="733">
                  <c:v>7.881249999999878</c:v>
                </c:pt>
                <c:pt idx="734">
                  <c:v>7.8874999999998767</c:v>
                </c:pt>
                <c:pt idx="735">
                  <c:v>7.8937499999998773</c:v>
                </c:pt>
                <c:pt idx="736">
                  <c:v>7.899999999999876</c:v>
                </c:pt>
                <c:pt idx="737">
                  <c:v>7.9062499999998774</c:v>
                </c:pt>
                <c:pt idx="738">
                  <c:v>7.9124999999998753</c:v>
                </c:pt>
                <c:pt idx="739">
                  <c:v>7.9187499999998758</c:v>
                </c:pt>
                <c:pt idx="740">
                  <c:v>7.9249999999998737</c:v>
                </c:pt>
                <c:pt idx="741">
                  <c:v>7.9312499999998751</c:v>
                </c:pt>
                <c:pt idx="742">
                  <c:v>7.9374999999998739</c:v>
                </c:pt>
                <c:pt idx="743">
                  <c:v>7.9437499999998744</c:v>
                </c:pt>
                <c:pt idx="744">
                  <c:v>7.9499999999998732</c:v>
                </c:pt>
                <c:pt idx="745">
                  <c:v>7.9562499999998737</c:v>
                </c:pt>
                <c:pt idx="746">
                  <c:v>7.9624999999998725</c:v>
                </c:pt>
                <c:pt idx="747">
                  <c:v>7.9687499999998721</c:v>
                </c:pt>
                <c:pt idx="748">
                  <c:v>7.9749999999998717</c:v>
                </c:pt>
                <c:pt idx="749">
                  <c:v>7.9812499999998732</c:v>
                </c:pt>
                <c:pt idx="750">
                  <c:v>7.987499999999871</c:v>
                </c:pt>
                <c:pt idx="751">
                  <c:v>7.9937499999998716</c:v>
                </c:pt>
                <c:pt idx="752">
                  <c:v>7.9999999999998703</c:v>
                </c:pt>
                <c:pt idx="753">
                  <c:v>8.00624999999987</c:v>
                </c:pt>
                <c:pt idx="754">
                  <c:v>8.0124999999998714</c:v>
                </c:pt>
                <c:pt idx="755">
                  <c:v>8.0187499999998693</c:v>
                </c:pt>
                <c:pt idx="756">
                  <c:v>8.0249999999998707</c:v>
                </c:pt>
                <c:pt idx="757">
                  <c:v>8.0312499999998685</c:v>
                </c:pt>
                <c:pt idx="758">
                  <c:v>8.03749999999987</c:v>
                </c:pt>
                <c:pt idx="759">
                  <c:v>8.0437499999998678</c:v>
                </c:pt>
                <c:pt idx="760">
                  <c:v>8.0499999999998675</c:v>
                </c:pt>
                <c:pt idx="761">
                  <c:v>8.0562499999998689</c:v>
                </c:pt>
                <c:pt idx="762">
                  <c:v>8.0624999999998685</c:v>
                </c:pt>
                <c:pt idx="763">
                  <c:v>8.0687499999998664</c:v>
                </c:pt>
                <c:pt idx="764">
                  <c:v>8.0749999999998661</c:v>
                </c:pt>
                <c:pt idx="765">
                  <c:v>8.0812499999998657</c:v>
                </c:pt>
                <c:pt idx="766">
                  <c:v>8.0874999999998671</c:v>
                </c:pt>
                <c:pt idx="767">
                  <c:v>8.0937499999998668</c:v>
                </c:pt>
                <c:pt idx="768">
                  <c:v>8.0999999999998646</c:v>
                </c:pt>
                <c:pt idx="769">
                  <c:v>8.1062499999998643</c:v>
                </c:pt>
                <c:pt idx="770">
                  <c:v>8.1124999999998675</c:v>
                </c:pt>
                <c:pt idx="771">
                  <c:v>8.1187499999998636</c:v>
                </c:pt>
                <c:pt idx="772">
                  <c:v>8.1249999999998632</c:v>
                </c:pt>
                <c:pt idx="773">
                  <c:v>8.1312499999998629</c:v>
                </c:pt>
                <c:pt idx="774">
                  <c:v>8.1374999999998625</c:v>
                </c:pt>
                <c:pt idx="775">
                  <c:v>8.1437499999998622</c:v>
                </c:pt>
                <c:pt idx="776">
                  <c:v>8.1499999999998618</c:v>
                </c:pt>
                <c:pt idx="777">
                  <c:v>8.1562499999998632</c:v>
                </c:pt>
                <c:pt idx="778">
                  <c:v>8.1624999999998646</c:v>
                </c:pt>
                <c:pt idx="779">
                  <c:v>8.1687499999998607</c:v>
                </c:pt>
                <c:pt idx="780">
                  <c:v>8.1749999999998604</c:v>
                </c:pt>
                <c:pt idx="781">
                  <c:v>8.18124999999986</c:v>
                </c:pt>
                <c:pt idx="782">
                  <c:v>8.1874999999998597</c:v>
                </c:pt>
                <c:pt idx="783">
                  <c:v>8.1937499999998593</c:v>
                </c:pt>
                <c:pt idx="784">
                  <c:v>8.199999999999859</c:v>
                </c:pt>
                <c:pt idx="785">
                  <c:v>8.0999999999998646</c:v>
                </c:pt>
                <c:pt idx="786">
                  <c:v>8.1062499999998643</c:v>
                </c:pt>
                <c:pt idx="787">
                  <c:v>8.1124999999998675</c:v>
                </c:pt>
                <c:pt idx="788">
                  <c:v>8.1187499999998636</c:v>
                </c:pt>
                <c:pt idx="789">
                  <c:v>8.1249999999998632</c:v>
                </c:pt>
                <c:pt idx="790">
                  <c:v>8.1312499999998629</c:v>
                </c:pt>
                <c:pt idx="791">
                  <c:v>8.1374999999998625</c:v>
                </c:pt>
                <c:pt idx="792">
                  <c:v>8.1437499999998622</c:v>
                </c:pt>
                <c:pt idx="793">
                  <c:v>8.1499999999998618</c:v>
                </c:pt>
                <c:pt idx="794">
                  <c:v>8.1562499999998632</c:v>
                </c:pt>
                <c:pt idx="795">
                  <c:v>8.1624999999998646</c:v>
                </c:pt>
                <c:pt idx="796">
                  <c:v>8.1687499999998607</c:v>
                </c:pt>
                <c:pt idx="797">
                  <c:v>8.1749999999998604</c:v>
                </c:pt>
                <c:pt idx="798">
                  <c:v>8.18124999999986</c:v>
                </c:pt>
                <c:pt idx="799">
                  <c:v>8.1874999999998597</c:v>
                </c:pt>
                <c:pt idx="800">
                  <c:v>8.1937499999998593</c:v>
                </c:pt>
                <c:pt idx="801">
                  <c:v>8.199999999999859</c:v>
                </c:pt>
              </c:numCache>
            </c:numRef>
          </c:xVal>
          <c:yVal>
            <c:numRef>
              <c:f>Low!$X$2:$X$803</c:f>
              <c:numCache>
                <c:formatCode>General</c:formatCode>
                <c:ptCount val="802"/>
                <c:pt idx="0">
                  <c:v>-10.03442944618177</c:v>
                </c:pt>
                <c:pt idx="1">
                  <c:v>-10.130152379426562</c:v>
                </c:pt>
                <c:pt idx="2">
                  <c:v>-10.175372560015148</c:v>
                </c:pt>
                <c:pt idx="3">
                  <c:v>-10.245269140973797</c:v>
                </c:pt>
                <c:pt idx="4">
                  <c:v>-10.403680886682118</c:v>
                </c:pt>
                <c:pt idx="5">
                  <c:v>-10.577254863958174</c:v>
                </c:pt>
                <c:pt idx="6">
                  <c:v>-10.778654063029087</c:v>
                </c:pt>
                <c:pt idx="7">
                  <c:v>-10.99502515022817</c:v>
                </c:pt>
                <c:pt idx="8">
                  <c:v>-11.194522657277799</c:v>
                </c:pt>
                <c:pt idx="9">
                  <c:v>-11.44344925028267</c:v>
                </c:pt>
                <c:pt idx="10">
                  <c:v>-11.679598969191565</c:v>
                </c:pt>
                <c:pt idx="11">
                  <c:v>-11.907239188994289</c:v>
                </c:pt>
                <c:pt idx="12">
                  <c:v>-12.110676810774763</c:v>
                </c:pt>
                <c:pt idx="13">
                  <c:v>-12.290232023824181</c:v>
                </c:pt>
                <c:pt idx="14">
                  <c:v>-12.456256411340261</c:v>
                </c:pt>
                <c:pt idx="15">
                  <c:v>-12.61896840903259</c:v>
                </c:pt>
                <c:pt idx="16">
                  <c:v>-12.80267504330925</c:v>
                </c:pt>
                <c:pt idx="17">
                  <c:v>-12.951832860197351</c:v>
                </c:pt>
                <c:pt idx="18">
                  <c:v>-13.098147635980727</c:v>
                </c:pt>
                <c:pt idx="19">
                  <c:v>-13.241762691182027</c:v>
                </c:pt>
                <c:pt idx="20">
                  <c:v>-13.366075244879251</c:v>
                </c:pt>
                <c:pt idx="21">
                  <c:v>-13.550001549474246</c:v>
                </c:pt>
                <c:pt idx="22">
                  <c:v>-13.753673044102502</c:v>
                </c:pt>
                <c:pt idx="23">
                  <c:v>-13.954776738175317</c:v>
                </c:pt>
                <c:pt idx="24">
                  <c:v>-14.121852472206681</c:v>
                </c:pt>
                <c:pt idx="25">
                  <c:v>-14.310958776252033</c:v>
                </c:pt>
                <c:pt idx="26">
                  <c:v>-14.517044649688609</c:v>
                </c:pt>
                <c:pt idx="27">
                  <c:v>-14.738124036940802</c:v>
                </c:pt>
                <c:pt idx="28">
                  <c:v>-15.004558266763654</c:v>
                </c:pt>
                <c:pt idx="29">
                  <c:v>-15.281941421850721</c:v>
                </c:pt>
                <c:pt idx="30">
                  <c:v>-15.534748934174068</c:v>
                </c:pt>
                <c:pt idx="31">
                  <c:v>-15.766694235461541</c:v>
                </c:pt>
                <c:pt idx="32">
                  <c:v>-16.006528799222423</c:v>
                </c:pt>
                <c:pt idx="33">
                  <c:v>-16.277653830994183</c:v>
                </c:pt>
                <c:pt idx="34">
                  <c:v>-16.538115455466592</c:v>
                </c:pt>
                <c:pt idx="35">
                  <c:v>-16.777339118657004</c:v>
                </c:pt>
                <c:pt idx="36">
                  <c:v>-17.015464913391057</c:v>
                </c:pt>
                <c:pt idx="37">
                  <c:v>-17.166087476093473</c:v>
                </c:pt>
                <c:pt idx="38">
                  <c:v>-17.29198831788862</c:v>
                </c:pt>
                <c:pt idx="39">
                  <c:v>-17.470523135960129</c:v>
                </c:pt>
                <c:pt idx="40">
                  <c:v>-17.640896886216627</c:v>
                </c:pt>
                <c:pt idx="41">
                  <c:v>-17.785273205498683</c:v>
                </c:pt>
                <c:pt idx="42">
                  <c:v>-17.909796058966183</c:v>
                </c:pt>
                <c:pt idx="43">
                  <c:v>-18.009643833984999</c:v>
                </c:pt>
                <c:pt idx="44">
                  <c:v>-18.100682153540607</c:v>
                </c:pt>
                <c:pt idx="45">
                  <c:v>-18.16901369267849</c:v>
                </c:pt>
                <c:pt idx="46">
                  <c:v>-18.297039030021708</c:v>
                </c:pt>
                <c:pt idx="47">
                  <c:v>-18.468187278580633</c:v>
                </c:pt>
                <c:pt idx="48">
                  <c:v>-18.606123740460667</c:v>
                </c:pt>
                <c:pt idx="49">
                  <c:v>-18.710928650492519</c:v>
                </c:pt>
                <c:pt idx="50">
                  <c:v>-18.873464519613577</c:v>
                </c:pt>
                <c:pt idx="51">
                  <c:v>-19.020912828242164</c:v>
                </c:pt>
                <c:pt idx="52">
                  <c:v>-19.192319628926924</c:v>
                </c:pt>
                <c:pt idx="53">
                  <c:v>-19.404882067812224</c:v>
                </c:pt>
                <c:pt idx="54">
                  <c:v>-19.705859064943986</c:v>
                </c:pt>
                <c:pt idx="55">
                  <c:v>-19.961073853611257</c:v>
                </c:pt>
                <c:pt idx="56">
                  <c:v>-20.193536267146484</c:v>
                </c:pt>
                <c:pt idx="57">
                  <c:v>-20.426812502868462</c:v>
                </c:pt>
                <c:pt idx="58">
                  <c:v>-20.668002441130994</c:v>
                </c:pt>
                <c:pt idx="59">
                  <c:v>-20.931911445797844</c:v>
                </c:pt>
                <c:pt idx="60">
                  <c:v>-21.189418622793831</c:v>
                </c:pt>
                <c:pt idx="61">
                  <c:v>-21.439646246075124</c:v>
                </c:pt>
                <c:pt idx="62">
                  <c:v>-21.685100795803102</c:v>
                </c:pt>
                <c:pt idx="63">
                  <c:v>-21.911704327223791</c:v>
                </c:pt>
                <c:pt idx="64">
                  <c:v>-22.031074412493158</c:v>
                </c:pt>
                <c:pt idx="65">
                  <c:v>-22.141033624972213</c:v>
                </c:pt>
                <c:pt idx="66">
                  <c:v>-22.244935751147462</c:v>
                </c:pt>
                <c:pt idx="67">
                  <c:v>-22.320669727912051</c:v>
                </c:pt>
                <c:pt idx="68">
                  <c:v>-22.412581990086935</c:v>
                </c:pt>
                <c:pt idx="69">
                  <c:v>-22.453380133525041</c:v>
                </c:pt>
                <c:pt idx="70">
                  <c:v>-22.502179755764271</c:v>
                </c:pt>
                <c:pt idx="71">
                  <c:v>-22.493724683791328</c:v>
                </c:pt>
                <c:pt idx="72">
                  <c:v>-22.431302909176424</c:v>
                </c:pt>
                <c:pt idx="73">
                  <c:v>-22.408338828271447</c:v>
                </c:pt>
                <c:pt idx="74">
                  <c:v>-22.425047630979233</c:v>
                </c:pt>
                <c:pt idx="75">
                  <c:v>-22.467592398668522</c:v>
                </c:pt>
                <c:pt idx="76">
                  <c:v>-22.515005565638372</c:v>
                </c:pt>
                <c:pt idx="77">
                  <c:v>-22.537549074907744</c:v>
                </c:pt>
                <c:pt idx="78">
                  <c:v>-22.658800779503558</c:v>
                </c:pt>
                <c:pt idx="79">
                  <c:v>-22.721398287816683</c:v>
                </c:pt>
                <c:pt idx="80">
                  <c:v>-22.831233370388937</c:v>
                </c:pt>
                <c:pt idx="81">
                  <c:v>-22.954982081145907</c:v>
                </c:pt>
                <c:pt idx="82">
                  <c:v>-23.170322003005982</c:v>
                </c:pt>
                <c:pt idx="83">
                  <c:v>-23.452074002956426</c:v>
                </c:pt>
                <c:pt idx="84">
                  <c:v>-23.714469301722136</c:v>
                </c:pt>
                <c:pt idx="85">
                  <c:v>-23.965763848698472</c:v>
                </c:pt>
                <c:pt idx="86">
                  <c:v>-24.236449574895325</c:v>
                </c:pt>
                <c:pt idx="87">
                  <c:v>-24.506747131488062</c:v>
                </c:pt>
                <c:pt idx="88">
                  <c:v>-24.772646916879896</c:v>
                </c:pt>
                <c:pt idx="89">
                  <c:v>-25.022001716559338</c:v>
                </c:pt>
                <c:pt idx="90">
                  <c:v>-25.315535445853278</c:v>
                </c:pt>
                <c:pt idx="91">
                  <c:v>-25.602298365052366</c:v>
                </c:pt>
                <c:pt idx="92">
                  <c:v>-25.833775060761592</c:v>
                </c:pt>
                <c:pt idx="93">
                  <c:v>-26.081084789001682</c:v>
                </c:pt>
                <c:pt idx="94">
                  <c:v>-26.213639942719716</c:v>
                </c:pt>
                <c:pt idx="95">
                  <c:v>-26.224654423508756</c:v>
                </c:pt>
                <c:pt idx="96">
                  <c:v>-26.253411646856282</c:v>
                </c:pt>
                <c:pt idx="97">
                  <c:v>-26.216661826893617</c:v>
                </c:pt>
                <c:pt idx="98">
                  <c:v>-26.199110980261299</c:v>
                </c:pt>
                <c:pt idx="99">
                  <c:v>-26.066684433042504</c:v>
                </c:pt>
                <c:pt idx="100">
                  <c:v>-25.946110057095009</c:v>
                </c:pt>
                <c:pt idx="101">
                  <c:v>-25.814060658769005</c:v>
                </c:pt>
                <c:pt idx="102">
                  <c:v>-25.705922938899338</c:v>
                </c:pt>
                <c:pt idx="103">
                  <c:v>-25.524948186559364</c:v>
                </c:pt>
                <c:pt idx="104">
                  <c:v>-25.037174702213211</c:v>
                </c:pt>
                <c:pt idx="105">
                  <c:v>-24.862896133888025</c:v>
                </c:pt>
                <c:pt idx="106">
                  <c:v>-24.797579956935333</c:v>
                </c:pt>
                <c:pt idx="107">
                  <c:v>-24.766987299569521</c:v>
                </c:pt>
                <c:pt idx="108">
                  <c:v>-24.725551569564953</c:v>
                </c:pt>
                <c:pt idx="109">
                  <c:v>-24.738403872164909</c:v>
                </c:pt>
                <c:pt idx="110">
                  <c:v>-24.804335586655235</c:v>
                </c:pt>
                <c:pt idx="111">
                  <c:v>-24.813170468015858</c:v>
                </c:pt>
                <c:pt idx="112">
                  <c:v>-24.934981425564555</c:v>
                </c:pt>
                <c:pt idx="113">
                  <c:v>-25.05918207410603</c:v>
                </c:pt>
                <c:pt idx="114">
                  <c:v>-25.216973517228457</c:v>
                </c:pt>
                <c:pt idx="115">
                  <c:v>-25.519489883971428</c:v>
                </c:pt>
                <c:pt idx="116">
                  <c:v>-25.928164007111352</c:v>
                </c:pt>
                <c:pt idx="117">
                  <c:v>-26.281678309336534</c:v>
                </c:pt>
                <c:pt idx="118">
                  <c:v>-26.589668221250339</c:v>
                </c:pt>
                <c:pt idx="119">
                  <c:v>-26.866405949069229</c:v>
                </c:pt>
                <c:pt idx="120">
                  <c:v>-27.22297060711918</c:v>
                </c:pt>
                <c:pt idx="121">
                  <c:v>-27.505013753682231</c:v>
                </c:pt>
                <c:pt idx="122">
                  <c:v>-27.788736738645909</c:v>
                </c:pt>
                <c:pt idx="123">
                  <c:v>-28.023365602111348</c:v>
                </c:pt>
                <c:pt idx="124">
                  <c:v>-28.277722217832416</c:v>
                </c:pt>
                <c:pt idx="125">
                  <c:v>-28.462792759929346</c:v>
                </c:pt>
                <c:pt idx="126">
                  <c:v>-28.622419739063115</c:v>
                </c:pt>
                <c:pt idx="127">
                  <c:v>-28.785488784927836</c:v>
                </c:pt>
                <c:pt idx="128">
                  <c:v>-28.750832262244131</c:v>
                </c:pt>
                <c:pt idx="129">
                  <c:v>-28.57008195610144</c:v>
                </c:pt>
                <c:pt idx="130">
                  <c:v>-28.406717296007027</c:v>
                </c:pt>
                <c:pt idx="131">
                  <c:v>-28.266725423635432</c:v>
                </c:pt>
                <c:pt idx="132">
                  <c:v>-28.112187538072799</c:v>
                </c:pt>
                <c:pt idx="133">
                  <c:v>-27.985946776264235</c:v>
                </c:pt>
                <c:pt idx="134">
                  <c:v>-27.808734539674159</c:v>
                </c:pt>
                <c:pt idx="135">
                  <c:v>-27.665890100861183</c:v>
                </c:pt>
                <c:pt idx="136">
                  <c:v>-27.493174116862981</c:v>
                </c:pt>
                <c:pt idx="137">
                  <c:v>-27.3415699278255</c:v>
                </c:pt>
                <c:pt idx="138">
                  <c:v>-27.202457898768145</c:v>
                </c:pt>
                <c:pt idx="139">
                  <c:v>-27.030812645907801</c:v>
                </c:pt>
                <c:pt idx="140">
                  <c:v>-26.865296797451936</c:v>
                </c:pt>
                <c:pt idx="141">
                  <c:v>-26.651102029445557</c:v>
                </c:pt>
                <c:pt idx="142">
                  <c:v>-26.761166728802227</c:v>
                </c:pt>
                <c:pt idx="143">
                  <c:v>-26.931419136587873</c:v>
                </c:pt>
                <c:pt idx="144">
                  <c:v>-27.087906290841204</c:v>
                </c:pt>
                <c:pt idx="145">
                  <c:v>-27.300463292903569</c:v>
                </c:pt>
                <c:pt idx="146">
                  <c:v>-27.483935414156015</c:v>
                </c:pt>
                <c:pt idx="147">
                  <c:v>-27.718655659851436</c:v>
                </c:pt>
                <c:pt idx="148">
                  <c:v>-27.947597121430757</c:v>
                </c:pt>
                <c:pt idx="149">
                  <c:v>-28.200027325260159</c:v>
                </c:pt>
                <c:pt idx="150">
                  <c:v>-28.507955677934621</c:v>
                </c:pt>
                <c:pt idx="151">
                  <c:v>-28.779795789316285</c:v>
                </c:pt>
                <c:pt idx="152">
                  <c:v>-29.049084366992748</c:v>
                </c:pt>
                <c:pt idx="153">
                  <c:v>-29.294501968781606</c:v>
                </c:pt>
                <c:pt idx="154">
                  <c:v>-29.571648534218223</c:v>
                </c:pt>
                <c:pt idx="155">
                  <c:v>-29.963910125589447</c:v>
                </c:pt>
                <c:pt idx="156">
                  <c:v>-30.346148264553545</c:v>
                </c:pt>
                <c:pt idx="157">
                  <c:v>-30.304704000570673</c:v>
                </c:pt>
                <c:pt idx="158">
                  <c:v>-30.296834089844854</c:v>
                </c:pt>
                <c:pt idx="159">
                  <c:v>-30.385158155970061</c:v>
                </c:pt>
                <c:pt idx="160">
                  <c:v>-30.502719155542721</c:v>
                </c:pt>
                <c:pt idx="161">
                  <c:v>-30.615618696848141</c:v>
                </c:pt>
                <c:pt idx="162">
                  <c:v>-30.751553200046256</c:v>
                </c:pt>
                <c:pt idx="163">
                  <c:v>-30.927362841422294</c:v>
                </c:pt>
                <c:pt idx="164">
                  <c:v>-31.050761452469537</c:v>
                </c:pt>
                <c:pt idx="165">
                  <c:v>-31.189671245233765</c:v>
                </c:pt>
                <c:pt idx="166">
                  <c:v>-31.421900262575161</c:v>
                </c:pt>
                <c:pt idx="167">
                  <c:v>-31.55200979045912</c:v>
                </c:pt>
                <c:pt idx="168">
                  <c:v>-31.565490724164423</c:v>
                </c:pt>
                <c:pt idx="169">
                  <c:v>-31.641353011884551</c:v>
                </c:pt>
                <c:pt idx="170">
                  <c:v>-31.653573911446035</c:v>
                </c:pt>
                <c:pt idx="171">
                  <c:v>-31.744672044039657</c:v>
                </c:pt>
                <c:pt idx="172">
                  <c:v>-31.68412015889686</c:v>
                </c:pt>
                <c:pt idx="173">
                  <c:v>-31.592226511743245</c:v>
                </c:pt>
                <c:pt idx="174">
                  <c:v>-31.498235440597263</c:v>
                </c:pt>
                <c:pt idx="175">
                  <c:v>-31.688178818879432</c:v>
                </c:pt>
                <c:pt idx="176">
                  <c:v>-31.935858968896639</c:v>
                </c:pt>
                <c:pt idx="177">
                  <c:v>-32.082496627856095</c:v>
                </c:pt>
                <c:pt idx="178">
                  <c:v>-32.193620541411192</c:v>
                </c:pt>
                <c:pt idx="179">
                  <c:v>-32.308461643928155</c:v>
                </c:pt>
                <c:pt idx="180">
                  <c:v>-32.460592449259153</c:v>
                </c:pt>
                <c:pt idx="181">
                  <c:v>-32.639548955267344</c:v>
                </c:pt>
                <c:pt idx="182">
                  <c:v>-32.830276307918446</c:v>
                </c:pt>
                <c:pt idx="183">
                  <c:v>-32.896133232459185</c:v>
                </c:pt>
                <c:pt idx="184">
                  <c:v>-32.957770711503684</c:v>
                </c:pt>
                <c:pt idx="185">
                  <c:v>-33.037255333547215</c:v>
                </c:pt>
                <c:pt idx="186">
                  <c:v>-33.015852340418768</c:v>
                </c:pt>
                <c:pt idx="187">
                  <c:v>-33.013896527801208</c:v>
                </c:pt>
                <c:pt idx="188">
                  <c:v>-32.882042055517744</c:v>
                </c:pt>
                <c:pt idx="189">
                  <c:v>-32.791855542312504</c:v>
                </c:pt>
                <c:pt idx="190">
                  <c:v>-32.701854003343271</c:v>
                </c:pt>
                <c:pt idx="191">
                  <c:v>-32.706294528241735</c:v>
                </c:pt>
                <c:pt idx="192">
                  <c:v>-32.628861204085432</c:v>
                </c:pt>
                <c:pt idx="193">
                  <c:v>-32.640273447874989</c:v>
                </c:pt>
                <c:pt idx="194">
                  <c:v>-32.727251138090502</c:v>
                </c:pt>
                <c:pt idx="195">
                  <c:v>-32.658851709798185</c:v>
                </c:pt>
                <c:pt idx="196">
                  <c:v>-32.492530228523016</c:v>
                </c:pt>
                <c:pt idx="197">
                  <c:v>-32.430725812412078</c:v>
                </c:pt>
                <c:pt idx="198">
                  <c:v>-32.667776330285541</c:v>
                </c:pt>
                <c:pt idx="199">
                  <c:v>-33.029648459353872</c:v>
                </c:pt>
                <c:pt idx="200">
                  <c:v>-33.441172154008079</c:v>
                </c:pt>
                <c:pt idx="201">
                  <c:v>-34.01311792027191</c:v>
                </c:pt>
                <c:pt idx="202">
                  <c:v>-34.479489991673191</c:v>
                </c:pt>
                <c:pt idx="203">
                  <c:v>-35.050439485173577</c:v>
                </c:pt>
                <c:pt idx="204">
                  <c:v>-35.746757599759839</c:v>
                </c:pt>
                <c:pt idx="205">
                  <c:v>-36.395834618697499</c:v>
                </c:pt>
                <c:pt idx="206">
                  <c:v>-36.890937919648422</c:v>
                </c:pt>
                <c:pt idx="207">
                  <c:v>-37.534936672584458</c:v>
                </c:pt>
                <c:pt idx="208">
                  <c:v>-38.22525903515514</c:v>
                </c:pt>
                <c:pt idx="209">
                  <c:v>-38.807803536877245</c:v>
                </c:pt>
                <c:pt idx="210">
                  <c:v>-39.292795348138696</c:v>
                </c:pt>
                <c:pt idx="211">
                  <c:v>-39.82512376941829</c:v>
                </c:pt>
                <c:pt idx="212">
                  <c:v>-40.020915322070152</c:v>
                </c:pt>
                <c:pt idx="213">
                  <c:v>-40.468636385108702</c:v>
                </c:pt>
                <c:pt idx="214">
                  <c:v>-40.569760732753863</c:v>
                </c:pt>
                <c:pt idx="215">
                  <c:v>-40.851917859951946</c:v>
                </c:pt>
                <c:pt idx="216">
                  <c:v>-41.028666634553133</c:v>
                </c:pt>
                <c:pt idx="217">
                  <c:v>-40.952590852377604</c:v>
                </c:pt>
                <c:pt idx="218">
                  <c:v>-40.674917394361252</c:v>
                </c:pt>
                <c:pt idx="219">
                  <c:v>-40.316734179996239</c:v>
                </c:pt>
                <c:pt idx="220">
                  <c:v>-39.624946370888772</c:v>
                </c:pt>
                <c:pt idx="221">
                  <c:v>-38.854884796961919</c:v>
                </c:pt>
                <c:pt idx="222">
                  <c:v>-37.96541604782518</c:v>
                </c:pt>
                <c:pt idx="223">
                  <c:v>-37.18790754769644</c:v>
                </c:pt>
                <c:pt idx="224">
                  <c:v>-36.532604952896826</c:v>
                </c:pt>
                <c:pt idx="225">
                  <c:v>-35.933509938266717</c:v>
                </c:pt>
                <c:pt idx="226">
                  <c:v>-35.457718575376539</c:v>
                </c:pt>
                <c:pt idx="227">
                  <c:v>-35.140912670397249</c:v>
                </c:pt>
                <c:pt idx="228">
                  <c:v>-34.717607667673697</c:v>
                </c:pt>
                <c:pt idx="229">
                  <c:v>-34.536764220505262</c:v>
                </c:pt>
                <c:pt idx="230">
                  <c:v>-34.463518321551618</c:v>
                </c:pt>
                <c:pt idx="231">
                  <c:v>-34.496389977765901</c:v>
                </c:pt>
                <c:pt idx="232">
                  <c:v>-34.633387159846386</c:v>
                </c:pt>
                <c:pt idx="233">
                  <c:v>-34.958219506211016</c:v>
                </c:pt>
                <c:pt idx="234">
                  <c:v>-35.309117724684072</c:v>
                </c:pt>
                <c:pt idx="235">
                  <c:v>-35.993537968595433</c:v>
                </c:pt>
                <c:pt idx="236">
                  <c:v>-36.614975974953722</c:v>
                </c:pt>
                <c:pt idx="237">
                  <c:v>-37.419511691880842</c:v>
                </c:pt>
                <c:pt idx="238">
                  <c:v>-38.374313889230976</c:v>
                </c:pt>
                <c:pt idx="239">
                  <c:v>-39.362431081806079</c:v>
                </c:pt>
                <c:pt idx="240">
                  <c:v>-40.771425557175995</c:v>
                </c:pt>
                <c:pt idx="241">
                  <c:v>-42.260967014048447</c:v>
                </c:pt>
                <c:pt idx="242">
                  <c:v>-43.978399824361958</c:v>
                </c:pt>
                <c:pt idx="243">
                  <c:v>-45.912241184980914</c:v>
                </c:pt>
                <c:pt idx="244">
                  <c:v>-48.252102978048306</c:v>
                </c:pt>
                <c:pt idx="245">
                  <c:v>-50.226348561750598</c:v>
                </c:pt>
                <c:pt idx="246">
                  <c:v>-52.008994634126843</c:v>
                </c:pt>
                <c:pt idx="247">
                  <c:v>-52.002089387652639</c:v>
                </c:pt>
                <c:pt idx="248">
                  <c:v>-51.793273648499806</c:v>
                </c:pt>
                <c:pt idx="249">
                  <c:v>-51.134126296504512</c:v>
                </c:pt>
                <c:pt idx="250">
                  <c:v>-51.050678440404596</c:v>
                </c:pt>
                <c:pt idx="251">
                  <c:v>-50.810386261455974</c:v>
                </c:pt>
                <c:pt idx="252">
                  <c:v>-51.196524263200111</c:v>
                </c:pt>
                <c:pt idx="253">
                  <c:v>-51.268703878360085</c:v>
                </c:pt>
                <c:pt idx="254">
                  <c:v>-51.836780267458032</c:v>
                </c:pt>
                <c:pt idx="255">
                  <c:v>-51.544344750360054</c:v>
                </c:pt>
                <c:pt idx="256">
                  <c:v>-51.068470104543707</c:v>
                </c:pt>
                <c:pt idx="257">
                  <c:v>-49.484502382689321</c:v>
                </c:pt>
                <c:pt idx="258">
                  <c:v>-47.540960479948367</c:v>
                </c:pt>
                <c:pt idx="259">
                  <c:v>-45.836421513446865</c:v>
                </c:pt>
                <c:pt idx="260">
                  <c:v>-44.384657653997159</c:v>
                </c:pt>
                <c:pt idx="261">
                  <c:v>-43.031250869540244</c:v>
                </c:pt>
                <c:pt idx="262">
                  <c:v>-41.889335393792493</c:v>
                </c:pt>
                <c:pt idx="263">
                  <c:v>-40.800010171078604</c:v>
                </c:pt>
                <c:pt idx="264">
                  <c:v>-40.230064792386379</c:v>
                </c:pt>
                <c:pt idx="265">
                  <c:v>-39.439367220319426</c:v>
                </c:pt>
                <c:pt idx="266">
                  <c:v>-39.098975661396395</c:v>
                </c:pt>
                <c:pt idx="267">
                  <c:v>-38.988407033924005</c:v>
                </c:pt>
                <c:pt idx="268">
                  <c:v>-38.97349069220617</c:v>
                </c:pt>
                <c:pt idx="269">
                  <c:v>-39.04002224364401</c:v>
                </c:pt>
                <c:pt idx="270">
                  <c:v>-39.59606296159302</c:v>
                </c:pt>
                <c:pt idx="271">
                  <c:v>-40.090100124887492</c:v>
                </c:pt>
                <c:pt idx="272">
                  <c:v>-40.812035531195122</c:v>
                </c:pt>
                <c:pt idx="273">
                  <c:v>-41.740943792613223</c:v>
                </c:pt>
                <c:pt idx="274">
                  <c:v>-42.972722156776904</c:v>
                </c:pt>
                <c:pt idx="275">
                  <c:v>-44.366899372163729</c:v>
                </c:pt>
                <c:pt idx="276">
                  <c:v>-45.684253908427742</c:v>
                </c:pt>
                <c:pt idx="277">
                  <c:v>-47.621465823543872</c:v>
                </c:pt>
                <c:pt idx="278">
                  <c:v>-49.851392350976404</c:v>
                </c:pt>
                <c:pt idx="279">
                  <c:v>-50.343598982855681</c:v>
                </c:pt>
                <c:pt idx="280">
                  <c:v>-48.746206617584306</c:v>
                </c:pt>
                <c:pt idx="281">
                  <c:v>-47.085514304855117</c:v>
                </c:pt>
                <c:pt idx="282">
                  <c:v>-45.564367608803373</c:v>
                </c:pt>
                <c:pt idx="283">
                  <c:v>-44.049252089526</c:v>
                </c:pt>
                <c:pt idx="284">
                  <c:v>-43.124897411881449</c:v>
                </c:pt>
                <c:pt idx="285">
                  <c:v>-42.698776638812788</c:v>
                </c:pt>
                <c:pt idx="286">
                  <c:v>-42.249402221912348</c:v>
                </c:pt>
                <c:pt idx="287">
                  <c:v>-42.133281623360084</c:v>
                </c:pt>
                <c:pt idx="288">
                  <c:v>-42.395743033667024</c:v>
                </c:pt>
                <c:pt idx="289">
                  <c:v>-42.904867409082179</c:v>
                </c:pt>
                <c:pt idx="290">
                  <c:v>-43.447239238714353</c:v>
                </c:pt>
                <c:pt idx="291">
                  <c:v>-44.660210776486053</c:v>
                </c:pt>
                <c:pt idx="292">
                  <c:v>-46.384656570197748</c:v>
                </c:pt>
                <c:pt idx="293">
                  <c:v>-48.014252632265872</c:v>
                </c:pt>
                <c:pt idx="294">
                  <c:v>-49.986720661116017</c:v>
                </c:pt>
                <c:pt idx="295">
                  <c:v>-50.938446674922496</c:v>
                </c:pt>
                <c:pt idx="296">
                  <c:v>-50.389914029844064</c:v>
                </c:pt>
                <c:pt idx="297">
                  <c:v>-48.365071857478299</c:v>
                </c:pt>
                <c:pt idx="298">
                  <c:v>-46.466581786677494</c:v>
                </c:pt>
                <c:pt idx="299">
                  <c:v>-44.744761483566336</c:v>
                </c:pt>
                <c:pt idx="300">
                  <c:v>-43.280877835576973</c:v>
                </c:pt>
                <c:pt idx="301">
                  <c:v>-42.270812184202249</c:v>
                </c:pt>
                <c:pt idx="302">
                  <c:v>-41.48579934243886</c:v>
                </c:pt>
                <c:pt idx="303">
                  <c:v>-40.968270552546741</c:v>
                </c:pt>
                <c:pt idx="304">
                  <c:v>-40.773109935848517</c:v>
                </c:pt>
                <c:pt idx="305">
                  <c:v>-40.574073076174805</c:v>
                </c:pt>
                <c:pt idx="306">
                  <c:v>-40.868892405921542</c:v>
                </c:pt>
                <c:pt idx="307">
                  <c:v>-41.364355918855843</c:v>
                </c:pt>
                <c:pt idx="308">
                  <c:v>-42.110189354045595</c:v>
                </c:pt>
                <c:pt idx="309">
                  <c:v>-42.981436028288471</c:v>
                </c:pt>
                <c:pt idx="310">
                  <c:v>-44.442160569080748</c:v>
                </c:pt>
                <c:pt idx="311">
                  <c:v>-46.017576555008489</c:v>
                </c:pt>
                <c:pt idx="312">
                  <c:v>-47.530608980373515</c:v>
                </c:pt>
                <c:pt idx="313">
                  <c:v>-49.20931286058768</c:v>
                </c:pt>
                <c:pt idx="314">
                  <c:v>-48.387269198331268</c:v>
                </c:pt>
                <c:pt idx="315">
                  <c:v>-46.339896075599746</c:v>
                </c:pt>
                <c:pt idx="316">
                  <c:v>-44.173734946459973</c:v>
                </c:pt>
                <c:pt idx="317">
                  <c:v>-42.466037637521715</c:v>
                </c:pt>
                <c:pt idx="318">
                  <c:v>-40.969469280172561</c:v>
                </c:pt>
                <c:pt idx="319">
                  <c:v>-39.855714642681399</c:v>
                </c:pt>
                <c:pt idx="320">
                  <c:v>-39.004527088055525</c:v>
                </c:pt>
                <c:pt idx="321">
                  <c:v>-38.194132221149317</c:v>
                </c:pt>
                <c:pt idx="322">
                  <c:v>-37.746497909647978</c:v>
                </c:pt>
                <c:pt idx="323">
                  <c:v>-37.417725261198619</c:v>
                </c:pt>
                <c:pt idx="324">
                  <c:v>-37.534908685799977</c:v>
                </c:pt>
                <c:pt idx="325">
                  <c:v>-37.527591331406541</c:v>
                </c:pt>
                <c:pt idx="326">
                  <c:v>-37.718958466510479</c:v>
                </c:pt>
                <c:pt idx="327">
                  <c:v>-38.131631552327299</c:v>
                </c:pt>
                <c:pt idx="328">
                  <c:v>-38.85599914668218</c:v>
                </c:pt>
                <c:pt idx="329">
                  <c:v>-39.611014185431245</c:v>
                </c:pt>
                <c:pt idx="330">
                  <c:v>-40.796317743105867</c:v>
                </c:pt>
                <c:pt idx="331">
                  <c:v>-42.209587995632809</c:v>
                </c:pt>
                <c:pt idx="332">
                  <c:v>-44.227484976090352</c:v>
                </c:pt>
                <c:pt idx="333">
                  <c:v>-46.805512724908709</c:v>
                </c:pt>
                <c:pt idx="334">
                  <c:v>-50.533086938804168</c:v>
                </c:pt>
                <c:pt idx="335">
                  <c:v>-55.2644469122923</c:v>
                </c:pt>
                <c:pt idx="336">
                  <c:v>-58.273373112195166</c:v>
                </c:pt>
                <c:pt idx="337">
                  <c:v>-52.755457009597897</c:v>
                </c:pt>
                <c:pt idx="338">
                  <c:v>-49.515853626443814</c:v>
                </c:pt>
                <c:pt idx="339">
                  <c:v>-47.329836401595209</c:v>
                </c:pt>
                <c:pt idx="340">
                  <c:v>-45.460631402880246</c:v>
                </c:pt>
                <c:pt idx="341">
                  <c:v>-44.434832275403124</c:v>
                </c:pt>
                <c:pt idx="342">
                  <c:v>-43.812828112659005</c:v>
                </c:pt>
                <c:pt idx="343">
                  <c:v>-43.591810982034083</c:v>
                </c:pt>
                <c:pt idx="344">
                  <c:v>-44.275272613977904</c:v>
                </c:pt>
                <c:pt idx="345">
                  <c:v>-44.74157119448062</c:v>
                </c:pt>
                <c:pt idx="346">
                  <c:v>-45.468110523840949</c:v>
                </c:pt>
                <c:pt idx="347">
                  <c:v>-46.681256581825046</c:v>
                </c:pt>
                <c:pt idx="348">
                  <c:v>-48.365556238800117</c:v>
                </c:pt>
                <c:pt idx="349">
                  <c:v>-51.285670553390304</c:v>
                </c:pt>
                <c:pt idx="350">
                  <c:v>-52.71643562337016</c:v>
                </c:pt>
                <c:pt idx="351">
                  <c:v>-54.115476865152623</c:v>
                </c:pt>
                <c:pt idx="352">
                  <c:v>-52.205080305417184</c:v>
                </c:pt>
                <c:pt idx="353">
                  <c:v>-49.356073892297829</c:v>
                </c:pt>
                <c:pt idx="354">
                  <c:v>-46.515857532138732</c:v>
                </c:pt>
                <c:pt idx="355">
                  <c:v>-44.384834086785673</c:v>
                </c:pt>
                <c:pt idx="356">
                  <c:v>-42.743345853294556</c:v>
                </c:pt>
                <c:pt idx="357">
                  <c:v>-41.503491751584249</c:v>
                </c:pt>
                <c:pt idx="358">
                  <c:v>-40.70636911911545</c:v>
                </c:pt>
                <c:pt idx="359">
                  <c:v>-40.094179071220282</c:v>
                </c:pt>
                <c:pt idx="360">
                  <c:v>-39.694773616620608</c:v>
                </c:pt>
                <c:pt idx="361">
                  <c:v>-39.467884324642512</c:v>
                </c:pt>
                <c:pt idx="362">
                  <c:v>-39.499059602506733</c:v>
                </c:pt>
                <c:pt idx="363">
                  <c:v>-39.674383874213945</c:v>
                </c:pt>
                <c:pt idx="364">
                  <c:v>-40.202320576847981</c:v>
                </c:pt>
                <c:pt idx="365">
                  <c:v>-40.912316518373402</c:v>
                </c:pt>
                <c:pt idx="366">
                  <c:v>-41.881739212898843</c:v>
                </c:pt>
                <c:pt idx="367">
                  <c:v>-43.197209032532527</c:v>
                </c:pt>
                <c:pt idx="368">
                  <c:v>-45.037766350788246</c:v>
                </c:pt>
                <c:pt idx="369">
                  <c:v>-47.828477238896092</c:v>
                </c:pt>
                <c:pt idx="370">
                  <c:v>-51.198403882332158</c:v>
                </c:pt>
                <c:pt idx="371">
                  <c:v>-53.973701461958171</c:v>
                </c:pt>
                <c:pt idx="372">
                  <c:v>-52.174359455437752</c:v>
                </c:pt>
                <c:pt idx="373">
                  <c:v>-49.507042674325035</c:v>
                </c:pt>
                <c:pt idx="374">
                  <c:v>-46.499621130242197</c:v>
                </c:pt>
                <c:pt idx="375">
                  <c:v>-44.853917039020551</c:v>
                </c:pt>
                <c:pt idx="376">
                  <c:v>-43.449480001313106</c:v>
                </c:pt>
                <c:pt idx="377">
                  <c:v>-42.466826010225034</c:v>
                </c:pt>
                <c:pt idx="378">
                  <c:v>-41.662568496903994</c:v>
                </c:pt>
                <c:pt idx="379">
                  <c:v>-41.323180491264559</c:v>
                </c:pt>
                <c:pt idx="380">
                  <c:v>-41.081004021509649</c:v>
                </c:pt>
                <c:pt idx="381">
                  <c:v>-41.170436966447753</c:v>
                </c:pt>
                <c:pt idx="382">
                  <c:v>-41.397699357055146</c:v>
                </c:pt>
                <c:pt idx="383">
                  <c:v>-42.118134200842292</c:v>
                </c:pt>
                <c:pt idx="384">
                  <c:v>-43.139276408909382</c:v>
                </c:pt>
                <c:pt idx="385">
                  <c:v>-44.278437269298898</c:v>
                </c:pt>
                <c:pt idx="386">
                  <c:v>-46.244080413563246</c:v>
                </c:pt>
                <c:pt idx="387">
                  <c:v>-48.888588839854265</c:v>
                </c:pt>
                <c:pt idx="388">
                  <c:v>-52.19082440531394</c:v>
                </c:pt>
                <c:pt idx="389">
                  <c:v>-55.96128224546942</c:v>
                </c:pt>
                <c:pt idx="390">
                  <c:v>-53.471591678076273</c:v>
                </c:pt>
                <c:pt idx="391">
                  <c:v>-49.626685377071212</c:v>
                </c:pt>
                <c:pt idx="392">
                  <c:v>-46.421972860185335</c:v>
                </c:pt>
                <c:pt idx="393">
                  <c:v>-44.465063191465752</c:v>
                </c:pt>
                <c:pt idx="394">
                  <c:v>-42.945882546345999</c:v>
                </c:pt>
                <c:pt idx="395">
                  <c:v>-41.482565353125757</c:v>
                </c:pt>
                <c:pt idx="396">
                  <c:v>-40.646393751645014</c:v>
                </c:pt>
                <c:pt idx="397">
                  <c:v>-39.958582110903883</c:v>
                </c:pt>
                <c:pt idx="398">
                  <c:v>-39.360707141369659</c:v>
                </c:pt>
                <c:pt idx="399">
                  <c:v>-39.294819796179965</c:v>
                </c:pt>
                <c:pt idx="400">
                  <c:v>-39.41228766446666</c:v>
                </c:pt>
                <c:pt idx="401">
                  <c:v>-48.370520423671003</c:v>
                </c:pt>
                <c:pt idx="402">
                  <c:v>-48.101008157807811</c:v>
                </c:pt>
                <c:pt idx="403">
                  <c:v>-46.203028758706125</c:v>
                </c:pt>
                <c:pt idx="404">
                  <c:v>-47.450497564702061</c:v>
                </c:pt>
                <c:pt idx="405">
                  <c:v>-46.490112671899652</c:v>
                </c:pt>
                <c:pt idx="406">
                  <c:v>-44.921928818963686</c:v>
                </c:pt>
                <c:pt idx="407">
                  <c:v>-45.028446866234461</c:v>
                </c:pt>
                <c:pt idx="408">
                  <c:v>-44.270858997872409</c:v>
                </c:pt>
                <c:pt idx="409">
                  <c:v>-45.047238681940591</c:v>
                </c:pt>
                <c:pt idx="410">
                  <c:v>-45.738832643464775</c:v>
                </c:pt>
                <c:pt idx="411">
                  <c:v>-46.299301058717255</c:v>
                </c:pt>
                <c:pt idx="412">
                  <c:v>-47.863699801776754</c:v>
                </c:pt>
                <c:pt idx="413">
                  <c:v>-50.02189193379801</c:v>
                </c:pt>
                <c:pt idx="414">
                  <c:v>-53.033911507202234</c:v>
                </c:pt>
                <c:pt idx="415">
                  <c:v>-56.666759587538699</c:v>
                </c:pt>
                <c:pt idx="416">
                  <c:v>-57.570881214343423</c:v>
                </c:pt>
                <c:pt idx="417">
                  <c:v>-57.644605480327144</c:v>
                </c:pt>
                <c:pt idx="418">
                  <c:v>-50.942082800313457</c:v>
                </c:pt>
                <c:pt idx="419">
                  <c:v>-50.72347767266406</c:v>
                </c:pt>
                <c:pt idx="420">
                  <c:v>-48.799037061476355</c:v>
                </c:pt>
                <c:pt idx="421">
                  <c:v>-48.561888080429831</c:v>
                </c:pt>
                <c:pt idx="422">
                  <c:v>-49.432032187661861</c:v>
                </c:pt>
                <c:pt idx="423">
                  <c:v>-49.154661479816625</c:v>
                </c:pt>
                <c:pt idx="424">
                  <c:v>-48.352592080772254</c:v>
                </c:pt>
                <c:pt idx="425">
                  <c:v>-46.960556567864828</c:v>
                </c:pt>
                <c:pt idx="426">
                  <c:v>-45.77978513655102</c:v>
                </c:pt>
                <c:pt idx="427">
                  <c:v>-46.04808904241829</c:v>
                </c:pt>
                <c:pt idx="428">
                  <c:v>-45.960727429778629</c:v>
                </c:pt>
                <c:pt idx="429">
                  <c:v>-45.370131044371234</c:v>
                </c:pt>
                <c:pt idx="430">
                  <c:v>-45.834429202713018</c:v>
                </c:pt>
                <c:pt idx="431">
                  <c:v>-46.335632075695521</c:v>
                </c:pt>
                <c:pt idx="432">
                  <c:v>-46.75233023039803</c:v>
                </c:pt>
                <c:pt idx="433">
                  <c:v>-47.052814080528506</c:v>
                </c:pt>
                <c:pt idx="434">
                  <c:v>-48.691858421308254</c:v>
                </c:pt>
                <c:pt idx="435">
                  <c:v>-49.282904310669849</c:v>
                </c:pt>
                <c:pt idx="436">
                  <c:v>-50.516505302023177</c:v>
                </c:pt>
                <c:pt idx="437">
                  <c:v>-52.38989782418826</c:v>
                </c:pt>
                <c:pt idx="438">
                  <c:v>-54.660266001222524</c:v>
                </c:pt>
                <c:pt idx="439">
                  <c:v>-55.505655926383</c:v>
                </c:pt>
                <c:pt idx="440">
                  <c:v>-61.006583763696746</c:v>
                </c:pt>
                <c:pt idx="441">
                  <c:v>-60.892647080272745</c:v>
                </c:pt>
                <c:pt idx="442">
                  <c:v>-62.58336787914876</c:v>
                </c:pt>
                <c:pt idx="443">
                  <c:v>-58.027791708137968</c:v>
                </c:pt>
                <c:pt idx="444">
                  <c:v>-55.061689631190397</c:v>
                </c:pt>
                <c:pt idx="445">
                  <c:v>-53.646159088825435</c:v>
                </c:pt>
                <c:pt idx="446">
                  <c:v>-51.701769110826504</c:v>
                </c:pt>
                <c:pt idx="447">
                  <c:v>-50.318692381302007</c:v>
                </c:pt>
                <c:pt idx="448">
                  <c:v>-49.196411387804702</c:v>
                </c:pt>
                <c:pt idx="449">
                  <c:v>-48.311544488733837</c:v>
                </c:pt>
                <c:pt idx="450">
                  <c:v>-47.431937843468106</c:v>
                </c:pt>
                <c:pt idx="451">
                  <c:v>-47.117032080516957</c:v>
                </c:pt>
                <c:pt idx="452">
                  <c:v>-47.125053625556362</c:v>
                </c:pt>
                <c:pt idx="453">
                  <c:v>-46.855185810929889</c:v>
                </c:pt>
                <c:pt idx="454">
                  <c:v>-46.64571121428331</c:v>
                </c:pt>
                <c:pt idx="455">
                  <c:v>-47.10025182083691</c:v>
                </c:pt>
                <c:pt idx="456">
                  <c:v>-47.18044834853908</c:v>
                </c:pt>
                <c:pt idx="457">
                  <c:v>-47.338881759232017</c:v>
                </c:pt>
                <c:pt idx="458">
                  <c:v>-47.906255088211459</c:v>
                </c:pt>
                <c:pt idx="459">
                  <c:v>-49.042997034539773</c:v>
                </c:pt>
                <c:pt idx="460">
                  <c:v>-50.231907302995673</c:v>
                </c:pt>
                <c:pt idx="461">
                  <c:v>-49.970490201933579</c:v>
                </c:pt>
                <c:pt idx="462">
                  <c:v>-52.058909096332052</c:v>
                </c:pt>
                <c:pt idx="463">
                  <c:v>-52.362862592608359</c:v>
                </c:pt>
                <c:pt idx="464">
                  <c:v>-55.370656062771523</c:v>
                </c:pt>
                <c:pt idx="465">
                  <c:v>-56.392368596315158</c:v>
                </c:pt>
                <c:pt idx="466">
                  <c:v>-59.651179562739571</c:v>
                </c:pt>
                <c:pt idx="467">
                  <c:v>-59.287422869026209</c:v>
                </c:pt>
                <c:pt idx="468">
                  <c:v>-57.814233287052687</c:v>
                </c:pt>
                <c:pt idx="469">
                  <c:v>-56.640981736074522</c:v>
                </c:pt>
                <c:pt idx="470">
                  <c:v>-54.631322614571488</c:v>
                </c:pt>
                <c:pt idx="471">
                  <c:v>-53.372160534280574</c:v>
                </c:pt>
                <c:pt idx="472">
                  <c:v>-51.04860251057125</c:v>
                </c:pt>
                <c:pt idx="473">
                  <c:v>-50.434985767226728</c:v>
                </c:pt>
                <c:pt idx="474">
                  <c:v>-50.091745590086546</c:v>
                </c:pt>
                <c:pt idx="475">
                  <c:v>-49.870557243418325</c:v>
                </c:pt>
                <c:pt idx="476">
                  <c:v>-49.23769717741137</c:v>
                </c:pt>
                <c:pt idx="477">
                  <c:v>-49.663351271683453</c:v>
                </c:pt>
                <c:pt idx="478">
                  <c:v>-48.71235116901002</c:v>
                </c:pt>
                <c:pt idx="479">
                  <c:v>-48.745082950590643</c:v>
                </c:pt>
                <c:pt idx="480">
                  <c:v>-48.73929757775381</c:v>
                </c:pt>
                <c:pt idx="481">
                  <c:v>-48.865609405493174</c:v>
                </c:pt>
                <c:pt idx="482">
                  <c:v>-46.806861299335324</c:v>
                </c:pt>
                <c:pt idx="483">
                  <c:v>-46.835818781956739</c:v>
                </c:pt>
                <c:pt idx="484">
                  <c:v>-45.415452759479052</c:v>
                </c:pt>
                <c:pt idx="485">
                  <c:v>-46.353101025942877</c:v>
                </c:pt>
                <c:pt idx="486">
                  <c:v>-44.918588818019884</c:v>
                </c:pt>
                <c:pt idx="487">
                  <c:v>-45.574956978189597</c:v>
                </c:pt>
                <c:pt idx="488">
                  <c:v>-45.946206658031265</c:v>
                </c:pt>
                <c:pt idx="489">
                  <c:v>-47.154229277858505</c:v>
                </c:pt>
                <c:pt idx="490">
                  <c:v>-47.867072944590639</c:v>
                </c:pt>
                <c:pt idx="491">
                  <c:v>-47.440739576791465</c:v>
                </c:pt>
                <c:pt idx="492">
                  <c:v>-49.234807458204777</c:v>
                </c:pt>
                <c:pt idx="493">
                  <c:v>-47.787301565896918</c:v>
                </c:pt>
                <c:pt idx="494">
                  <c:v>-47.238969427830597</c:v>
                </c:pt>
                <c:pt idx="495">
                  <c:v>-46.391995894188931</c:v>
                </c:pt>
                <c:pt idx="496">
                  <c:v>-45.577150088914955</c:v>
                </c:pt>
                <c:pt idx="497">
                  <c:v>-45.110735539833712</c:v>
                </c:pt>
                <c:pt idx="498">
                  <c:v>-44.932207279955286</c:v>
                </c:pt>
                <c:pt idx="499">
                  <c:v>-44.163868746804916</c:v>
                </c:pt>
                <c:pt idx="500">
                  <c:v>-43.949158147799132</c:v>
                </c:pt>
                <c:pt idx="501">
                  <c:v>-42.906691294688407</c:v>
                </c:pt>
                <c:pt idx="502">
                  <c:v>-42.638973280482666</c:v>
                </c:pt>
                <c:pt idx="503">
                  <c:v>-42.25621459111025</c:v>
                </c:pt>
                <c:pt idx="504">
                  <c:v>-41.458703091301729</c:v>
                </c:pt>
                <c:pt idx="505">
                  <c:v>-41.904501036330124</c:v>
                </c:pt>
                <c:pt idx="506">
                  <c:v>-42.187865731376654</c:v>
                </c:pt>
                <c:pt idx="507">
                  <c:v>-43.063393294670661</c:v>
                </c:pt>
                <c:pt idx="508">
                  <c:v>-42.846375108005581</c:v>
                </c:pt>
                <c:pt idx="509">
                  <c:v>-42.573385202006953</c:v>
                </c:pt>
                <c:pt idx="510">
                  <c:v>-41.785155468055891</c:v>
                </c:pt>
                <c:pt idx="511">
                  <c:v>-42.691780689471351</c:v>
                </c:pt>
                <c:pt idx="512">
                  <c:v>-43.226328247360279</c:v>
                </c:pt>
                <c:pt idx="513">
                  <c:v>-43.576587190395522</c:v>
                </c:pt>
                <c:pt idx="514">
                  <c:v>-42.525018025188039</c:v>
                </c:pt>
                <c:pt idx="515">
                  <c:v>-42.929571164101077</c:v>
                </c:pt>
                <c:pt idx="516">
                  <c:v>-43.537623841880325</c:v>
                </c:pt>
                <c:pt idx="517">
                  <c:v>-42.943348236503809</c:v>
                </c:pt>
                <c:pt idx="518">
                  <c:v>-42.151856944997128</c:v>
                </c:pt>
                <c:pt idx="519">
                  <c:v>-41.780245008565551</c:v>
                </c:pt>
                <c:pt idx="520">
                  <c:v>-41.666589461816137</c:v>
                </c:pt>
                <c:pt idx="521">
                  <c:v>-41.711861178039655</c:v>
                </c:pt>
                <c:pt idx="522">
                  <c:v>-41.667632159048821</c:v>
                </c:pt>
                <c:pt idx="523">
                  <c:v>-41.236499168086802</c:v>
                </c:pt>
                <c:pt idx="524">
                  <c:v>-41.143572057064112</c:v>
                </c:pt>
                <c:pt idx="525">
                  <c:v>-41.250819433822144</c:v>
                </c:pt>
                <c:pt idx="526">
                  <c:v>-41.003766168566223</c:v>
                </c:pt>
                <c:pt idx="527">
                  <c:v>-41.089446653831253</c:v>
                </c:pt>
                <c:pt idx="528">
                  <c:v>-41.369323746698441</c:v>
                </c:pt>
                <c:pt idx="529">
                  <c:v>-41.364603137181504</c:v>
                </c:pt>
                <c:pt idx="530">
                  <c:v>-41.651388764898378</c:v>
                </c:pt>
                <c:pt idx="531">
                  <c:v>-30.140978273740899</c:v>
                </c:pt>
                <c:pt idx="532">
                  <c:v>-31.229492820780024</c:v>
                </c:pt>
                <c:pt idx="533">
                  <c:v>-42.61042441953812</c:v>
                </c:pt>
                <c:pt idx="534">
                  <c:v>-43.019764633482779</c:v>
                </c:pt>
                <c:pt idx="535">
                  <c:v>-41.652350049040798</c:v>
                </c:pt>
                <c:pt idx="536">
                  <c:v>-42.022910723244458</c:v>
                </c:pt>
                <c:pt idx="537">
                  <c:v>-42.4980512475328</c:v>
                </c:pt>
                <c:pt idx="538">
                  <c:v>-44.756042545847876</c:v>
                </c:pt>
                <c:pt idx="539">
                  <c:v>-45.600338361761956</c:v>
                </c:pt>
                <c:pt idx="540">
                  <c:v>-45.105224443023779</c:v>
                </c:pt>
                <c:pt idx="541">
                  <c:v>-43.939992535571349</c:v>
                </c:pt>
                <c:pt idx="542">
                  <c:v>-44.580353430753959</c:v>
                </c:pt>
                <c:pt idx="543">
                  <c:v>-45.686921712030838</c:v>
                </c:pt>
                <c:pt idx="544">
                  <c:v>-43.981930279064706</c:v>
                </c:pt>
                <c:pt idx="545">
                  <c:v>-43.466908306258027</c:v>
                </c:pt>
                <c:pt idx="546">
                  <c:v>-42.737540192309012</c:v>
                </c:pt>
                <c:pt idx="547">
                  <c:v>-43.213846912719035</c:v>
                </c:pt>
                <c:pt idx="548">
                  <c:v>-42.957296452313059</c:v>
                </c:pt>
                <c:pt idx="549">
                  <c:v>-43.26340714071609</c:v>
                </c:pt>
                <c:pt idx="550">
                  <c:v>-43.180354747148947</c:v>
                </c:pt>
                <c:pt idx="551">
                  <c:v>-43.420469706084141</c:v>
                </c:pt>
                <c:pt idx="552">
                  <c:v>-43.728385068520751</c:v>
                </c:pt>
                <c:pt idx="553">
                  <c:v>-43.221719559243617</c:v>
                </c:pt>
                <c:pt idx="554">
                  <c:v>-44.953126347703851</c:v>
                </c:pt>
                <c:pt idx="555">
                  <c:v>-46.122550377295603</c:v>
                </c:pt>
                <c:pt idx="556">
                  <c:v>-47.378602011729249</c:v>
                </c:pt>
                <c:pt idx="557">
                  <c:v>-48.313930156338081</c:v>
                </c:pt>
                <c:pt idx="558">
                  <c:v>-49.549913299170264</c:v>
                </c:pt>
                <c:pt idx="559">
                  <c:v>-51.712722066303982</c:v>
                </c:pt>
                <c:pt idx="560">
                  <c:v>-51.179030509683116</c:v>
                </c:pt>
                <c:pt idx="561">
                  <c:v>-52.245766782830088</c:v>
                </c:pt>
                <c:pt idx="562">
                  <c:v>-49.92617103559261</c:v>
                </c:pt>
                <c:pt idx="563">
                  <c:v>-51.976227277784169</c:v>
                </c:pt>
                <c:pt idx="564">
                  <c:v>-54.000703819743009</c:v>
                </c:pt>
                <c:pt idx="565">
                  <c:v>-49.404667908939203</c:v>
                </c:pt>
                <c:pt idx="566">
                  <c:v>-49.357935517719334</c:v>
                </c:pt>
                <c:pt idx="567">
                  <c:v>-48.780870495690898</c:v>
                </c:pt>
                <c:pt idx="568">
                  <c:v>-48.734571314668528</c:v>
                </c:pt>
                <c:pt idx="569">
                  <c:v>-48.962807031502777</c:v>
                </c:pt>
                <c:pt idx="570">
                  <c:v>-48.002042792461985</c:v>
                </c:pt>
                <c:pt idx="571">
                  <c:v>-47.588616786997051</c:v>
                </c:pt>
                <c:pt idx="572">
                  <c:v>-47.492608025273576</c:v>
                </c:pt>
                <c:pt idx="573">
                  <c:v>-47.651177020511355</c:v>
                </c:pt>
                <c:pt idx="574">
                  <c:v>-47.778627275083331</c:v>
                </c:pt>
                <c:pt idx="575">
                  <c:v>-47.670632888548461</c:v>
                </c:pt>
                <c:pt idx="576">
                  <c:v>-48.066109472852105</c:v>
                </c:pt>
                <c:pt idx="577">
                  <c:v>-48.643488764965134</c:v>
                </c:pt>
                <c:pt idx="578">
                  <c:v>-49.76059383132872</c:v>
                </c:pt>
                <c:pt idx="579">
                  <c:v>-50.970135091096594</c:v>
                </c:pt>
                <c:pt idx="580">
                  <c:v>-51.8148477257553</c:v>
                </c:pt>
                <c:pt idx="581">
                  <c:v>-53.976385242257187</c:v>
                </c:pt>
                <c:pt idx="582">
                  <c:v>-55.624313922661159</c:v>
                </c:pt>
                <c:pt idx="583">
                  <c:v>-57.536578791286651</c:v>
                </c:pt>
                <c:pt idx="584">
                  <c:v>-62.624107884090336</c:v>
                </c:pt>
                <c:pt idx="585">
                  <c:v>-60.106384932931739</c:v>
                </c:pt>
                <c:pt idx="586">
                  <c:v>-73.413836184784316</c:v>
                </c:pt>
                <c:pt idx="587">
                  <c:v>-69.066787705975983</c:v>
                </c:pt>
                <c:pt idx="588">
                  <c:v>-68.574878720095796</c:v>
                </c:pt>
                <c:pt idx="589">
                  <c:v>-64.537238245286304</c:v>
                </c:pt>
                <c:pt idx="590">
                  <c:v>-58.005343307467648</c:v>
                </c:pt>
                <c:pt idx="591">
                  <c:v>-55.391244440444751</c:v>
                </c:pt>
                <c:pt idx="592">
                  <c:v>-53.422228747074634</c:v>
                </c:pt>
                <c:pt idx="593">
                  <c:v>-49.283940736838808</c:v>
                </c:pt>
                <c:pt idx="594">
                  <c:v>-48.106277412126843</c:v>
                </c:pt>
                <c:pt idx="595">
                  <c:v>-47.71057141793171</c:v>
                </c:pt>
                <c:pt idx="596">
                  <c:v>-47.554933242985612</c:v>
                </c:pt>
                <c:pt idx="597">
                  <c:v>-47.171633872708803</c:v>
                </c:pt>
                <c:pt idx="598">
                  <c:v>-47.070507477572981</c:v>
                </c:pt>
                <c:pt idx="599">
                  <c:v>-47.297945129150278</c:v>
                </c:pt>
                <c:pt idx="600">
                  <c:v>-47.260425912413808</c:v>
                </c:pt>
                <c:pt idx="601">
                  <c:v>-47.481578988576807</c:v>
                </c:pt>
                <c:pt idx="602">
                  <c:v>-47.580135560078311</c:v>
                </c:pt>
                <c:pt idx="603">
                  <c:v>-47.732521572951796</c:v>
                </c:pt>
                <c:pt idx="604">
                  <c:v>-48.353773428719961</c:v>
                </c:pt>
                <c:pt idx="605">
                  <c:v>-48.923283544384574</c:v>
                </c:pt>
                <c:pt idx="606">
                  <c:v>-49.504705387078161</c:v>
                </c:pt>
                <c:pt idx="607">
                  <c:v>-50.278772655363952</c:v>
                </c:pt>
                <c:pt idx="608">
                  <c:v>-50.516337487781634</c:v>
                </c:pt>
                <c:pt idx="609">
                  <c:v>-51.990404496244636</c:v>
                </c:pt>
                <c:pt idx="610">
                  <c:v>-53.212137184186737</c:v>
                </c:pt>
                <c:pt idx="611">
                  <c:v>-54.518788187026885</c:v>
                </c:pt>
                <c:pt idx="612">
                  <c:v>-54.55344653818446</c:v>
                </c:pt>
                <c:pt idx="613">
                  <c:v>-54.438093640290006</c:v>
                </c:pt>
                <c:pt idx="614">
                  <c:v>-53.173123672192034</c:v>
                </c:pt>
                <c:pt idx="615">
                  <c:v>-52.482615883904153</c:v>
                </c:pt>
                <c:pt idx="616">
                  <c:v>-51.929047617019755</c:v>
                </c:pt>
                <c:pt idx="617">
                  <c:v>-50.489379202432396</c:v>
                </c:pt>
                <c:pt idx="618">
                  <c:v>-50.115907319436026</c:v>
                </c:pt>
                <c:pt idx="619">
                  <c:v>-49.201459232874718</c:v>
                </c:pt>
                <c:pt idx="620">
                  <c:v>-48.768918050489326</c:v>
                </c:pt>
                <c:pt idx="621">
                  <c:v>-48.340465698585191</c:v>
                </c:pt>
                <c:pt idx="622">
                  <c:v>-48.311411834269862</c:v>
                </c:pt>
                <c:pt idx="623">
                  <c:v>-47.887576329777886</c:v>
                </c:pt>
                <c:pt idx="624">
                  <c:v>-47.897097018485184</c:v>
                </c:pt>
                <c:pt idx="625">
                  <c:v>-48.487006917091641</c:v>
                </c:pt>
                <c:pt idx="626">
                  <c:v>-48.145151573673992</c:v>
                </c:pt>
                <c:pt idx="627">
                  <c:v>-47.925852325363209</c:v>
                </c:pt>
                <c:pt idx="628">
                  <c:v>-48.591678364451454</c:v>
                </c:pt>
                <c:pt idx="629">
                  <c:v>-49.103042714207355</c:v>
                </c:pt>
                <c:pt idx="630">
                  <c:v>-48.843547458573255</c:v>
                </c:pt>
                <c:pt idx="631">
                  <c:v>-49.573556381788222</c:v>
                </c:pt>
                <c:pt idx="632">
                  <c:v>-49.878041856522955</c:v>
                </c:pt>
                <c:pt idx="633">
                  <c:v>-51.602524247437358</c:v>
                </c:pt>
                <c:pt idx="634">
                  <c:v>-52.466152229373243</c:v>
                </c:pt>
                <c:pt idx="635">
                  <c:v>-52.677371571890873</c:v>
                </c:pt>
                <c:pt idx="636">
                  <c:v>-53.722543050747646</c:v>
                </c:pt>
                <c:pt idx="637">
                  <c:v>-53.883026171419907</c:v>
                </c:pt>
                <c:pt idx="638">
                  <c:v>-55.147499859678575</c:v>
                </c:pt>
                <c:pt idx="639">
                  <c:v>-55.294270325612331</c:v>
                </c:pt>
                <c:pt idx="640">
                  <c:v>-55.975729943792366</c:v>
                </c:pt>
                <c:pt idx="641">
                  <c:v>-54.599117315215928</c:v>
                </c:pt>
                <c:pt idx="642">
                  <c:v>-53.6173993392445</c:v>
                </c:pt>
                <c:pt idx="643">
                  <c:v>-52.733724700619803</c:v>
                </c:pt>
                <c:pt idx="644">
                  <c:v>-52.107334230002287</c:v>
                </c:pt>
                <c:pt idx="645">
                  <c:v>-50.741738602082904</c:v>
                </c:pt>
                <c:pt idx="646">
                  <c:v>-50.069766348874666</c:v>
                </c:pt>
                <c:pt idx="647">
                  <c:v>-49.416602991324595</c:v>
                </c:pt>
                <c:pt idx="648">
                  <c:v>-48.422488915755423</c:v>
                </c:pt>
                <c:pt idx="649">
                  <c:v>-48.766828251943544</c:v>
                </c:pt>
                <c:pt idx="650">
                  <c:v>-47.46297225080523</c:v>
                </c:pt>
                <c:pt idx="651">
                  <c:v>-46.754593725796028</c:v>
                </c:pt>
                <c:pt idx="652">
                  <c:v>-44.139112956534746</c:v>
                </c:pt>
                <c:pt idx="653">
                  <c:v>-44.188140476676594</c:v>
                </c:pt>
                <c:pt idx="654">
                  <c:v>-44.255724229170077</c:v>
                </c:pt>
                <c:pt idx="655">
                  <c:v>-45.129051536253201</c:v>
                </c:pt>
                <c:pt idx="656">
                  <c:v>-45.88365238587361</c:v>
                </c:pt>
                <c:pt idx="657">
                  <c:v>-46.36862180384076</c:v>
                </c:pt>
                <c:pt idx="658">
                  <c:v>-46.650586171170502</c:v>
                </c:pt>
                <c:pt idx="659">
                  <c:v>-48.021026511526586</c:v>
                </c:pt>
                <c:pt idx="660">
                  <c:v>-49.363544590258527</c:v>
                </c:pt>
                <c:pt idx="661">
                  <c:v>-49.862006415025242</c:v>
                </c:pt>
                <c:pt idx="662">
                  <c:v>-49.758222609585737</c:v>
                </c:pt>
                <c:pt idx="663">
                  <c:v>-49.114825843883445</c:v>
                </c:pt>
                <c:pt idx="664">
                  <c:v>-48.924259636487086</c:v>
                </c:pt>
                <c:pt idx="665">
                  <c:v>-49.645140771063076</c:v>
                </c:pt>
                <c:pt idx="666">
                  <c:v>-48.569776756279403</c:v>
                </c:pt>
                <c:pt idx="667">
                  <c:v>-48.427258330630792</c:v>
                </c:pt>
                <c:pt idx="668">
                  <c:v>-48.16321158000364</c:v>
                </c:pt>
                <c:pt idx="669">
                  <c:v>-47.488094041745001</c:v>
                </c:pt>
                <c:pt idx="670">
                  <c:v>-47.052494504422896</c:v>
                </c:pt>
                <c:pt idx="671">
                  <c:v>-46.365942269154061</c:v>
                </c:pt>
                <c:pt idx="672">
                  <c:v>-46.340678275382842</c:v>
                </c:pt>
                <c:pt idx="673">
                  <c:v>-46.199640254925761</c:v>
                </c:pt>
                <c:pt idx="674">
                  <c:v>-46.24495399589329</c:v>
                </c:pt>
                <c:pt idx="675">
                  <c:v>-46.231585016520647</c:v>
                </c:pt>
                <c:pt idx="676">
                  <c:v>-46.584016158872956</c:v>
                </c:pt>
                <c:pt idx="677">
                  <c:v>-48.265405456235406</c:v>
                </c:pt>
                <c:pt idx="678">
                  <c:v>-48.439333296785328</c:v>
                </c:pt>
                <c:pt idx="679">
                  <c:v>-49.003969990690955</c:v>
                </c:pt>
                <c:pt idx="680">
                  <c:v>-48.296469327602111</c:v>
                </c:pt>
                <c:pt idx="681">
                  <c:v>-48.861302546582081</c:v>
                </c:pt>
                <c:pt idx="682">
                  <c:v>-52.984545229640375</c:v>
                </c:pt>
                <c:pt idx="683">
                  <c:v>-51.899121067837925</c:v>
                </c:pt>
                <c:pt idx="684">
                  <c:v>-53.491524471956339</c:v>
                </c:pt>
                <c:pt idx="685">
                  <c:v>-54.359700192129608</c:v>
                </c:pt>
                <c:pt idx="686">
                  <c:v>-55.519667120520126</c:v>
                </c:pt>
                <c:pt idx="687">
                  <c:v>-57.730386623966304</c:v>
                </c:pt>
                <c:pt idx="688">
                  <c:v>-56.748571376239887</c:v>
                </c:pt>
                <c:pt idx="689">
                  <c:v>-55.268963701636771</c:v>
                </c:pt>
                <c:pt idx="690">
                  <c:v>-54.769826454134147</c:v>
                </c:pt>
                <c:pt idx="691">
                  <c:v>-53.636676053262022</c:v>
                </c:pt>
                <c:pt idx="692">
                  <c:v>-52.827754303992755</c:v>
                </c:pt>
                <c:pt idx="693">
                  <c:v>-52.904882456791974</c:v>
                </c:pt>
                <c:pt idx="694">
                  <c:v>-53.099469773989455</c:v>
                </c:pt>
                <c:pt idx="695">
                  <c:v>-53.431920642803149</c:v>
                </c:pt>
                <c:pt idx="696">
                  <c:v>-55.063522936943876</c:v>
                </c:pt>
                <c:pt idx="697">
                  <c:v>-53.209984809543229</c:v>
                </c:pt>
                <c:pt idx="698">
                  <c:v>-53.959844677542947</c:v>
                </c:pt>
                <c:pt idx="699">
                  <c:v>-55.157706171182568</c:v>
                </c:pt>
                <c:pt idx="700">
                  <c:v>-52.651559798127728</c:v>
                </c:pt>
                <c:pt idx="701">
                  <c:v>-54.348967536775881</c:v>
                </c:pt>
                <c:pt idx="702">
                  <c:v>-51.635176302328873</c:v>
                </c:pt>
                <c:pt idx="703">
                  <c:v>-50.897103849166989</c:v>
                </c:pt>
                <c:pt idx="704">
                  <c:v>-48.544051322864803</c:v>
                </c:pt>
                <c:pt idx="705">
                  <c:v>-44.839936236481456</c:v>
                </c:pt>
                <c:pt idx="706">
                  <c:v>-43.654969636963727</c:v>
                </c:pt>
                <c:pt idx="707">
                  <c:v>-41.962659249212308</c:v>
                </c:pt>
                <c:pt idx="708">
                  <c:v>-40.0830367643945</c:v>
                </c:pt>
                <c:pt idx="709">
                  <c:v>-37.911365568222195</c:v>
                </c:pt>
                <c:pt idx="710">
                  <c:v>-35.238826493964723</c:v>
                </c:pt>
                <c:pt idx="711">
                  <c:v>-32.322794444005915</c:v>
                </c:pt>
                <c:pt idx="712">
                  <c:v>-29.329663727447976</c:v>
                </c:pt>
                <c:pt idx="713">
                  <c:v>-27.078814353841583</c:v>
                </c:pt>
                <c:pt idx="714">
                  <c:v>-26.077991326708808</c:v>
                </c:pt>
                <c:pt idx="715">
                  <c:v>-26.081965345267733</c:v>
                </c:pt>
                <c:pt idx="716">
                  <c:v>-26.765787570066177</c:v>
                </c:pt>
                <c:pt idx="717">
                  <c:v>-25.352204516045621</c:v>
                </c:pt>
                <c:pt idx="718">
                  <c:v>-24.048292991687951</c:v>
                </c:pt>
                <c:pt idx="719">
                  <c:v>-25.739446789769925</c:v>
                </c:pt>
                <c:pt idx="720">
                  <c:v>-26.4390314647503</c:v>
                </c:pt>
                <c:pt idx="721">
                  <c:v>-26.868792364352426</c:v>
                </c:pt>
                <c:pt idx="722">
                  <c:v>-27.168914762683531</c:v>
                </c:pt>
                <c:pt idx="723">
                  <c:v>-27.377054033030955</c:v>
                </c:pt>
                <c:pt idx="724">
                  <c:v>-27.503118537397562</c:v>
                </c:pt>
                <c:pt idx="725">
                  <c:v>-27.411671938651047</c:v>
                </c:pt>
                <c:pt idx="726">
                  <c:v>-27.369599759988141</c:v>
                </c:pt>
                <c:pt idx="727">
                  <c:v>-27.155511593047297</c:v>
                </c:pt>
                <c:pt idx="728">
                  <c:v>-26.842343625070626</c:v>
                </c:pt>
                <c:pt idx="729">
                  <c:v>-26.440034728936265</c:v>
                </c:pt>
                <c:pt idx="730">
                  <c:v>-25.725861279063729</c:v>
                </c:pt>
                <c:pt idx="731">
                  <c:v>-24.545347921286421</c:v>
                </c:pt>
                <c:pt idx="732">
                  <c:v>-22.821887526171075</c:v>
                </c:pt>
                <c:pt idx="733">
                  <c:v>-24.892162829804825</c:v>
                </c:pt>
                <c:pt idx="734">
                  <c:v>-36.513570709727176</c:v>
                </c:pt>
                <c:pt idx="735">
                  <c:v>-41.597979166764787</c:v>
                </c:pt>
                <c:pt idx="736">
                  <c:v>-36.94045861443896</c:v>
                </c:pt>
                <c:pt idx="737">
                  <c:v>-34.884327702760409</c:v>
                </c:pt>
                <c:pt idx="738">
                  <c:v>-33.721439235618455</c:v>
                </c:pt>
                <c:pt idx="739">
                  <c:v>-32.823348129112077</c:v>
                </c:pt>
                <c:pt idx="740">
                  <c:v>-32.002684977446947</c:v>
                </c:pt>
                <c:pt idx="741">
                  <c:v>-30.719912712410622</c:v>
                </c:pt>
                <c:pt idx="742">
                  <c:v>-27.140493029826768</c:v>
                </c:pt>
                <c:pt idx="743">
                  <c:v>-30.498236732546356</c:v>
                </c:pt>
                <c:pt idx="744">
                  <c:v>-41.667934292127562</c:v>
                </c:pt>
                <c:pt idx="745">
                  <c:v>-41.303621046703775</c:v>
                </c:pt>
                <c:pt idx="746">
                  <c:v>-41.784857617051209</c:v>
                </c:pt>
                <c:pt idx="747">
                  <c:v>-42.40253707020053</c:v>
                </c:pt>
                <c:pt idx="748">
                  <c:v>-43.706173137806651</c:v>
                </c:pt>
                <c:pt idx="749">
                  <c:v>-45.355636809415444</c:v>
                </c:pt>
                <c:pt idx="750">
                  <c:v>-47.487546201682804</c:v>
                </c:pt>
                <c:pt idx="751">
                  <c:v>-50.11727652060695</c:v>
                </c:pt>
                <c:pt idx="752">
                  <c:v>-52.073028613309404</c:v>
                </c:pt>
                <c:pt idx="753">
                  <c:v>-53.384497847404099</c:v>
                </c:pt>
                <c:pt idx="754">
                  <c:v>-51.450532205297897</c:v>
                </c:pt>
                <c:pt idx="755">
                  <c:v>-48.908691893173938</c:v>
                </c:pt>
                <c:pt idx="756">
                  <c:v>-46.815537807614149</c:v>
                </c:pt>
                <c:pt idx="757">
                  <c:v>-45.169497237376973</c:v>
                </c:pt>
                <c:pt idx="758">
                  <c:v>-43.690320363201131</c:v>
                </c:pt>
                <c:pt idx="759">
                  <c:v>-42.617989002003952</c:v>
                </c:pt>
                <c:pt idx="760">
                  <c:v>-41.549004027499791</c:v>
                </c:pt>
                <c:pt idx="761">
                  <c:v>-40.721229874899421</c:v>
                </c:pt>
                <c:pt idx="762">
                  <c:v>-39.756275112927533</c:v>
                </c:pt>
                <c:pt idx="763">
                  <c:v>-39.354381382407858</c:v>
                </c:pt>
                <c:pt idx="764">
                  <c:v>-38.887913199263927</c:v>
                </c:pt>
                <c:pt idx="765">
                  <c:v>-38.408014419109847</c:v>
                </c:pt>
                <c:pt idx="766">
                  <c:v>-38.343096488030191</c:v>
                </c:pt>
                <c:pt idx="767">
                  <c:v>-38.192912830826593</c:v>
                </c:pt>
                <c:pt idx="768">
                  <c:v>-38.253578688203135</c:v>
                </c:pt>
                <c:pt idx="769">
                  <c:v>-38.223715903709945</c:v>
                </c:pt>
                <c:pt idx="770">
                  <c:v>-38.585781589043528</c:v>
                </c:pt>
                <c:pt idx="771">
                  <c:v>-38.512153031930282</c:v>
                </c:pt>
                <c:pt idx="772">
                  <c:v>-38.740131009940264</c:v>
                </c:pt>
                <c:pt idx="773">
                  <c:v>-39.053026657692911</c:v>
                </c:pt>
                <c:pt idx="774">
                  <c:v>-39.686908256246866</c:v>
                </c:pt>
                <c:pt idx="775">
                  <c:v>-39.612001227698407</c:v>
                </c:pt>
                <c:pt idx="776">
                  <c:v>-39.85179983436084</c:v>
                </c:pt>
                <c:pt idx="777">
                  <c:v>-39.806424046546823</c:v>
                </c:pt>
                <c:pt idx="778">
                  <c:v>-39.964490541492047</c:v>
                </c:pt>
                <c:pt idx="779">
                  <c:v>-40.190383839033039</c:v>
                </c:pt>
                <c:pt idx="780">
                  <c:v>-40.128958175257047</c:v>
                </c:pt>
                <c:pt idx="781">
                  <c:v>-40.106559075677161</c:v>
                </c:pt>
                <c:pt idx="782">
                  <c:v>-40.434099188417413</c:v>
                </c:pt>
                <c:pt idx="783">
                  <c:v>-40.61282404855676</c:v>
                </c:pt>
                <c:pt idx="784">
                  <c:v>-21.995440438812324</c:v>
                </c:pt>
                <c:pt idx="785">
                  <c:v>-37.825579373169283</c:v>
                </c:pt>
                <c:pt idx="786">
                  <c:v>-37.874934607319346</c:v>
                </c:pt>
                <c:pt idx="787">
                  <c:v>-37.882058087573654</c:v>
                </c:pt>
                <c:pt idx="788">
                  <c:v>-37.864082178920441</c:v>
                </c:pt>
                <c:pt idx="789">
                  <c:v>-37.705304297522503</c:v>
                </c:pt>
                <c:pt idx="790">
                  <c:v>-37.769865302199108</c:v>
                </c:pt>
                <c:pt idx="791">
                  <c:v>-37.895896462223014</c:v>
                </c:pt>
                <c:pt idx="792">
                  <c:v>-37.989589918426525</c:v>
                </c:pt>
                <c:pt idx="793">
                  <c:v>-37.924521159728805</c:v>
                </c:pt>
                <c:pt idx="794">
                  <c:v>-38.029529844930835</c:v>
                </c:pt>
                <c:pt idx="795">
                  <c:v>-38.159397442400582</c:v>
                </c:pt>
                <c:pt idx="796">
                  <c:v>-38.210530302798233</c:v>
                </c:pt>
                <c:pt idx="797">
                  <c:v>-38.423786214837136</c:v>
                </c:pt>
                <c:pt idx="798">
                  <c:v>-38.527025742594304</c:v>
                </c:pt>
                <c:pt idx="799">
                  <c:v>-38.341163876085865</c:v>
                </c:pt>
                <c:pt idx="800">
                  <c:v>-38.78789693803575</c:v>
                </c:pt>
                <c:pt idx="801">
                  <c:v>-38.78789693803575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EC3-4982-8E83-BEBDCC1BE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298432"/>
        <c:axId val="47300608"/>
      </c:scatterChart>
      <c:valAx>
        <c:axId val="47298432"/>
        <c:scaling>
          <c:orientation val="minMax"/>
          <c:max val="8.2000000000000011"/>
          <c:min val="3.8"/>
        </c:scaling>
        <c:delete val="0"/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(GHz)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7300608"/>
        <c:crossesAt val="-70"/>
        <c:crossBetween val="midCat"/>
        <c:majorUnit val="0.4"/>
        <c:minorUnit val="0.1"/>
      </c:valAx>
      <c:valAx>
        <c:axId val="47300608"/>
        <c:scaling>
          <c:orientation val="minMax"/>
          <c:max val="0"/>
          <c:min val="-60"/>
        </c:scaling>
        <c:delete val="0"/>
        <c:axPos val="l"/>
        <c:majorGridlines>
          <c:spPr>
            <a:ln>
              <a:prstDash val="sysDash"/>
            </a:ln>
          </c:spPr>
        </c:majorGridlines>
        <c:minorGridlines>
          <c:spPr>
            <a:ln>
              <a:prstDash val="sys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Reflection</a:t>
                </a:r>
                <a:r>
                  <a:rPr lang="en-US" baseline="0"/>
                  <a:t> Coefficient (dB)</a:t>
                </a:r>
                <a:endParaRPr lang="en-US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47298432"/>
        <c:crosses val="autoZero"/>
        <c:crossBetween val="midCat"/>
        <c:majorUnit val="1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EVLA</a:t>
            </a:r>
            <a:r>
              <a:rPr lang="en-US" sz="1200" b="1" baseline="0"/>
              <a:t> C- Band</a:t>
            </a:r>
            <a:endParaRPr lang="en-US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4030147273257509"/>
          <c:w val="0.82814129483814525"/>
          <c:h val="0.65412766112569276"/>
        </c:manualLayout>
      </c:layout>
      <c:scatterChart>
        <c:scatterStyle val="smoothMarker"/>
        <c:varyColors val="0"/>
        <c:ser>
          <c:idx val="0"/>
          <c:order val="0"/>
          <c:tx>
            <c:v>Ap. Eff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'EVLA C-band'!$A$3:$A$8</c:f>
              <c:numCache>
                <c:formatCode>General</c:formatCode>
                <c:ptCount val="6"/>
                <c:pt idx="0">
                  <c:v>4</c:v>
                </c:pt>
                <c:pt idx="1">
                  <c:v>4.8499999999999996</c:v>
                </c:pt>
                <c:pt idx="2">
                  <c:v>5</c:v>
                </c:pt>
                <c:pt idx="3">
                  <c:v>6.024</c:v>
                </c:pt>
                <c:pt idx="4">
                  <c:v>7.048</c:v>
                </c:pt>
                <c:pt idx="5">
                  <c:v>8</c:v>
                </c:pt>
              </c:numCache>
            </c:numRef>
          </c:xVal>
          <c:yVal>
            <c:numRef>
              <c:f>'EVLA C-band'!$C$3:$C$8</c:f>
              <c:numCache>
                <c:formatCode>General</c:formatCode>
                <c:ptCount val="6"/>
                <c:pt idx="0">
                  <c:v>55.000000000000007</c:v>
                </c:pt>
                <c:pt idx="1">
                  <c:v>55.000000000000007</c:v>
                </c:pt>
                <c:pt idx="2">
                  <c:v>54</c:v>
                </c:pt>
                <c:pt idx="3">
                  <c:v>67</c:v>
                </c:pt>
                <c:pt idx="4">
                  <c:v>62</c:v>
                </c:pt>
                <c:pt idx="5">
                  <c:v>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749-4EEC-9976-59EB180FE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22304"/>
        <c:axId val="208522632"/>
      </c:scatterChart>
      <c:valAx>
        <c:axId val="208522304"/>
        <c:scaling>
          <c:orientation val="minMax"/>
          <c:max val="8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(GHz)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632"/>
        <c:crosses val="autoZero"/>
        <c:crossBetween val="midCat"/>
        <c:minorUnit val="0.1"/>
      </c:valAx>
      <c:valAx>
        <c:axId val="208522632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Aperture Efficiency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304"/>
        <c:crosses val="autoZero"/>
        <c:crossBetween val="midCat"/>
        <c:majorUnit val="4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5721784776902"/>
          <c:y val="0.1672448235637212"/>
          <c:w val="0.1604337270341207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/>
              <a:t>45 Degree Horn; H-Plane</a:t>
            </a:r>
            <a:r>
              <a:rPr lang="en-US" sz="1050" b="1" baseline="0"/>
              <a:t>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1.2</c:v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Sheet1!$A$1463:$A$1823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Sheet1!$C$1463:$C$1823</c:f>
              <c:numCache>
                <c:formatCode>0.000</c:formatCode>
                <c:ptCount val="361"/>
                <c:pt idx="0">
                  <c:v>0</c:v>
                </c:pt>
                <c:pt idx="1">
                  <c:v>-2.3200000000009879E-3</c:v>
                </c:pt>
                <c:pt idx="2">
                  <c:v>-9.280000000000399E-3</c:v>
                </c:pt>
                <c:pt idx="3">
                  <c:v>-2.0889999999999631E-2</c:v>
                </c:pt>
                <c:pt idx="4">
                  <c:v>-3.7129999999999441E-2</c:v>
                </c:pt>
                <c:pt idx="5">
                  <c:v>-5.8009999999999451E-2</c:v>
                </c:pt>
                <c:pt idx="6">
                  <c:v>-8.3510000000000417E-2</c:v>
                </c:pt>
                <c:pt idx="7">
                  <c:v>-0.11363000000000056</c:v>
                </c:pt>
                <c:pt idx="8">
                  <c:v>-0.14836000000000027</c:v>
                </c:pt>
                <c:pt idx="9">
                  <c:v>-0.18768000000000029</c:v>
                </c:pt>
                <c:pt idx="10">
                  <c:v>-0.23159000000000063</c:v>
                </c:pt>
                <c:pt idx="11">
                  <c:v>-0.28007000000000026</c:v>
                </c:pt>
                <c:pt idx="12">
                  <c:v>-0.33309999999999995</c:v>
                </c:pt>
                <c:pt idx="13">
                  <c:v>-0.39066000000000045</c:v>
                </c:pt>
                <c:pt idx="14">
                  <c:v>-0.45274000000000036</c:v>
                </c:pt>
                <c:pt idx="15">
                  <c:v>-0.51932000000000045</c:v>
                </c:pt>
                <c:pt idx="16">
                  <c:v>-0.59037000000000006</c:v>
                </c:pt>
                <c:pt idx="17">
                  <c:v>-0.66586000000000034</c:v>
                </c:pt>
                <c:pt idx="18">
                  <c:v>-0.74577999999999989</c:v>
                </c:pt>
                <c:pt idx="19">
                  <c:v>-0.83009000000000022</c:v>
                </c:pt>
                <c:pt idx="20">
                  <c:v>-0.91876000000000069</c:v>
                </c:pt>
                <c:pt idx="21">
                  <c:v>-1.0117700000000003</c:v>
                </c:pt>
                <c:pt idx="22">
                  <c:v>-1.1090599999999995</c:v>
                </c:pt>
                <c:pt idx="23">
                  <c:v>-1.2106200000000005</c:v>
                </c:pt>
                <c:pt idx="24">
                  <c:v>-1.3163999999999998</c:v>
                </c:pt>
                <c:pt idx="25">
                  <c:v>-1.4263600000000007</c:v>
                </c:pt>
                <c:pt idx="26">
                  <c:v>-1.5404499999999999</c:v>
                </c:pt>
                <c:pt idx="27">
                  <c:v>-1.6586400000000001</c:v>
                </c:pt>
                <c:pt idx="28">
                  <c:v>-1.7808700000000002</c:v>
                </c:pt>
                <c:pt idx="29">
                  <c:v>-1.9070900000000002</c:v>
                </c:pt>
                <c:pt idx="30">
                  <c:v>-2.0372500000000002</c:v>
                </c:pt>
                <c:pt idx="31">
                  <c:v>-2.1713000000000005</c:v>
                </c:pt>
                <c:pt idx="32">
                  <c:v>-2.3091699999999999</c:v>
                </c:pt>
                <c:pt idx="33">
                  <c:v>-2.4508200000000002</c:v>
                </c:pt>
                <c:pt idx="34">
                  <c:v>-2.5961599999999994</c:v>
                </c:pt>
                <c:pt idx="35">
                  <c:v>-2.745140000000001</c:v>
                </c:pt>
                <c:pt idx="36">
                  <c:v>-2.8976900000000008</c:v>
                </c:pt>
                <c:pt idx="37">
                  <c:v>-3.0537299999999998</c:v>
                </c:pt>
                <c:pt idx="38">
                  <c:v>-3.2132000000000005</c:v>
                </c:pt>
                <c:pt idx="39">
                  <c:v>-3.3760100000000008</c:v>
                </c:pt>
                <c:pt idx="40">
                  <c:v>-3.5420800000000003</c:v>
                </c:pt>
                <c:pt idx="41">
                  <c:v>-3.7113300000000002</c:v>
                </c:pt>
                <c:pt idx="42">
                  <c:v>-3.8836729999999999</c:v>
                </c:pt>
                <c:pt idx="43">
                  <c:v>-4.059019000000001</c:v>
                </c:pt>
                <c:pt idx="44">
                  <c:v>-4.2372750000000003</c:v>
                </c:pt>
                <c:pt idx="45">
                  <c:v>-4.4183470000000007</c:v>
                </c:pt>
                <c:pt idx="46">
                  <c:v>-4.6021370000000008</c:v>
                </c:pt>
                <c:pt idx="47">
                  <c:v>-4.7885439999999999</c:v>
                </c:pt>
                <c:pt idx="48">
                  <c:v>-4.9774650000000005</c:v>
                </c:pt>
                <c:pt idx="49">
                  <c:v>-5.1687940000000001</c:v>
                </c:pt>
                <c:pt idx="50">
                  <c:v>-5.3624229999999997</c:v>
                </c:pt>
                <c:pt idx="51">
                  <c:v>-5.5582430000000009</c:v>
                </c:pt>
                <c:pt idx="52">
                  <c:v>-5.7561400000000003</c:v>
                </c:pt>
                <c:pt idx="53">
                  <c:v>-5.9560019999999998</c:v>
                </c:pt>
                <c:pt idx="54">
                  <c:v>-6.1577140000000004</c:v>
                </c:pt>
                <c:pt idx="55">
                  <c:v>-6.3611580000000005</c:v>
                </c:pt>
                <c:pt idx="56">
                  <c:v>-6.5662180000000001</c:v>
                </c:pt>
                <c:pt idx="57">
                  <c:v>-6.7727750000000002</c:v>
                </c:pt>
                <c:pt idx="58">
                  <c:v>-6.9807120000000005</c:v>
                </c:pt>
                <c:pt idx="59">
                  <c:v>-7.1899090000000001</c:v>
                </c:pt>
                <c:pt idx="60">
                  <c:v>-7.4002509999999999</c:v>
                </c:pt>
                <c:pt idx="61">
                  <c:v>-7.611618</c:v>
                </c:pt>
                <c:pt idx="62">
                  <c:v>-7.8238970000000005</c:v>
                </c:pt>
                <c:pt idx="63">
                  <c:v>-8.0369740000000007</c:v>
                </c:pt>
                <c:pt idx="64">
                  <c:v>-8.2507359999999998</c:v>
                </c:pt>
                <c:pt idx="65">
                  <c:v>-8.4650740000000013</c:v>
                </c:pt>
                <c:pt idx="66">
                  <c:v>-8.6798830000000002</c:v>
                </c:pt>
                <c:pt idx="67">
                  <c:v>-8.8950600000000009</c:v>
                </c:pt>
                <c:pt idx="68">
                  <c:v>-9.1105060000000009</c:v>
                </c:pt>
                <c:pt idx="69">
                  <c:v>-9.3261260000000004</c:v>
                </c:pt>
                <c:pt idx="70">
                  <c:v>-9.5418310000000002</c:v>
                </c:pt>
                <c:pt idx="71">
                  <c:v>-9.757536</c:v>
                </c:pt>
                <c:pt idx="72">
                  <c:v>-9.9731610000000011</c:v>
                </c:pt>
                <c:pt idx="73">
                  <c:v>-10.188632999999999</c:v>
                </c:pt>
                <c:pt idx="74">
                  <c:v>-10.403883</c:v>
                </c:pt>
                <c:pt idx="75">
                  <c:v>-10.61885</c:v>
                </c:pt>
                <c:pt idx="76">
                  <c:v>-10.833477999999999</c:v>
                </c:pt>
                <c:pt idx="77">
                  <c:v>-11.047718</c:v>
                </c:pt>
                <c:pt idx="78">
                  <c:v>-11.261528</c:v>
                </c:pt>
                <c:pt idx="79">
                  <c:v>-11.474869999999999</c:v>
                </c:pt>
                <c:pt idx="80">
                  <c:v>-11.687716999999999</c:v>
                </c:pt>
                <c:pt idx="81">
                  <c:v>-11.900043</c:v>
                </c:pt>
                <c:pt idx="82">
                  <c:v>-12.111832</c:v>
                </c:pt>
                <c:pt idx="83">
                  <c:v>-12.323074</c:v>
                </c:pt>
                <c:pt idx="84">
                  <c:v>-12.533761999999999</c:v>
                </c:pt>
                <c:pt idx="85">
                  <c:v>-12.743898</c:v>
                </c:pt>
                <c:pt idx="86">
                  <c:v>-12.9534857</c:v>
                </c:pt>
                <c:pt idx="87">
                  <c:v>-13.162537</c:v>
                </c:pt>
                <c:pt idx="88">
                  <c:v>-13.371066600000001</c:v>
                </c:pt>
                <c:pt idx="89">
                  <c:v>-13.579093500000001</c:v>
                </c:pt>
                <c:pt idx="90">
                  <c:v>-13.78664077</c:v>
                </c:pt>
                <c:pt idx="91">
                  <c:v>-13.9937345</c:v>
                </c:pt>
                <c:pt idx="92">
                  <c:v>-14.2004038</c:v>
                </c:pt>
                <c:pt idx="93">
                  <c:v>-14.4066802</c:v>
                </c:pt>
                <c:pt idx="94">
                  <c:v>-14.6125972</c:v>
                </c:pt>
                <c:pt idx="95">
                  <c:v>-14.81819</c:v>
                </c:pt>
                <c:pt idx="96">
                  <c:v>-15.023493999999999</c:v>
                </c:pt>
                <c:pt idx="97">
                  <c:v>-15.228548</c:v>
                </c:pt>
                <c:pt idx="98">
                  <c:v>-15.433387</c:v>
                </c:pt>
                <c:pt idx="99">
                  <c:v>-15.63805</c:v>
                </c:pt>
                <c:pt idx="100">
                  <c:v>-15.842573</c:v>
                </c:pt>
                <c:pt idx="101">
                  <c:v>-16.046993000000001</c:v>
                </c:pt>
                <c:pt idx="102">
                  <c:v>-16.251344</c:v>
                </c:pt>
                <c:pt idx="103">
                  <c:v>-16.455660999999999</c:v>
                </c:pt>
                <c:pt idx="104">
                  <c:v>-16.659977000000001</c:v>
                </c:pt>
                <c:pt idx="105">
                  <c:v>-16.864321</c:v>
                </c:pt>
                <c:pt idx="106">
                  <c:v>-17.068722999999999</c:v>
                </c:pt>
                <c:pt idx="107">
                  <c:v>-17.273209000000001</c:v>
                </c:pt>
                <c:pt idx="108">
                  <c:v>-17.477803999999999</c:v>
                </c:pt>
                <c:pt idx="109">
                  <c:v>-17.68253</c:v>
                </c:pt>
                <c:pt idx="110">
                  <c:v>-17.887407</c:v>
                </c:pt>
                <c:pt idx="111">
                  <c:v>-18.092451000000001</c:v>
                </c:pt>
                <c:pt idx="112">
                  <c:v>-18.297677</c:v>
                </c:pt>
                <c:pt idx="113">
                  <c:v>-18.503095999999999</c:v>
                </c:pt>
                <c:pt idx="114">
                  <c:v>-18.708719000000002</c:v>
                </c:pt>
                <c:pt idx="115">
                  <c:v>-18.914552</c:v>
                </c:pt>
                <c:pt idx="116">
                  <c:v>-19.120598999999999</c:v>
                </c:pt>
                <c:pt idx="117">
                  <c:v>-19.326861000000001</c:v>
                </c:pt>
                <c:pt idx="118">
                  <c:v>-19.533337</c:v>
                </c:pt>
                <c:pt idx="119">
                  <c:v>-19.740023999999998</c:v>
                </c:pt>
                <c:pt idx="120">
                  <c:v>-19.946916000000002</c:v>
                </c:pt>
                <c:pt idx="121">
                  <c:v>-20.154005000000002</c:v>
                </c:pt>
                <c:pt idx="122">
                  <c:v>-20.361280000000001</c:v>
                </c:pt>
                <c:pt idx="123">
                  <c:v>-20.568728</c:v>
                </c:pt>
                <c:pt idx="124">
                  <c:v>-20.776335</c:v>
                </c:pt>
                <c:pt idx="125">
                  <c:v>-20.984085</c:v>
                </c:pt>
                <c:pt idx="126">
                  <c:v>-21.191959000000001</c:v>
                </c:pt>
                <c:pt idx="127">
                  <c:v>-21.399936</c:v>
                </c:pt>
                <c:pt idx="128">
                  <c:v>-21.607996</c:v>
                </c:pt>
                <c:pt idx="129">
                  <c:v>-21.816113999999999</c:v>
                </c:pt>
                <c:pt idx="130">
                  <c:v>-22.024267000000002</c:v>
                </c:pt>
                <c:pt idx="131">
                  <c:v>-22.232429</c:v>
                </c:pt>
                <c:pt idx="132">
                  <c:v>-22.440570999999998</c:v>
                </c:pt>
                <c:pt idx="133">
                  <c:v>-22.648667</c:v>
                </c:pt>
                <c:pt idx="134">
                  <c:v>-22.856687999999998</c:v>
                </c:pt>
                <c:pt idx="135">
                  <c:v>-23.064602999999998</c:v>
                </c:pt>
                <c:pt idx="136">
                  <c:v>-23.272382</c:v>
                </c:pt>
                <c:pt idx="137">
                  <c:v>-23.479993999999998</c:v>
                </c:pt>
                <c:pt idx="138">
                  <c:v>-23.687407</c:v>
                </c:pt>
                <c:pt idx="139">
                  <c:v>-23.894590000000001</c:v>
                </c:pt>
                <c:pt idx="140">
                  <c:v>-24.101509999999998</c:v>
                </c:pt>
                <c:pt idx="141">
                  <c:v>-24.308129999999998</c:v>
                </c:pt>
                <c:pt idx="142">
                  <c:v>-24.514430000000001</c:v>
                </c:pt>
                <c:pt idx="143">
                  <c:v>-24.720359999999999</c:v>
                </c:pt>
                <c:pt idx="144">
                  <c:v>-24.925910000000002</c:v>
                </c:pt>
                <c:pt idx="145">
                  <c:v>-25.131019999999999</c:v>
                </c:pt>
                <c:pt idx="146">
                  <c:v>-25.33568</c:v>
                </c:pt>
                <c:pt idx="147">
                  <c:v>-25.539839999999998</c:v>
                </c:pt>
                <c:pt idx="148">
                  <c:v>-25.743490000000001</c:v>
                </c:pt>
                <c:pt idx="149">
                  <c:v>-25.946580000000001</c:v>
                </c:pt>
                <c:pt idx="150">
                  <c:v>-26.149079999999998</c:v>
                </c:pt>
                <c:pt idx="151">
                  <c:v>-26.35097</c:v>
                </c:pt>
                <c:pt idx="152">
                  <c:v>-26.552219999999998</c:v>
                </c:pt>
                <c:pt idx="153">
                  <c:v>-26.752790000000001</c:v>
                </c:pt>
                <c:pt idx="154">
                  <c:v>-26.952649999999998</c:v>
                </c:pt>
                <c:pt idx="155">
                  <c:v>-27.151780000000002</c:v>
                </c:pt>
                <c:pt idx="156">
                  <c:v>-27.350149999999999</c:v>
                </c:pt>
                <c:pt idx="157">
                  <c:v>-27.547730000000001</c:v>
                </c:pt>
                <c:pt idx="158">
                  <c:v>-27.744500000000002</c:v>
                </c:pt>
                <c:pt idx="159">
                  <c:v>-27.940429999999999</c:v>
                </c:pt>
                <c:pt idx="160">
                  <c:v>-28.135490000000001</c:v>
                </c:pt>
                <c:pt idx="161">
                  <c:v>-28.329660000000001</c:v>
                </c:pt>
                <c:pt idx="162">
                  <c:v>-28.522919999999999</c:v>
                </c:pt>
                <c:pt idx="163">
                  <c:v>-28.715229999999998</c:v>
                </c:pt>
                <c:pt idx="164">
                  <c:v>-28.906590000000001</c:v>
                </c:pt>
                <c:pt idx="165">
                  <c:v>-29.09695</c:v>
                </c:pt>
                <c:pt idx="166">
                  <c:v>-29.28632</c:v>
                </c:pt>
                <c:pt idx="167">
                  <c:v>-29.47465</c:v>
                </c:pt>
                <c:pt idx="168">
                  <c:v>-29.661929999999998</c:v>
                </c:pt>
                <c:pt idx="169">
                  <c:v>-29.848140000000001</c:v>
                </c:pt>
                <c:pt idx="170">
                  <c:v>-30.033259999999999</c:v>
                </c:pt>
                <c:pt idx="171">
                  <c:v>-30.217269999999999</c:v>
                </c:pt>
                <c:pt idx="172">
                  <c:v>-30.40014</c:v>
                </c:pt>
                <c:pt idx="173">
                  <c:v>-30.581870000000002</c:v>
                </c:pt>
                <c:pt idx="174">
                  <c:v>-30.762419999999999</c:v>
                </c:pt>
                <c:pt idx="175">
                  <c:v>-30.941789999999997</c:v>
                </c:pt>
                <c:pt idx="176">
                  <c:v>-31.11994</c:v>
                </c:pt>
                <c:pt idx="177">
                  <c:v>-31.296869999999998</c:v>
                </c:pt>
                <c:pt idx="178">
                  <c:v>-31.472549999999998</c:v>
                </c:pt>
                <c:pt idx="179">
                  <c:v>-31.646970000000003</c:v>
                </c:pt>
                <c:pt idx="180">
                  <c:v>-31.820100000000004</c:v>
                </c:pt>
                <c:pt idx="181">
                  <c:v>-31.991930000000004</c:v>
                </c:pt>
                <c:pt idx="182">
                  <c:v>-32.16245</c:v>
                </c:pt>
                <c:pt idx="183">
                  <c:v>-32.331629999999997</c:v>
                </c:pt>
                <c:pt idx="184">
                  <c:v>-32.499459999999999</c:v>
                </c:pt>
                <c:pt idx="185">
                  <c:v>-32.66592</c:v>
                </c:pt>
                <c:pt idx="186">
                  <c:v>-32.83099</c:v>
                </c:pt>
                <c:pt idx="187">
                  <c:v>-32.994669999999999</c:v>
                </c:pt>
                <c:pt idx="188">
                  <c:v>-33.156930000000003</c:v>
                </c:pt>
                <c:pt idx="189">
                  <c:v>-33.317770000000003</c:v>
                </c:pt>
                <c:pt idx="190">
                  <c:v>-33.477179999999997</c:v>
                </c:pt>
                <c:pt idx="191">
                  <c:v>-33.635129999999997</c:v>
                </c:pt>
                <c:pt idx="192">
                  <c:v>-33.791629999999998</c:v>
                </c:pt>
                <c:pt idx="193">
                  <c:v>-33.946680000000001</c:v>
                </c:pt>
                <c:pt idx="194">
                  <c:v>-34.100250000000003</c:v>
                </c:pt>
                <c:pt idx="195">
                  <c:v>-34.252369999999999</c:v>
                </c:pt>
                <c:pt idx="196">
                  <c:v>-34.403019999999998</c:v>
                </c:pt>
                <c:pt idx="197">
                  <c:v>-34.552210000000002</c:v>
                </c:pt>
                <c:pt idx="198">
                  <c:v>-34.699950000000001</c:v>
                </c:pt>
                <c:pt idx="199">
                  <c:v>-34.846260000000001</c:v>
                </c:pt>
                <c:pt idx="200">
                  <c:v>-34.991140000000001</c:v>
                </c:pt>
                <c:pt idx="201">
                  <c:v>-35.134630000000001</c:v>
                </c:pt>
                <c:pt idx="202">
                  <c:v>-35.276739999999997</c:v>
                </c:pt>
                <c:pt idx="203">
                  <c:v>-35.41751</c:v>
                </c:pt>
                <c:pt idx="204">
                  <c:v>-35.556980000000003</c:v>
                </c:pt>
                <c:pt idx="205">
                  <c:v>-35.695180000000001</c:v>
                </c:pt>
                <c:pt idx="206">
                  <c:v>-35.832160000000002</c:v>
                </c:pt>
                <c:pt idx="207">
                  <c:v>-35.967979999999997</c:v>
                </c:pt>
                <c:pt idx="208">
                  <c:v>-36.102699999999999</c:v>
                </c:pt>
                <c:pt idx="209">
                  <c:v>-36.236370000000001</c:v>
                </c:pt>
                <c:pt idx="210">
                  <c:v>-36.369079999999997</c:v>
                </c:pt>
                <c:pt idx="211">
                  <c:v>-36.500889999999998</c:v>
                </c:pt>
                <c:pt idx="212">
                  <c:v>-36.631889999999999</c:v>
                </c:pt>
                <c:pt idx="213">
                  <c:v>-36.762169999999998</c:v>
                </c:pt>
                <c:pt idx="214">
                  <c:v>-36.89181</c:v>
                </c:pt>
                <c:pt idx="215">
                  <c:v>-37.020910000000001</c:v>
                </c:pt>
                <c:pt idx="216">
                  <c:v>-37.149569999999997</c:v>
                </c:pt>
                <c:pt idx="217">
                  <c:v>-37.277880000000003</c:v>
                </c:pt>
                <c:pt idx="218">
                  <c:v>-37.40596</c:v>
                </c:pt>
                <c:pt idx="219">
                  <c:v>-37.53389</c:v>
                </c:pt>
                <c:pt idx="220">
                  <c:v>-37.66178</c:v>
                </c:pt>
                <c:pt idx="221">
                  <c:v>-37.789740000000002</c:v>
                </c:pt>
                <c:pt idx="222">
                  <c:v>-37.917839999999998</c:v>
                </c:pt>
                <c:pt idx="223">
                  <c:v>-38.046199999999999</c:v>
                </c:pt>
                <c:pt idx="224">
                  <c:v>-38.174889999999998</c:v>
                </c:pt>
                <c:pt idx="225">
                  <c:v>-38.303989999999999</c:v>
                </c:pt>
                <c:pt idx="226">
                  <c:v>-38.43356</c:v>
                </c:pt>
                <c:pt idx="227">
                  <c:v>-38.563659999999999</c:v>
                </c:pt>
                <c:pt idx="228">
                  <c:v>-38.694330000000001</c:v>
                </c:pt>
                <c:pt idx="229">
                  <c:v>-38.825589999999998</c:v>
                </c:pt>
                <c:pt idx="230">
                  <c:v>-38.957459999999998</c:v>
                </c:pt>
                <c:pt idx="231">
                  <c:v>-39.089910000000003</c:v>
                </c:pt>
                <c:pt idx="232">
                  <c:v>-39.222920000000002</c:v>
                </c:pt>
                <c:pt idx="233">
                  <c:v>-39.356409999999997</c:v>
                </c:pt>
                <c:pt idx="234">
                  <c:v>-39.490319999999997</c:v>
                </c:pt>
                <c:pt idx="235">
                  <c:v>-39.624519999999997</c:v>
                </c:pt>
                <c:pt idx="236">
                  <c:v>-39.758859999999999</c:v>
                </c:pt>
                <c:pt idx="237">
                  <c:v>-39.893180000000001</c:v>
                </c:pt>
                <c:pt idx="238">
                  <c:v>-40.027279999999998</c:v>
                </c:pt>
                <c:pt idx="239">
                  <c:v>-40.160899999999998</c:v>
                </c:pt>
                <c:pt idx="240">
                  <c:v>-40.293790000000001</c:v>
                </c:pt>
                <c:pt idx="241">
                  <c:v>-40.425640000000001</c:v>
                </c:pt>
                <c:pt idx="242">
                  <c:v>-40.556139999999999</c:v>
                </c:pt>
                <c:pt idx="243">
                  <c:v>-40.684919999999998</c:v>
                </c:pt>
                <c:pt idx="244">
                  <c:v>-40.811610000000002</c:v>
                </c:pt>
                <c:pt idx="245">
                  <c:v>-40.935830000000003</c:v>
                </c:pt>
                <c:pt idx="246">
                  <c:v>-41.057189999999999</c:v>
                </c:pt>
                <c:pt idx="247">
                  <c:v>-41.175269999999998</c:v>
                </c:pt>
                <c:pt idx="248">
                  <c:v>-41.289679999999997</c:v>
                </c:pt>
                <c:pt idx="249">
                  <c:v>-41.400060000000003</c:v>
                </c:pt>
                <c:pt idx="250">
                  <c:v>-41.506050000000002</c:v>
                </c:pt>
                <c:pt idx="251">
                  <c:v>-41.607349999999997</c:v>
                </c:pt>
                <c:pt idx="252">
                  <c:v>-41.703690000000002</c:v>
                </c:pt>
                <c:pt idx="253">
                  <c:v>-41.794870000000003</c:v>
                </c:pt>
                <c:pt idx="254">
                  <c:v>-41.880760000000002</c:v>
                </c:pt>
                <c:pt idx="255">
                  <c:v>-41.961300000000001</c:v>
                </c:pt>
                <c:pt idx="256">
                  <c:v>-42.036529999999999</c:v>
                </c:pt>
                <c:pt idx="257">
                  <c:v>-42.106569999999998</c:v>
                </c:pt>
                <c:pt idx="258">
                  <c:v>-42.17163</c:v>
                </c:pt>
                <c:pt idx="259">
                  <c:v>-42.232019999999999</c:v>
                </c:pt>
                <c:pt idx="260">
                  <c:v>-42.288130000000002</c:v>
                </c:pt>
                <c:pt idx="261">
                  <c:v>-42.34046</c:v>
                </c:pt>
                <c:pt idx="262">
                  <c:v>-42.389569999999999</c:v>
                </c:pt>
                <c:pt idx="263">
                  <c:v>-42.43609</c:v>
                </c:pt>
                <c:pt idx="264">
                  <c:v>-42.480719999999998</c:v>
                </c:pt>
                <c:pt idx="265">
                  <c:v>-42.52422</c:v>
                </c:pt>
                <c:pt idx="266">
                  <c:v>-42.56738</c:v>
                </c:pt>
                <c:pt idx="267">
                  <c:v>-42.61103</c:v>
                </c:pt>
                <c:pt idx="268">
                  <c:v>-42.656019999999998</c:v>
                </c:pt>
                <c:pt idx="269">
                  <c:v>-42.703200000000002</c:v>
                </c:pt>
                <c:pt idx="270">
                  <c:v>-42.753430000000002</c:v>
                </c:pt>
                <c:pt idx="271">
                  <c:v>-42.807569999999998</c:v>
                </c:pt>
                <c:pt idx="272">
                  <c:v>-42.86647</c:v>
                </c:pt>
                <c:pt idx="273">
                  <c:v>-42.930950000000003</c:v>
                </c:pt>
                <c:pt idx="274">
                  <c:v>-43.001800000000003</c:v>
                </c:pt>
                <c:pt idx="275">
                  <c:v>-43.079810000000002</c:v>
                </c:pt>
                <c:pt idx="276">
                  <c:v>-43.165709999999997</c:v>
                </c:pt>
                <c:pt idx="277">
                  <c:v>-43.260199999999998</c:v>
                </c:pt>
                <c:pt idx="278">
                  <c:v>-43.363959999999999</c:v>
                </c:pt>
                <c:pt idx="279">
                  <c:v>-43.477600000000002</c:v>
                </c:pt>
                <c:pt idx="280">
                  <c:v>-43.601680000000002</c:v>
                </c:pt>
                <c:pt idx="281">
                  <c:v>-43.736719999999998</c:v>
                </c:pt>
                <c:pt idx="282">
                  <c:v>-43.88317</c:v>
                </c:pt>
                <c:pt idx="283">
                  <c:v>-44.041409999999999</c:v>
                </c:pt>
                <c:pt idx="284">
                  <c:v>-44.211710000000004</c:v>
                </c:pt>
                <c:pt idx="285">
                  <c:v>-44.39425</c:v>
                </c:pt>
                <c:pt idx="286">
                  <c:v>-44.589100000000002</c:v>
                </c:pt>
                <c:pt idx="287">
                  <c:v>-44.796129999999998</c:v>
                </c:pt>
                <c:pt idx="288">
                  <c:v>-45.015070000000001</c:v>
                </c:pt>
                <c:pt idx="289">
                  <c:v>-45.24539</c:v>
                </c:pt>
                <c:pt idx="290">
                  <c:v>-45.486269999999998</c:v>
                </c:pt>
                <c:pt idx="291">
                  <c:v>-45.736559999999997</c:v>
                </c:pt>
                <c:pt idx="292">
                  <c:v>-45.994689999999999</c:v>
                </c:pt>
                <c:pt idx="293">
                  <c:v>-46.258590000000005</c:v>
                </c:pt>
                <c:pt idx="294">
                  <c:v>-46.525620000000004</c:v>
                </c:pt>
                <c:pt idx="295">
                  <c:v>-46.792500000000004</c:v>
                </c:pt>
                <c:pt idx="296">
                  <c:v>-47.055210000000002</c:v>
                </c:pt>
                <c:pt idx="297">
                  <c:v>-47.309049999999999</c:v>
                </c:pt>
                <c:pt idx="298">
                  <c:v>-47.548580000000001</c:v>
                </c:pt>
                <c:pt idx="299">
                  <c:v>-47.76782</c:v>
                </c:pt>
                <c:pt idx="300">
                  <c:v>-47.96049</c:v>
                </c:pt>
                <c:pt idx="301">
                  <c:v>-48.120310000000003</c:v>
                </c:pt>
                <c:pt idx="302">
                  <c:v>-48.241540000000001</c:v>
                </c:pt>
                <c:pt idx="303">
                  <c:v>-48.319450000000003</c:v>
                </c:pt>
                <c:pt idx="304">
                  <c:v>-48.350840000000005</c:v>
                </c:pt>
                <c:pt idx="305">
                  <c:v>-48.334389999999999</c:v>
                </c:pt>
                <c:pt idx="306">
                  <c:v>-48.270820000000001</c:v>
                </c:pt>
                <c:pt idx="307">
                  <c:v>-48.162800000000004</c:v>
                </c:pt>
                <c:pt idx="308">
                  <c:v>-48.014610000000005</c:v>
                </c:pt>
                <c:pt idx="309">
                  <c:v>-47.831700000000005</c:v>
                </c:pt>
                <c:pt idx="310">
                  <c:v>-47.620139999999999</c:v>
                </c:pt>
                <c:pt idx="311">
                  <c:v>-47.386160000000004</c:v>
                </c:pt>
                <c:pt idx="312">
                  <c:v>-47.135710000000003</c:v>
                </c:pt>
                <c:pt idx="313">
                  <c:v>-46.874270000000003</c:v>
                </c:pt>
                <c:pt idx="314">
                  <c:v>-46.606619999999999</c:v>
                </c:pt>
                <c:pt idx="315">
                  <c:v>-46.336820000000003</c:v>
                </c:pt>
                <c:pt idx="316">
                  <c:v>-46.068210000000001</c:v>
                </c:pt>
                <c:pt idx="317">
                  <c:v>-45.803470000000004</c:v>
                </c:pt>
                <c:pt idx="318">
                  <c:v>-45.544690000000003</c:v>
                </c:pt>
                <c:pt idx="319">
                  <c:v>-45.293439999999997</c:v>
                </c:pt>
                <c:pt idx="320">
                  <c:v>-45.050840000000001</c:v>
                </c:pt>
                <c:pt idx="321">
                  <c:v>-44.817700000000002</c:v>
                </c:pt>
                <c:pt idx="322">
                  <c:v>-44.594500000000004</c:v>
                </c:pt>
                <c:pt idx="323">
                  <c:v>-44.381500000000003</c:v>
                </c:pt>
                <c:pt idx="324">
                  <c:v>-44.17877</c:v>
                </c:pt>
                <c:pt idx="325">
                  <c:v>-43.986229999999999</c:v>
                </c:pt>
                <c:pt idx="326">
                  <c:v>-43.803690000000003</c:v>
                </c:pt>
                <c:pt idx="327">
                  <c:v>-43.630859999999998</c:v>
                </c:pt>
                <c:pt idx="328">
                  <c:v>-43.467410000000001</c:v>
                </c:pt>
                <c:pt idx="329">
                  <c:v>-43.312939999999998</c:v>
                </c:pt>
                <c:pt idx="330">
                  <c:v>-43.167029999999997</c:v>
                </c:pt>
                <c:pt idx="331">
                  <c:v>-43.029220000000002</c:v>
                </c:pt>
                <c:pt idx="332">
                  <c:v>-42.899079999999998</c:v>
                </c:pt>
                <c:pt idx="333">
                  <c:v>-42.776150000000001</c:v>
                </c:pt>
                <c:pt idx="334">
                  <c:v>-42.659990000000001</c:v>
                </c:pt>
                <c:pt idx="335">
                  <c:v>-42.550170000000001</c:v>
                </c:pt>
                <c:pt idx="336">
                  <c:v>-42.446309999999997</c:v>
                </c:pt>
                <c:pt idx="337">
                  <c:v>-42.348010000000002</c:v>
                </c:pt>
                <c:pt idx="338">
                  <c:v>-42.254950000000001</c:v>
                </c:pt>
                <c:pt idx="339">
                  <c:v>-42.166809999999998</c:v>
                </c:pt>
                <c:pt idx="340">
                  <c:v>-42.083320000000001</c:v>
                </c:pt>
                <c:pt idx="341">
                  <c:v>-42.004240000000003</c:v>
                </c:pt>
                <c:pt idx="342">
                  <c:v>-41.929380000000002</c:v>
                </c:pt>
                <c:pt idx="343">
                  <c:v>-41.85859</c:v>
                </c:pt>
                <c:pt idx="344">
                  <c:v>-41.791730000000001</c:v>
                </c:pt>
                <c:pt idx="345">
                  <c:v>-41.728720000000003</c:v>
                </c:pt>
                <c:pt idx="346">
                  <c:v>-41.669510000000002</c:v>
                </c:pt>
                <c:pt idx="347">
                  <c:v>-41.614080000000001</c:v>
                </c:pt>
                <c:pt idx="348">
                  <c:v>-41.56241</c:v>
                </c:pt>
                <c:pt idx="349">
                  <c:v>-41.51455</c:v>
                </c:pt>
                <c:pt idx="350">
                  <c:v>-41.47052</c:v>
                </c:pt>
                <c:pt idx="351">
                  <c:v>-41.430390000000003</c:v>
                </c:pt>
                <c:pt idx="352">
                  <c:v>-41.394210000000001</c:v>
                </c:pt>
                <c:pt idx="353">
                  <c:v>-41.362070000000003</c:v>
                </c:pt>
                <c:pt idx="354">
                  <c:v>-41.334020000000002</c:v>
                </c:pt>
                <c:pt idx="355">
                  <c:v>-41.310160000000003</c:v>
                </c:pt>
                <c:pt idx="356">
                  <c:v>-41.290529999999997</c:v>
                </c:pt>
                <c:pt idx="357">
                  <c:v>-41.275190000000002</c:v>
                </c:pt>
                <c:pt idx="358">
                  <c:v>-41.264209999999999</c:v>
                </c:pt>
                <c:pt idx="359">
                  <c:v>-41.257600000000004</c:v>
                </c:pt>
                <c:pt idx="360">
                  <c:v>-41.255389999999998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E8-476F-90FD-EB36551536F4}"/>
            </c:ext>
          </c:extLst>
        </c:ser>
        <c:ser>
          <c:idx val="0"/>
          <c:order val="1"/>
          <c:tx>
            <c:v>1.4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Sheet1!$D$1463:$D$1823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Sheet1!$F$1463:$F$1823</c:f>
              <c:numCache>
                <c:formatCode>0.000</c:formatCode>
                <c:ptCount val="361"/>
                <c:pt idx="0">
                  <c:v>-9.9999999996214228E-6</c:v>
                </c:pt>
                <c:pt idx="1">
                  <c:v>-2.8599999999983083E-3</c:v>
                </c:pt>
                <c:pt idx="2">
                  <c:v>-1.13999999999983E-2</c:v>
                </c:pt>
                <c:pt idx="3">
                  <c:v>-2.5639999999999219E-2</c:v>
                </c:pt>
                <c:pt idx="4">
                  <c:v>-4.5569999999999666E-2</c:v>
                </c:pt>
                <c:pt idx="5">
                  <c:v>-7.1159999999999002E-2</c:v>
                </c:pt>
                <c:pt idx="6">
                  <c:v>-0.10241999999999862</c:v>
                </c:pt>
                <c:pt idx="7">
                  <c:v>-0.13931000000000004</c:v>
                </c:pt>
                <c:pt idx="8">
                  <c:v>-0.18180999999999869</c:v>
                </c:pt>
                <c:pt idx="9">
                  <c:v>-0.2299099999999985</c:v>
                </c:pt>
                <c:pt idx="10">
                  <c:v>-0.28355999999999959</c:v>
                </c:pt>
                <c:pt idx="11">
                  <c:v>-0.34273999999999916</c:v>
                </c:pt>
                <c:pt idx="12">
                  <c:v>-0.40740999999999872</c:v>
                </c:pt>
                <c:pt idx="13">
                  <c:v>-0.47752999999999979</c:v>
                </c:pt>
                <c:pt idx="14">
                  <c:v>-0.55303999999999931</c:v>
                </c:pt>
                <c:pt idx="15">
                  <c:v>-0.63390999999999842</c:v>
                </c:pt>
                <c:pt idx="16">
                  <c:v>-0.72007999999999939</c:v>
                </c:pt>
                <c:pt idx="17">
                  <c:v>-0.81148999999999916</c:v>
                </c:pt>
                <c:pt idx="18">
                  <c:v>-0.90808</c:v>
                </c:pt>
                <c:pt idx="19">
                  <c:v>-1.0097899999999989</c:v>
                </c:pt>
                <c:pt idx="20">
                  <c:v>-1.1165299999999991</c:v>
                </c:pt>
                <c:pt idx="21">
                  <c:v>-1.2282399999999996</c:v>
                </c:pt>
                <c:pt idx="22">
                  <c:v>-1.3448399999999996</c:v>
                </c:pt>
                <c:pt idx="23">
                  <c:v>-1.4662399999999991</c:v>
                </c:pt>
                <c:pt idx="24">
                  <c:v>-1.5923399999999983</c:v>
                </c:pt>
                <c:pt idx="25">
                  <c:v>-1.7230699999999999</c:v>
                </c:pt>
                <c:pt idx="26">
                  <c:v>-1.8582999999999998</c:v>
                </c:pt>
                <c:pt idx="27">
                  <c:v>-1.9979499999999994</c:v>
                </c:pt>
                <c:pt idx="28">
                  <c:v>-2.1418999999999997</c:v>
                </c:pt>
                <c:pt idx="29">
                  <c:v>-2.2900399999999994</c:v>
                </c:pt>
                <c:pt idx="30">
                  <c:v>-2.44224</c:v>
                </c:pt>
                <c:pt idx="31">
                  <c:v>-2.5983799999999988</c:v>
                </c:pt>
                <c:pt idx="32">
                  <c:v>-2.7583299999999991</c:v>
                </c:pt>
                <c:pt idx="33">
                  <c:v>-2.9219599999999986</c:v>
                </c:pt>
                <c:pt idx="34">
                  <c:v>-3.0891199999999994</c:v>
                </c:pt>
                <c:pt idx="35">
                  <c:v>-3.2596899999999991</c:v>
                </c:pt>
                <c:pt idx="36">
                  <c:v>-3.4334999999999987</c:v>
                </c:pt>
                <c:pt idx="37">
                  <c:v>-3.6104099999999999</c:v>
                </c:pt>
                <c:pt idx="38">
                  <c:v>-3.7902699999999996</c:v>
                </c:pt>
                <c:pt idx="39">
                  <c:v>-3.9729099999999988</c:v>
                </c:pt>
                <c:pt idx="40">
                  <c:v>-4.1581899999999994</c:v>
                </c:pt>
                <c:pt idx="41">
                  <c:v>-4.3459399999999988</c:v>
                </c:pt>
                <c:pt idx="42">
                  <c:v>-4.5360019999999999</c:v>
                </c:pt>
                <c:pt idx="43">
                  <c:v>-4.7282119999999992</c:v>
                </c:pt>
                <c:pt idx="44">
                  <c:v>-4.9224099999999993</c:v>
                </c:pt>
                <c:pt idx="45">
                  <c:v>-5.1184359999999991</c:v>
                </c:pt>
                <c:pt idx="46">
                  <c:v>-5.3161329999999989</c:v>
                </c:pt>
                <c:pt idx="47">
                  <c:v>-5.5153449999999999</c:v>
                </c:pt>
                <c:pt idx="48">
                  <c:v>-5.7159189999999995</c:v>
                </c:pt>
                <c:pt idx="49">
                  <c:v>-5.9177089999999986</c:v>
                </c:pt>
                <c:pt idx="50">
                  <c:v>-6.1205719999999992</c:v>
                </c:pt>
                <c:pt idx="51">
                  <c:v>-6.3243719999999986</c:v>
                </c:pt>
                <c:pt idx="52">
                  <c:v>-6.5289799999999989</c:v>
                </c:pt>
                <c:pt idx="53">
                  <c:v>-6.7342739999999992</c:v>
                </c:pt>
                <c:pt idx="54">
                  <c:v>-6.9401409999999988</c:v>
                </c:pt>
                <c:pt idx="55">
                  <c:v>-7.1464769999999991</c:v>
                </c:pt>
                <c:pt idx="56">
                  <c:v>-7.3531879999999994</c:v>
                </c:pt>
                <c:pt idx="57">
                  <c:v>-7.5601899999999995</c:v>
                </c:pt>
                <c:pt idx="58">
                  <c:v>-7.7674089999999989</c:v>
                </c:pt>
                <c:pt idx="59">
                  <c:v>-7.9747839999999988</c:v>
                </c:pt>
                <c:pt idx="60">
                  <c:v>-8.182262999999999</c:v>
                </c:pt>
                <c:pt idx="61">
                  <c:v>-8.3898060000000001</c:v>
                </c:pt>
                <c:pt idx="62">
                  <c:v>-8.5973849999999992</c:v>
                </c:pt>
                <c:pt idx="63">
                  <c:v>-8.804981999999999</c:v>
                </c:pt>
                <c:pt idx="64">
                  <c:v>-9.0125910000000005</c:v>
                </c:pt>
                <c:pt idx="65">
                  <c:v>-9.2202159999999989</c:v>
                </c:pt>
                <c:pt idx="66">
                  <c:v>-9.4278699999999986</c:v>
                </c:pt>
                <c:pt idx="67">
                  <c:v>-9.6355769999999978</c:v>
                </c:pt>
                <c:pt idx="68">
                  <c:v>-9.8433700000000002</c:v>
                </c:pt>
                <c:pt idx="69">
                  <c:v>-10.051288</c:v>
                </c:pt>
                <c:pt idx="70">
                  <c:v>-10.25938</c:v>
                </c:pt>
                <c:pt idx="71">
                  <c:v>-10.467697999999999</c:v>
                </c:pt>
                <c:pt idx="72">
                  <c:v>-10.676303999999998</c:v>
                </c:pt>
                <c:pt idx="73">
                  <c:v>-10.885261</c:v>
                </c:pt>
                <c:pt idx="74">
                  <c:v>-11.094638</c:v>
                </c:pt>
                <c:pt idx="75">
                  <c:v>-11.304506</c:v>
                </c:pt>
                <c:pt idx="76">
                  <c:v>-11.514937</c:v>
                </c:pt>
                <c:pt idx="77">
                  <c:v>-11.726006999999999</c:v>
                </c:pt>
                <c:pt idx="78">
                  <c:v>-11.937790999999999</c:v>
                </c:pt>
                <c:pt idx="79">
                  <c:v>-12.150361999999999</c:v>
                </c:pt>
                <c:pt idx="80">
                  <c:v>-12.363793999999999</c:v>
                </c:pt>
                <c:pt idx="81">
                  <c:v>-12.578158999999999</c:v>
                </c:pt>
                <c:pt idx="82">
                  <c:v>-12.793524999999999</c:v>
                </c:pt>
                <c:pt idx="83">
                  <c:v>-13.009958999999998</c:v>
                </c:pt>
                <c:pt idx="84">
                  <c:v>-13.227521999999999</c:v>
                </c:pt>
                <c:pt idx="85">
                  <c:v>-13.4462742</c:v>
                </c:pt>
                <c:pt idx="86">
                  <c:v>-13.666268199999999</c:v>
                </c:pt>
                <c:pt idx="87">
                  <c:v>-13.887553599999999</c:v>
                </c:pt>
                <c:pt idx="88">
                  <c:v>-14.110174499999999</c:v>
                </c:pt>
                <c:pt idx="89">
                  <c:v>-14.33416961</c:v>
                </c:pt>
                <c:pt idx="90">
                  <c:v>-14.5595722</c:v>
                </c:pt>
                <c:pt idx="91">
                  <c:v>-14.786409699999998</c:v>
                </c:pt>
                <c:pt idx="92">
                  <c:v>-15.014703799999999</c:v>
                </c:pt>
                <c:pt idx="93">
                  <c:v>-15.244470199999999</c:v>
                </c:pt>
                <c:pt idx="94">
                  <c:v>-15.475719</c:v>
                </c:pt>
                <c:pt idx="95">
                  <c:v>-15.708452999999999</c:v>
                </c:pt>
                <c:pt idx="96">
                  <c:v>-15.942671999999998</c:v>
                </c:pt>
                <c:pt idx="97">
                  <c:v>-16.178366</c:v>
                </c:pt>
                <c:pt idx="98">
                  <c:v>-16.415521999999999</c:v>
                </c:pt>
                <c:pt idx="99">
                  <c:v>-16.654121</c:v>
                </c:pt>
                <c:pt idx="100">
                  <c:v>-16.894136</c:v>
                </c:pt>
                <c:pt idx="101">
                  <c:v>-17.135538</c:v>
                </c:pt>
                <c:pt idx="102">
                  <c:v>-17.37829</c:v>
                </c:pt>
                <c:pt idx="103">
                  <c:v>-17.622349999999997</c:v>
                </c:pt>
                <c:pt idx="104">
                  <c:v>-17.867673</c:v>
                </c:pt>
                <c:pt idx="105">
                  <c:v>-18.114207</c:v>
                </c:pt>
                <c:pt idx="106">
                  <c:v>-18.361895000000001</c:v>
                </c:pt>
                <c:pt idx="107">
                  <c:v>-18.610678</c:v>
                </c:pt>
                <c:pt idx="108">
                  <c:v>-18.860491</c:v>
                </c:pt>
                <c:pt idx="109">
                  <c:v>-19.111266000000001</c:v>
                </c:pt>
                <c:pt idx="110">
                  <c:v>-19.362929000000001</c:v>
                </c:pt>
                <c:pt idx="111">
                  <c:v>-19.615404999999999</c:v>
                </c:pt>
                <c:pt idx="112">
                  <c:v>-19.868615999999999</c:v>
                </c:pt>
                <c:pt idx="113">
                  <c:v>-20.122478000000001</c:v>
                </c:pt>
                <c:pt idx="114">
                  <c:v>-20.376906999999999</c:v>
                </c:pt>
                <c:pt idx="115">
                  <c:v>-20.631816999999998</c:v>
                </c:pt>
                <c:pt idx="116">
                  <c:v>-20.887118000000001</c:v>
                </c:pt>
                <c:pt idx="117">
                  <c:v>-21.142717999999999</c:v>
                </c:pt>
                <c:pt idx="118">
                  <c:v>-21.398526</c:v>
                </c:pt>
                <c:pt idx="119">
                  <c:v>-21.654446999999998</c:v>
                </c:pt>
                <c:pt idx="120">
                  <c:v>-21.910387999999998</c:v>
                </c:pt>
                <c:pt idx="121">
                  <c:v>-22.166253999999999</c:v>
                </c:pt>
                <c:pt idx="122">
                  <c:v>-22.421948</c:v>
                </c:pt>
                <c:pt idx="123">
                  <c:v>-22.677377</c:v>
                </c:pt>
                <c:pt idx="124">
                  <c:v>-22.932445999999999</c:v>
                </c:pt>
                <c:pt idx="125">
                  <c:v>-23.187059999999999</c:v>
                </c:pt>
                <c:pt idx="126">
                  <c:v>-23.441127999999999</c:v>
                </c:pt>
                <c:pt idx="127">
                  <c:v>-23.694558000000001</c:v>
                </c:pt>
                <c:pt idx="128">
                  <c:v>-23.94726</c:v>
                </c:pt>
                <c:pt idx="129">
                  <c:v>-24.199148000000001</c:v>
                </c:pt>
                <c:pt idx="130">
                  <c:v>-24.450139999999998</c:v>
                </c:pt>
                <c:pt idx="131">
                  <c:v>-24.700139999999998</c:v>
                </c:pt>
                <c:pt idx="132">
                  <c:v>-24.949089999999998</c:v>
                </c:pt>
                <c:pt idx="133">
                  <c:v>-25.196899999999999</c:v>
                </c:pt>
                <c:pt idx="134">
                  <c:v>-25.4435</c:v>
                </c:pt>
                <c:pt idx="135">
                  <c:v>-25.688809999999997</c:v>
                </c:pt>
                <c:pt idx="136">
                  <c:v>-25.932789999999997</c:v>
                </c:pt>
                <c:pt idx="137">
                  <c:v>-26.175350000000002</c:v>
                </c:pt>
                <c:pt idx="138">
                  <c:v>-26.416449999999998</c:v>
                </c:pt>
                <c:pt idx="139">
                  <c:v>-26.656030000000001</c:v>
                </c:pt>
                <c:pt idx="140">
                  <c:v>-26.89405</c:v>
                </c:pt>
                <c:pt idx="141">
                  <c:v>-27.13045</c:v>
                </c:pt>
                <c:pt idx="142">
                  <c:v>-27.365200000000002</c:v>
                </c:pt>
                <c:pt idx="143">
                  <c:v>-27.59826</c:v>
                </c:pt>
                <c:pt idx="144">
                  <c:v>-27.829599999999999</c:v>
                </c:pt>
                <c:pt idx="145">
                  <c:v>-28.059190000000001</c:v>
                </c:pt>
                <c:pt idx="146">
                  <c:v>-28.287009999999999</c:v>
                </c:pt>
                <c:pt idx="147">
                  <c:v>-28.513030000000001</c:v>
                </c:pt>
                <c:pt idx="148">
                  <c:v>-28.73725</c:v>
                </c:pt>
                <c:pt idx="149">
                  <c:v>-28.95965</c:v>
                </c:pt>
                <c:pt idx="150">
                  <c:v>-29.180230000000002</c:v>
                </c:pt>
                <c:pt idx="151">
                  <c:v>-29.398969999999998</c:v>
                </c:pt>
                <c:pt idx="152">
                  <c:v>-29.615879999999997</c:v>
                </c:pt>
                <c:pt idx="153">
                  <c:v>-29.830959999999997</c:v>
                </c:pt>
                <c:pt idx="154">
                  <c:v>-30.044219999999999</c:v>
                </c:pt>
                <c:pt idx="155">
                  <c:v>-30.255659999999999</c:v>
                </c:pt>
                <c:pt idx="156">
                  <c:v>-30.465299999999999</c:v>
                </c:pt>
                <c:pt idx="157">
                  <c:v>-30.673139999999997</c:v>
                </c:pt>
                <c:pt idx="158">
                  <c:v>-30.879199999999997</c:v>
                </c:pt>
                <c:pt idx="159">
                  <c:v>-31.083500000000001</c:v>
                </c:pt>
                <c:pt idx="160">
                  <c:v>-31.286059999999999</c:v>
                </c:pt>
                <c:pt idx="161">
                  <c:v>-31.486890000000002</c:v>
                </c:pt>
                <c:pt idx="162">
                  <c:v>-31.686019999999999</c:v>
                </c:pt>
                <c:pt idx="163">
                  <c:v>-31.883470000000003</c:v>
                </c:pt>
                <c:pt idx="164">
                  <c:v>-32.079270000000001</c:v>
                </c:pt>
                <c:pt idx="165">
                  <c:v>-32.273429999999998</c:v>
                </c:pt>
                <c:pt idx="166">
                  <c:v>-32.465989999999998</c:v>
                </c:pt>
                <c:pt idx="167">
                  <c:v>-32.656959999999998</c:v>
                </c:pt>
                <c:pt idx="168">
                  <c:v>-32.84637</c:v>
                </c:pt>
                <c:pt idx="169">
                  <c:v>-33.03425</c:v>
                </c:pt>
                <c:pt idx="170">
                  <c:v>-33.22063</c:v>
                </c:pt>
                <c:pt idx="171">
                  <c:v>-33.405529999999999</c:v>
                </c:pt>
                <c:pt idx="172">
                  <c:v>-33.588969999999996</c:v>
                </c:pt>
                <c:pt idx="173">
                  <c:v>-33.770980000000002</c:v>
                </c:pt>
                <c:pt idx="174">
                  <c:v>-33.951599999999999</c:v>
                </c:pt>
                <c:pt idx="175">
                  <c:v>-34.130829999999996</c:v>
                </c:pt>
                <c:pt idx="176">
                  <c:v>-34.308709999999998</c:v>
                </c:pt>
                <c:pt idx="177">
                  <c:v>-34.48527</c:v>
                </c:pt>
                <c:pt idx="178">
                  <c:v>-34.660519999999998</c:v>
                </c:pt>
                <c:pt idx="179">
                  <c:v>-34.834499999999998</c:v>
                </c:pt>
                <c:pt idx="180">
                  <c:v>-35.007219999999997</c:v>
                </c:pt>
                <c:pt idx="181">
                  <c:v>-35.178710000000002</c:v>
                </c:pt>
                <c:pt idx="182">
                  <c:v>-35.348990000000001</c:v>
                </c:pt>
                <c:pt idx="183">
                  <c:v>-35.518090000000001</c:v>
                </c:pt>
                <c:pt idx="184">
                  <c:v>-35.686019999999999</c:v>
                </c:pt>
                <c:pt idx="185">
                  <c:v>-35.852820000000001</c:v>
                </c:pt>
                <c:pt idx="186">
                  <c:v>-36.01849</c:v>
                </c:pt>
                <c:pt idx="187">
                  <c:v>-36.183070000000001</c:v>
                </c:pt>
                <c:pt idx="188">
                  <c:v>-36.34657</c:v>
                </c:pt>
                <c:pt idx="189">
                  <c:v>-36.509</c:v>
                </c:pt>
                <c:pt idx="190">
                  <c:v>-36.670389999999998</c:v>
                </c:pt>
                <c:pt idx="191">
                  <c:v>-36.830750000000002</c:v>
                </c:pt>
                <c:pt idx="192">
                  <c:v>-36.990099999999998</c:v>
                </c:pt>
                <c:pt idx="193">
                  <c:v>-37.148449999999997</c:v>
                </c:pt>
                <c:pt idx="194">
                  <c:v>-37.305810000000001</c:v>
                </c:pt>
                <c:pt idx="195">
                  <c:v>-37.46219</c:v>
                </c:pt>
                <c:pt idx="196">
                  <c:v>-37.61759</c:v>
                </c:pt>
                <c:pt idx="197">
                  <c:v>-37.772030000000001</c:v>
                </c:pt>
                <c:pt idx="198">
                  <c:v>-37.9255</c:v>
                </c:pt>
                <c:pt idx="199">
                  <c:v>-38.078009999999999</c:v>
                </c:pt>
                <c:pt idx="200">
                  <c:v>-38.22954</c:v>
                </c:pt>
                <c:pt idx="201">
                  <c:v>-38.380090000000003</c:v>
                </c:pt>
                <c:pt idx="202">
                  <c:v>-38.52966</c:v>
                </c:pt>
                <c:pt idx="203">
                  <c:v>-38.678219999999996</c:v>
                </c:pt>
                <c:pt idx="204">
                  <c:v>-38.825760000000002</c:v>
                </c:pt>
                <c:pt idx="205">
                  <c:v>-38.972259999999999</c:v>
                </c:pt>
                <c:pt idx="206">
                  <c:v>-39.117699999999999</c:v>
                </c:pt>
                <c:pt idx="207">
                  <c:v>-39.262050000000002</c:v>
                </c:pt>
                <c:pt idx="208">
                  <c:v>-39.405290000000001</c:v>
                </c:pt>
                <c:pt idx="209">
                  <c:v>-39.547370000000001</c:v>
                </c:pt>
                <c:pt idx="210">
                  <c:v>-39.688279999999999</c:v>
                </c:pt>
                <c:pt idx="211">
                  <c:v>-39.827970000000001</c:v>
                </c:pt>
                <c:pt idx="212">
                  <c:v>-39.966430000000003</c:v>
                </c:pt>
                <c:pt idx="213">
                  <c:v>-40.103609999999996</c:v>
                </c:pt>
                <c:pt idx="214">
                  <c:v>-40.2395</c:v>
                </c:pt>
                <c:pt idx="215">
                  <c:v>-40.37406</c:v>
                </c:pt>
                <c:pt idx="216">
                  <c:v>-40.507289999999998</c:v>
                </c:pt>
                <c:pt idx="217">
                  <c:v>-40.63917</c:v>
                </c:pt>
                <c:pt idx="218">
                  <c:v>-40.7697</c:v>
                </c:pt>
                <c:pt idx="219">
                  <c:v>-40.898899999999998</c:v>
                </c:pt>
                <c:pt idx="220">
                  <c:v>-41.026769999999999</c:v>
                </c:pt>
                <c:pt idx="221">
                  <c:v>-41.153370000000002</c:v>
                </c:pt>
                <c:pt idx="222">
                  <c:v>-41.278729999999996</c:v>
                </c:pt>
                <c:pt idx="223">
                  <c:v>-41.402929999999998</c:v>
                </c:pt>
                <c:pt idx="224">
                  <c:v>-41.526040000000002</c:v>
                </c:pt>
                <c:pt idx="225">
                  <c:v>-41.64817</c:v>
                </c:pt>
                <c:pt idx="226">
                  <c:v>-41.769449999999999</c:v>
                </c:pt>
                <c:pt idx="227">
                  <c:v>-41.89</c:v>
                </c:pt>
                <c:pt idx="228">
                  <c:v>-42.010010000000001</c:v>
                </c:pt>
                <c:pt idx="229">
                  <c:v>-42.129629999999999</c:v>
                </c:pt>
                <c:pt idx="230">
                  <c:v>-42.249090000000002</c:v>
                </c:pt>
                <c:pt idx="231">
                  <c:v>-42.368580000000001</c:v>
                </c:pt>
                <c:pt idx="232">
                  <c:v>-42.488340000000001</c:v>
                </c:pt>
                <c:pt idx="233">
                  <c:v>-42.608609999999999</c:v>
                </c:pt>
                <c:pt idx="234">
                  <c:v>-42.729660000000003</c:v>
                </c:pt>
                <c:pt idx="235">
                  <c:v>-42.851729999999996</c:v>
                </c:pt>
                <c:pt idx="236">
                  <c:v>-42.975110000000001</c:v>
                </c:pt>
                <c:pt idx="237">
                  <c:v>-43.100059999999999</c:v>
                </c:pt>
                <c:pt idx="238">
                  <c:v>-43.226839999999996</c:v>
                </c:pt>
                <c:pt idx="239">
                  <c:v>-43.355699999999999</c:v>
                </c:pt>
                <c:pt idx="240">
                  <c:v>-43.486890000000002</c:v>
                </c:pt>
                <c:pt idx="241">
                  <c:v>-43.620620000000002</c:v>
                </c:pt>
                <c:pt idx="242">
                  <c:v>-43.757100000000001</c:v>
                </c:pt>
                <c:pt idx="243">
                  <c:v>-43.896470000000001</c:v>
                </c:pt>
                <c:pt idx="244">
                  <c:v>-44.038879999999999</c:v>
                </c:pt>
                <c:pt idx="245">
                  <c:v>-44.18439</c:v>
                </c:pt>
                <c:pt idx="246">
                  <c:v>-44.333019999999998</c:v>
                </c:pt>
                <c:pt idx="247">
                  <c:v>-44.484749999999998</c:v>
                </c:pt>
                <c:pt idx="248">
                  <c:v>-44.639479999999999</c:v>
                </c:pt>
                <c:pt idx="249">
                  <c:v>-44.797019999999996</c:v>
                </c:pt>
                <c:pt idx="250">
                  <c:v>-44.95711</c:v>
                </c:pt>
                <c:pt idx="251">
                  <c:v>-45.119419999999998</c:v>
                </c:pt>
                <c:pt idx="252">
                  <c:v>-45.28349</c:v>
                </c:pt>
                <c:pt idx="253">
                  <c:v>-45.448799999999999</c:v>
                </c:pt>
                <c:pt idx="254">
                  <c:v>-45.614710000000002</c:v>
                </c:pt>
                <c:pt idx="255">
                  <c:v>-45.78051</c:v>
                </c:pt>
                <c:pt idx="256">
                  <c:v>-45.94538</c:v>
                </c:pt>
                <c:pt idx="257">
                  <c:v>-46.108440000000002</c:v>
                </c:pt>
                <c:pt idx="258">
                  <c:v>-46.268729999999998</c:v>
                </c:pt>
                <c:pt idx="259">
                  <c:v>-46.425269999999998</c:v>
                </c:pt>
                <c:pt idx="260">
                  <c:v>-46.577069999999999</c:v>
                </c:pt>
                <c:pt idx="261">
                  <c:v>-46.723140000000001</c:v>
                </c:pt>
                <c:pt idx="262">
                  <c:v>-46.862580000000001</c:v>
                </c:pt>
                <c:pt idx="263">
                  <c:v>-46.994570000000003</c:v>
                </c:pt>
                <c:pt idx="264">
                  <c:v>-47.11844</c:v>
                </c:pt>
                <c:pt idx="265">
                  <c:v>-47.233710000000002</c:v>
                </c:pt>
                <c:pt idx="266">
                  <c:v>-47.3401</c:v>
                </c:pt>
                <c:pt idx="267">
                  <c:v>-47.437600000000003</c:v>
                </c:pt>
                <c:pt idx="268">
                  <c:v>-47.52646</c:v>
                </c:pt>
                <c:pt idx="269">
                  <c:v>-47.607190000000003</c:v>
                </c:pt>
                <c:pt idx="270">
                  <c:v>-47.680610000000001</c:v>
                </c:pt>
                <c:pt idx="271">
                  <c:v>-47.747750000000003</c:v>
                </c:pt>
                <c:pt idx="272">
                  <c:v>-47.809890000000003</c:v>
                </c:pt>
                <c:pt idx="273">
                  <c:v>-47.86853</c:v>
                </c:pt>
                <c:pt idx="274">
                  <c:v>-47.9253</c:v>
                </c:pt>
                <c:pt idx="275">
                  <c:v>-47.98198</c:v>
                </c:pt>
                <c:pt idx="276">
                  <c:v>-48.040410000000001</c:v>
                </c:pt>
                <c:pt idx="277">
                  <c:v>-48.102490000000003</c:v>
                </c:pt>
                <c:pt idx="278">
                  <c:v>-48.170169999999999</c:v>
                </c:pt>
                <c:pt idx="279">
                  <c:v>-48.245350000000002</c:v>
                </c:pt>
                <c:pt idx="280">
                  <c:v>-48.329950000000004</c:v>
                </c:pt>
                <c:pt idx="281">
                  <c:v>-48.425840000000001</c:v>
                </c:pt>
                <c:pt idx="282">
                  <c:v>-48.534829999999999</c:v>
                </c:pt>
                <c:pt idx="283">
                  <c:v>-48.658729999999998</c:v>
                </c:pt>
                <c:pt idx="284">
                  <c:v>-48.79927</c:v>
                </c:pt>
                <c:pt idx="285">
                  <c:v>-48.958159999999999</c:v>
                </c:pt>
                <c:pt idx="286">
                  <c:v>-49.137090000000001</c:v>
                </c:pt>
                <c:pt idx="287">
                  <c:v>-49.337690000000002</c:v>
                </c:pt>
                <c:pt idx="288">
                  <c:v>-49.561590000000002</c:v>
                </c:pt>
                <c:pt idx="289">
                  <c:v>-49.810409999999997</c:v>
                </c:pt>
                <c:pt idx="290">
                  <c:v>-50.085729999999998</c:v>
                </c:pt>
                <c:pt idx="291">
                  <c:v>-50.389090000000003</c:v>
                </c:pt>
                <c:pt idx="292">
                  <c:v>-50.721980000000002</c:v>
                </c:pt>
                <c:pt idx="293">
                  <c:v>-51.085770000000004</c:v>
                </c:pt>
                <c:pt idx="294">
                  <c:v>-51.4816</c:v>
                </c:pt>
                <c:pt idx="295">
                  <c:v>-51.91028</c:v>
                </c:pt>
                <c:pt idx="296">
                  <c:v>-52.372050000000002</c:v>
                </c:pt>
                <c:pt idx="297">
                  <c:v>-52.866170000000004</c:v>
                </c:pt>
                <c:pt idx="298">
                  <c:v>-53.390430000000002</c:v>
                </c:pt>
                <c:pt idx="299">
                  <c:v>-53.940289999999997</c:v>
                </c:pt>
                <c:pt idx="300">
                  <c:v>-54.507739999999998</c:v>
                </c:pt>
                <c:pt idx="301">
                  <c:v>-55.079700000000003</c:v>
                </c:pt>
                <c:pt idx="302">
                  <c:v>-55.636270000000003</c:v>
                </c:pt>
                <c:pt idx="303">
                  <c:v>-56.149270000000001</c:v>
                </c:pt>
                <c:pt idx="304">
                  <c:v>-56.582280000000004</c:v>
                </c:pt>
                <c:pt idx="305">
                  <c:v>-56.894089999999998</c:v>
                </c:pt>
                <c:pt idx="306">
                  <c:v>-57.046689999999998</c:v>
                </c:pt>
                <c:pt idx="307">
                  <c:v>-57.016260000000003</c:v>
                </c:pt>
                <c:pt idx="308">
                  <c:v>-56.80151</c:v>
                </c:pt>
                <c:pt idx="309">
                  <c:v>-56.42389</c:v>
                </c:pt>
                <c:pt idx="310">
                  <c:v>-55.919420000000002</c:v>
                </c:pt>
                <c:pt idx="311">
                  <c:v>-55.327750000000002</c:v>
                </c:pt>
                <c:pt idx="312">
                  <c:v>-54.683979999999998</c:v>
                </c:pt>
                <c:pt idx="313">
                  <c:v>-54.015120000000003</c:v>
                </c:pt>
                <c:pt idx="314">
                  <c:v>-53.339910000000003</c:v>
                </c:pt>
                <c:pt idx="315">
                  <c:v>-52.670320000000004</c:v>
                </c:pt>
                <c:pt idx="316">
                  <c:v>-52.013330000000003</c:v>
                </c:pt>
                <c:pt idx="317">
                  <c:v>-51.37256</c:v>
                </c:pt>
                <c:pt idx="318">
                  <c:v>-50.749420000000001</c:v>
                </c:pt>
                <c:pt idx="319">
                  <c:v>-50.144030000000001</c:v>
                </c:pt>
                <c:pt idx="320">
                  <c:v>-49.555750000000003</c:v>
                </c:pt>
                <c:pt idx="321">
                  <c:v>-48.983600000000003</c:v>
                </c:pt>
                <c:pt idx="322">
                  <c:v>-48.426479999999998</c:v>
                </c:pt>
                <c:pt idx="323">
                  <c:v>-47.883330000000001</c:v>
                </c:pt>
                <c:pt idx="324">
                  <c:v>-47.35324</c:v>
                </c:pt>
                <c:pt idx="325">
                  <c:v>-46.835459999999998</c:v>
                </c:pt>
                <c:pt idx="326">
                  <c:v>-46.329439999999998</c:v>
                </c:pt>
                <c:pt idx="327">
                  <c:v>-45.834829999999997</c:v>
                </c:pt>
                <c:pt idx="328">
                  <c:v>-45.351459999999996</c:v>
                </c:pt>
                <c:pt idx="329">
                  <c:v>-44.879300000000001</c:v>
                </c:pt>
                <c:pt idx="330">
                  <c:v>-44.418459999999996</c:v>
                </c:pt>
                <c:pt idx="331">
                  <c:v>-43.969149999999999</c:v>
                </c:pt>
                <c:pt idx="332">
                  <c:v>-43.531680000000001</c:v>
                </c:pt>
                <c:pt idx="333">
                  <c:v>-43.106369999999998</c:v>
                </c:pt>
                <c:pt idx="334">
                  <c:v>-42.693599999999996</c:v>
                </c:pt>
                <c:pt idx="335">
                  <c:v>-42.293759999999999</c:v>
                </c:pt>
                <c:pt idx="336">
                  <c:v>-41.907229999999998</c:v>
                </c:pt>
                <c:pt idx="337">
                  <c:v>-41.534399999999998</c:v>
                </c:pt>
                <c:pt idx="338">
                  <c:v>-41.175629999999998</c:v>
                </c:pt>
                <c:pt idx="339">
                  <c:v>-40.831229999999998</c:v>
                </c:pt>
                <c:pt idx="340">
                  <c:v>-40.501530000000002</c:v>
                </c:pt>
                <c:pt idx="341">
                  <c:v>-40.186790000000002</c:v>
                </c:pt>
                <c:pt idx="342">
                  <c:v>-39.887259999999998</c:v>
                </c:pt>
                <c:pt idx="343">
                  <c:v>-39.603149999999999</c:v>
                </c:pt>
                <c:pt idx="344">
                  <c:v>-39.334649999999996</c:v>
                </c:pt>
                <c:pt idx="345">
                  <c:v>-39.081910000000001</c:v>
                </c:pt>
                <c:pt idx="346">
                  <c:v>-38.845089999999999</c:v>
                </c:pt>
                <c:pt idx="347">
                  <c:v>-38.624279999999999</c:v>
                </c:pt>
                <c:pt idx="348">
                  <c:v>-38.419579999999996</c:v>
                </c:pt>
                <c:pt idx="349">
                  <c:v>-38.231070000000003</c:v>
                </c:pt>
                <c:pt idx="350">
                  <c:v>-38.058819999999997</c:v>
                </c:pt>
                <c:pt idx="351">
                  <c:v>-37.90287</c:v>
                </c:pt>
                <c:pt idx="352">
                  <c:v>-37.763260000000002</c:v>
                </c:pt>
                <c:pt idx="353">
                  <c:v>-37.64002</c:v>
                </c:pt>
                <c:pt idx="354">
                  <c:v>-37.533180000000002</c:v>
                </c:pt>
                <c:pt idx="355">
                  <c:v>-37.44276</c:v>
                </c:pt>
                <c:pt idx="356">
                  <c:v>-37.368760000000002</c:v>
                </c:pt>
                <c:pt idx="357">
                  <c:v>-37.311199999999999</c:v>
                </c:pt>
                <c:pt idx="358">
                  <c:v>-37.27008</c:v>
                </c:pt>
                <c:pt idx="359">
                  <c:v>-37.245399999999997</c:v>
                </c:pt>
                <c:pt idx="360">
                  <c:v>-37.237180000000002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E8-476F-90FD-EB36551536F4}"/>
            </c:ext>
          </c:extLst>
        </c:ser>
        <c:ser>
          <c:idx val="2"/>
          <c:order val="2"/>
          <c:tx>
            <c:v>1.6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Sheet1!$G$1463:$G$1823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Sheet1!$I$1463:$I$1823</c:f>
              <c:numCache>
                <c:formatCode>0.000</c:formatCode>
                <c:ptCount val="361"/>
                <c:pt idx="0">
                  <c:v>0</c:v>
                </c:pt>
                <c:pt idx="1">
                  <c:v>-3.3300000000000551E-3</c:v>
                </c:pt>
                <c:pt idx="2">
                  <c:v>-1.334000000000124E-2</c:v>
                </c:pt>
                <c:pt idx="3">
                  <c:v>-2.9990000000001515E-2</c:v>
                </c:pt>
                <c:pt idx="4">
                  <c:v>-5.3290000000000504E-2</c:v>
                </c:pt>
                <c:pt idx="5">
                  <c:v>-8.3190000000000097E-2</c:v>
                </c:pt>
                <c:pt idx="6">
                  <c:v>-0.11967000000000105</c:v>
                </c:pt>
                <c:pt idx="7">
                  <c:v>-0.16267000000000031</c:v>
                </c:pt>
                <c:pt idx="8">
                  <c:v>-0.21214000000000155</c:v>
                </c:pt>
                <c:pt idx="9">
                  <c:v>-0.26801999999999992</c:v>
                </c:pt>
                <c:pt idx="10">
                  <c:v>-0.33025000000000126</c:v>
                </c:pt>
                <c:pt idx="11">
                  <c:v>-0.39873000000000047</c:v>
                </c:pt>
                <c:pt idx="12">
                  <c:v>-0.4734000000000016</c:v>
                </c:pt>
                <c:pt idx="13">
                  <c:v>-0.5541400000000003</c:v>
                </c:pt>
                <c:pt idx="14">
                  <c:v>-0.64085000000000036</c:v>
                </c:pt>
                <c:pt idx="15">
                  <c:v>-0.73343000000000025</c:v>
                </c:pt>
                <c:pt idx="16">
                  <c:v>-0.83173999999999992</c:v>
                </c:pt>
                <c:pt idx="17">
                  <c:v>-0.93566000000000038</c:v>
                </c:pt>
                <c:pt idx="18">
                  <c:v>-1.0450400000000002</c:v>
                </c:pt>
                <c:pt idx="19">
                  <c:v>-1.1597400000000011</c:v>
                </c:pt>
                <c:pt idx="20">
                  <c:v>-1.2795900000000007</c:v>
                </c:pt>
                <c:pt idx="21">
                  <c:v>-1.4044300000000014</c:v>
                </c:pt>
                <c:pt idx="22">
                  <c:v>-1.5340900000000008</c:v>
                </c:pt>
                <c:pt idx="23">
                  <c:v>-1.6683800000000009</c:v>
                </c:pt>
                <c:pt idx="24">
                  <c:v>-1.8071100000000015</c:v>
                </c:pt>
                <c:pt idx="25">
                  <c:v>-1.9500800000000016</c:v>
                </c:pt>
                <c:pt idx="26">
                  <c:v>-2.0971000000000011</c:v>
                </c:pt>
                <c:pt idx="27">
                  <c:v>-2.2479500000000012</c:v>
                </c:pt>
                <c:pt idx="28">
                  <c:v>-2.4024200000000011</c:v>
                </c:pt>
                <c:pt idx="29">
                  <c:v>-2.5602900000000002</c:v>
                </c:pt>
                <c:pt idx="30">
                  <c:v>-2.721350000000001</c:v>
                </c:pt>
                <c:pt idx="31">
                  <c:v>-2.88537</c:v>
                </c:pt>
                <c:pt idx="32">
                  <c:v>-3.052150000000001</c:v>
                </c:pt>
                <c:pt idx="33">
                  <c:v>-3.2214500000000008</c:v>
                </c:pt>
                <c:pt idx="34">
                  <c:v>-3.3930700000000016</c:v>
                </c:pt>
                <c:pt idx="35">
                  <c:v>-3.566790000000001</c:v>
                </c:pt>
                <c:pt idx="36">
                  <c:v>-3.742420000000001</c:v>
                </c:pt>
                <c:pt idx="37">
                  <c:v>-3.9197700000000015</c:v>
                </c:pt>
                <c:pt idx="38">
                  <c:v>-4.0986400000000014</c:v>
                </c:pt>
                <c:pt idx="39">
                  <c:v>-4.2788599999999999</c:v>
                </c:pt>
                <c:pt idx="40">
                  <c:v>-4.4602900000000005</c:v>
                </c:pt>
                <c:pt idx="41">
                  <c:v>-4.6427620000000012</c:v>
                </c:pt>
                <c:pt idx="42">
                  <c:v>-4.8261630000000011</c:v>
                </c:pt>
                <c:pt idx="43">
                  <c:v>-5.0103770000000001</c:v>
                </c:pt>
                <c:pt idx="44">
                  <c:v>-5.1953110000000002</c:v>
                </c:pt>
                <c:pt idx="45">
                  <c:v>-5.3808900000000008</c:v>
                </c:pt>
                <c:pt idx="46">
                  <c:v>-5.5670580000000012</c:v>
                </c:pt>
                <c:pt idx="47">
                  <c:v>-5.7537800000000008</c:v>
                </c:pt>
                <c:pt idx="48">
                  <c:v>-5.9410370000000015</c:v>
                </c:pt>
                <c:pt idx="49">
                  <c:v>-6.1288309999999999</c:v>
                </c:pt>
                <c:pt idx="50">
                  <c:v>-6.317184000000001</c:v>
                </c:pt>
                <c:pt idx="51">
                  <c:v>-6.5061309999999999</c:v>
                </c:pt>
                <c:pt idx="52">
                  <c:v>-6.6957270000000007</c:v>
                </c:pt>
                <c:pt idx="53">
                  <c:v>-6.8860400000000004</c:v>
                </c:pt>
                <c:pt idx="54">
                  <c:v>-7.0771540000000011</c:v>
                </c:pt>
                <c:pt idx="55">
                  <c:v>-7.2691640000000008</c:v>
                </c:pt>
                <c:pt idx="56">
                  <c:v>-7.462174000000001</c:v>
                </c:pt>
                <c:pt idx="57">
                  <c:v>-7.6563000000000008</c:v>
                </c:pt>
                <c:pt idx="58">
                  <c:v>-7.851662000000001</c:v>
                </c:pt>
                <c:pt idx="59">
                  <c:v>-8.0483870000000017</c:v>
                </c:pt>
                <c:pt idx="60">
                  <c:v>-8.2466050000000006</c:v>
                </c:pt>
                <c:pt idx="61">
                  <c:v>-8.4464470000000009</c:v>
                </c:pt>
                <c:pt idx="62">
                  <c:v>-8.6480470000000018</c:v>
                </c:pt>
                <c:pt idx="63">
                  <c:v>-8.8515340000000009</c:v>
                </c:pt>
                <c:pt idx="64">
                  <c:v>-9.0570370000000011</c:v>
                </c:pt>
                <c:pt idx="65">
                  <c:v>-9.2646770000000007</c:v>
                </c:pt>
                <c:pt idx="66">
                  <c:v>-9.4745750000000015</c:v>
                </c:pt>
                <c:pt idx="67">
                  <c:v>-9.6868400000000001</c:v>
                </c:pt>
                <c:pt idx="68">
                  <c:v>-9.9015769999999996</c:v>
                </c:pt>
                <c:pt idx="69">
                  <c:v>-10.118881000000002</c:v>
                </c:pt>
                <c:pt idx="70">
                  <c:v>-10.338837000000002</c:v>
                </c:pt>
                <c:pt idx="71">
                  <c:v>-10.561523000000001</c:v>
                </c:pt>
                <c:pt idx="72">
                  <c:v>-10.787003</c:v>
                </c:pt>
                <c:pt idx="73">
                  <c:v>-11.015333000000002</c:v>
                </c:pt>
                <c:pt idx="74">
                  <c:v>-11.246556000000002</c:v>
                </c:pt>
                <c:pt idx="75">
                  <c:v>-11.480703</c:v>
                </c:pt>
                <c:pt idx="76">
                  <c:v>-11.717794000000001</c:v>
                </c:pt>
                <c:pt idx="77">
                  <c:v>-11.957838000000001</c:v>
                </c:pt>
                <c:pt idx="78">
                  <c:v>-12.200831000000001</c:v>
                </c:pt>
                <c:pt idx="79">
                  <c:v>-12.446755000000001</c:v>
                </c:pt>
                <c:pt idx="80">
                  <c:v>-12.695584</c:v>
                </c:pt>
                <c:pt idx="81">
                  <c:v>-12.947275000000001</c:v>
                </c:pt>
                <c:pt idx="82">
                  <c:v>-13.201777</c:v>
                </c:pt>
                <c:pt idx="83">
                  <c:v>-13.459027000000001</c:v>
                </c:pt>
                <c:pt idx="84">
                  <c:v>-13.718946500000001</c:v>
                </c:pt>
                <c:pt idx="85">
                  <c:v>-13.9814498</c:v>
                </c:pt>
                <c:pt idx="86">
                  <c:v>-14.2464379</c:v>
                </c:pt>
                <c:pt idx="87">
                  <c:v>-14.51380144</c:v>
                </c:pt>
                <c:pt idx="88">
                  <c:v>-14.783420400000001</c:v>
                </c:pt>
                <c:pt idx="89">
                  <c:v>-15.055164600000001</c:v>
                </c:pt>
                <c:pt idx="90">
                  <c:v>-15.328894100000001</c:v>
                </c:pt>
                <c:pt idx="91">
                  <c:v>-15.604460000000001</c:v>
                </c:pt>
                <c:pt idx="92">
                  <c:v>-15.881704000000001</c:v>
                </c:pt>
                <c:pt idx="93">
                  <c:v>-16.16046</c:v>
                </c:pt>
                <c:pt idx="94">
                  <c:v>-16.440556000000001</c:v>
                </c:pt>
                <c:pt idx="95">
                  <c:v>-16.721810000000001</c:v>
                </c:pt>
                <c:pt idx="96">
                  <c:v>-17.004038999999999</c:v>
                </c:pt>
                <c:pt idx="97">
                  <c:v>-17.287049</c:v>
                </c:pt>
                <c:pt idx="98">
                  <c:v>-17.570647000000001</c:v>
                </c:pt>
                <c:pt idx="99">
                  <c:v>-17.854635000000002</c:v>
                </c:pt>
                <c:pt idx="100">
                  <c:v>-18.138812999999999</c:v>
                </c:pt>
                <c:pt idx="101">
                  <c:v>-18.422980000000003</c:v>
                </c:pt>
                <c:pt idx="102">
                  <c:v>-18.706937</c:v>
                </c:pt>
                <c:pt idx="103">
                  <c:v>-18.990484000000002</c:v>
                </c:pt>
                <c:pt idx="104">
                  <c:v>-19.273426000000001</c:v>
                </c:pt>
                <c:pt idx="105">
                  <c:v>-19.555569999999999</c:v>
                </c:pt>
                <c:pt idx="106">
                  <c:v>-19.836732000000001</c:v>
                </c:pt>
                <c:pt idx="107">
                  <c:v>-20.116731000000001</c:v>
                </c:pt>
                <c:pt idx="108">
                  <c:v>-20.395395000000001</c:v>
                </c:pt>
                <c:pt idx="109">
                  <c:v>-20.672561999999999</c:v>
                </c:pt>
                <c:pt idx="110">
                  <c:v>-20.948079</c:v>
                </c:pt>
                <c:pt idx="111">
                  <c:v>-21.221805</c:v>
                </c:pt>
                <c:pt idx="112">
                  <c:v>-21.493608999999999</c:v>
                </c:pt>
                <c:pt idx="113">
                  <c:v>-21.763375</c:v>
                </c:pt>
                <c:pt idx="114">
                  <c:v>-22.030999000000001</c:v>
                </c:pt>
                <c:pt idx="115">
                  <c:v>-22.296391</c:v>
                </c:pt>
                <c:pt idx="116">
                  <c:v>-22.559476</c:v>
                </c:pt>
                <c:pt idx="117">
                  <c:v>-22.820191999999999</c:v>
                </c:pt>
                <c:pt idx="118">
                  <c:v>-23.078492000000001</c:v>
                </c:pt>
                <c:pt idx="119">
                  <c:v>-23.334343000000001</c:v>
                </c:pt>
                <c:pt idx="120">
                  <c:v>-23.587724000000001</c:v>
                </c:pt>
                <c:pt idx="121">
                  <c:v>-23.838630000000002</c:v>
                </c:pt>
                <c:pt idx="122">
                  <c:v>-24.087066</c:v>
                </c:pt>
                <c:pt idx="123">
                  <c:v>-24.333049000000003</c:v>
                </c:pt>
                <c:pt idx="124">
                  <c:v>-24.576610000000002</c:v>
                </c:pt>
                <c:pt idx="125">
                  <c:v>-24.817779999999999</c:v>
                </c:pt>
                <c:pt idx="126">
                  <c:v>-25.056620000000002</c:v>
                </c:pt>
                <c:pt idx="127">
                  <c:v>-25.29318</c:v>
                </c:pt>
                <c:pt idx="128">
                  <c:v>-25.527509999999999</c:v>
                </c:pt>
                <c:pt idx="129">
                  <c:v>-25.759689999999999</c:v>
                </c:pt>
                <c:pt idx="130">
                  <c:v>-25.989800000000002</c:v>
                </c:pt>
                <c:pt idx="131">
                  <c:v>-26.217890000000001</c:v>
                </c:pt>
                <c:pt idx="132">
                  <c:v>-26.44406</c:v>
                </c:pt>
                <c:pt idx="133">
                  <c:v>-26.668390000000002</c:v>
                </c:pt>
                <c:pt idx="134">
                  <c:v>-26.89095</c:v>
                </c:pt>
                <c:pt idx="135">
                  <c:v>-27.111820000000002</c:v>
                </c:pt>
                <c:pt idx="136">
                  <c:v>-27.331090000000003</c:v>
                </c:pt>
                <c:pt idx="137">
                  <c:v>-27.548819999999999</c:v>
                </c:pt>
                <c:pt idx="138">
                  <c:v>-27.76511</c:v>
                </c:pt>
                <c:pt idx="139">
                  <c:v>-27.980020000000003</c:v>
                </c:pt>
                <c:pt idx="140">
                  <c:v>-28.193620000000003</c:v>
                </c:pt>
                <c:pt idx="141">
                  <c:v>-28.40597</c:v>
                </c:pt>
                <c:pt idx="142">
                  <c:v>-28.617150000000002</c:v>
                </c:pt>
                <c:pt idx="143">
                  <c:v>-28.827210000000001</c:v>
                </c:pt>
                <c:pt idx="144">
                  <c:v>-29.036200000000001</c:v>
                </c:pt>
                <c:pt idx="145">
                  <c:v>-29.24417</c:v>
                </c:pt>
                <c:pt idx="146">
                  <c:v>-29.451180000000001</c:v>
                </c:pt>
                <c:pt idx="147">
                  <c:v>-29.657250000000001</c:v>
                </c:pt>
                <c:pt idx="148">
                  <c:v>-29.862450000000003</c:v>
                </c:pt>
                <c:pt idx="149">
                  <c:v>-30.066780000000001</c:v>
                </c:pt>
                <c:pt idx="150">
                  <c:v>-30.270299999999999</c:v>
                </c:pt>
                <c:pt idx="151">
                  <c:v>-30.473010000000002</c:v>
                </c:pt>
                <c:pt idx="152">
                  <c:v>-30.674950000000003</c:v>
                </c:pt>
                <c:pt idx="153">
                  <c:v>-30.876139999999999</c:v>
                </c:pt>
                <c:pt idx="154">
                  <c:v>-31.07658</c:v>
                </c:pt>
                <c:pt idx="155">
                  <c:v>-31.276299999999999</c:v>
                </c:pt>
                <c:pt idx="156">
                  <c:v>-31.47531</c:v>
                </c:pt>
                <c:pt idx="157">
                  <c:v>-31.673610000000004</c:v>
                </c:pt>
                <c:pt idx="158">
                  <c:v>-31.871200000000002</c:v>
                </c:pt>
                <c:pt idx="159">
                  <c:v>-32.068100000000001</c:v>
                </c:pt>
                <c:pt idx="160">
                  <c:v>-32.264290000000003</c:v>
                </c:pt>
                <c:pt idx="161">
                  <c:v>-32.459789999999998</c:v>
                </c:pt>
                <c:pt idx="162">
                  <c:v>-32.654580000000003</c:v>
                </c:pt>
                <c:pt idx="163">
                  <c:v>-32.848669999999998</c:v>
                </c:pt>
                <c:pt idx="164">
                  <c:v>-33.04204</c:v>
                </c:pt>
                <c:pt idx="165">
                  <c:v>-33.234700000000004</c:v>
                </c:pt>
                <c:pt idx="166">
                  <c:v>-33.42662</c:v>
                </c:pt>
                <c:pt idx="167">
                  <c:v>-33.617809999999999</c:v>
                </c:pt>
                <c:pt idx="168">
                  <c:v>-33.808250000000001</c:v>
                </c:pt>
                <c:pt idx="169">
                  <c:v>-33.997930000000004</c:v>
                </c:pt>
                <c:pt idx="170">
                  <c:v>-34.186840000000004</c:v>
                </c:pt>
                <c:pt idx="171">
                  <c:v>-34.374960000000002</c:v>
                </c:pt>
                <c:pt idx="172">
                  <c:v>-34.562289999999997</c:v>
                </c:pt>
                <c:pt idx="173">
                  <c:v>-34.748800000000003</c:v>
                </c:pt>
                <c:pt idx="174">
                  <c:v>-34.934480000000001</c:v>
                </c:pt>
                <c:pt idx="175">
                  <c:v>-35.119320000000002</c:v>
                </c:pt>
                <c:pt idx="176">
                  <c:v>-35.303310000000003</c:v>
                </c:pt>
                <c:pt idx="177">
                  <c:v>-35.486409999999999</c:v>
                </c:pt>
                <c:pt idx="178">
                  <c:v>-35.668620000000004</c:v>
                </c:pt>
                <c:pt idx="179">
                  <c:v>-35.849919999999997</c:v>
                </c:pt>
                <c:pt idx="180">
                  <c:v>-36.030300000000004</c:v>
                </c:pt>
                <c:pt idx="181">
                  <c:v>-36.20973</c:v>
                </c:pt>
                <c:pt idx="182">
                  <c:v>-36.388210000000001</c:v>
                </c:pt>
                <c:pt idx="183">
                  <c:v>-36.565710000000003</c:v>
                </c:pt>
                <c:pt idx="184">
                  <c:v>-36.742220000000003</c:v>
                </c:pt>
                <c:pt idx="185">
                  <c:v>-36.917729999999999</c:v>
                </c:pt>
                <c:pt idx="186">
                  <c:v>-37.092230000000001</c:v>
                </c:pt>
                <c:pt idx="187">
                  <c:v>-37.265689999999999</c:v>
                </c:pt>
                <c:pt idx="188">
                  <c:v>-37.438130000000001</c:v>
                </c:pt>
                <c:pt idx="189">
                  <c:v>-37.609520000000003</c:v>
                </c:pt>
                <c:pt idx="190">
                  <c:v>-37.779870000000003</c:v>
                </c:pt>
                <c:pt idx="191">
                  <c:v>-37.949179999999998</c:v>
                </c:pt>
                <c:pt idx="192">
                  <c:v>-38.117449999999998</c:v>
                </c:pt>
                <c:pt idx="193">
                  <c:v>-38.284700000000001</c:v>
                </c:pt>
                <c:pt idx="194">
                  <c:v>-38.450920000000004</c:v>
                </c:pt>
                <c:pt idx="195">
                  <c:v>-38.616149999999998</c:v>
                </c:pt>
                <c:pt idx="196">
                  <c:v>-38.7804</c:v>
                </c:pt>
                <c:pt idx="197">
                  <c:v>-38.943710000000003</c:v>
                </c:pt>
                <c:pt idx="198">
                  <c:v>-39.106110000000001</c:v>
                </c:pt>
                <c:pt idx="199">
                  <c:v>-39.26764</c:v>
                </c:pt>
                <c:pt idx="200">
                  <c:v>-39.428359999999998</c:v>
                </c:pt>
                <c:pt idx="201">
                  <c:v>-39.588320000000003</c:v>
                </c:pt>
                <c:pt idx="202">
                  <c:v>-39.747579999999999</c:v>
                </c:pt>
                <c:pt idx="203">
                  <c:v>-39.906199999999998</c:v>
                </c:pt>
                <c:pt idx="204">
                  <c:v>-40.06427</c:v>
                </c:pt>
                <c:pt idx="205">
                  <c:v>-40.22186</c:v>
                </c:pt>
                <c:pt idx="206">
                  <c:v>-40.379049999999999</c:v>
                </c:pt>
                <c:pt idx="207">
                  <c:v>-40.53593</c:v>
                </c:pt>
                <c:pt idx="208">
                  <c:v>-40.692590000000003</c:v>
                </c:pt>
                <c:pt idx="209">
                  <c:v>-40.8491</c:v>
                </c:pt>
                <c:pt idx="210">
                  <c:v>-41.005560000000003</c:v>
                </c:pt>
                <c:pt idx="211">
                  <c:v>-41.162039999999998</c:v>
                </c:pt>
                <c:pt idx="212">
                  <c:v>-41.318629999999999</c:v>
                </c:pt>
                <c:pt idx="213">
                  <c:v>-41.475380000000001</c:v>
                </c:pt>
                <c:pt idx="214">
                  <c:v>-41.632359999999998</c:v>
                </c:pt>
                <c:pt idx="215">
                  <c:v>-41.7896</c:v>
                </c:pt>
                <c:pt idx="216">
                  <c:v>-41.947130000000001</c:v>
                </c:pt>
                <c:pt idx="217">
                  <c:v>-42.104950000000002</c:v>
                </c:pt>
                <c:pt idx="218">
                  <c:v>-42.263040000000004</c:v>
                </c:pt>
                <c:pt idx="219">
                  <c:v>-42.42136</c:v>
                </c:pt>
                <c:pt idx="220">
                  <c:v>-42.579839999999997</c:v>
                </c:pt>
                <c:pt idx="221">
                  <c:v>-42.738370000000003</c:v>
                </c:pt>
                <c:pt idx="222">
                  <c:v>-42.896810000000002</c:v>
                </c:pt>
                <c:pt idx="223">
                  <c:v>-43.055</c:v>
                </c:pt>
                <c:pt idx="224">
                  <c:v>-43.212730000000001</c:v>
                </c:pt>
                <c:pt idx="225">
                  <c:v>-43.369750000000003</c:v>
                </c:pt>
                <c:pt idx="226">
                  <c:v>-43.525800000000004</c:v>
                </c:pt>
                <c:pt idx="227">
                  <c:v>-43.680550000000004</c:v>
                </c:pt>
                <c:pt idx="228">
                  <c:v>-43.8337</c:v>
                </c:pt>
                <c:pt idx="229">
                  <c:v>-43.984859999999998</c:v>
                </c:pt>
                <c:pt idx="230">
                  <c:v>-44.133699999999997</c:v>
                </c:pt>
                <c:pt idx="231">
                  <c:v>-44.279820000000001</c:v>
                </c:pt>
                <c:pt idx="232">
                  <c:v>-44.422870000000003</c:v>
                </c:pt>
                <c:pt idx="233">
                  <c:v>-44.562490000000004</c:v>
                </c:pt>
                <c:pt idx="234">
                  <c:v>-44.698390000000003</c:v>
                </c:pt>
                <c:pt idx="235">
                  <c:v>-44.830289999999998</c:v>
                </c:pt>
                <c:pt idx="236">
                  <c:v>-44.957979999999999</c:v>
                </c:pt>
                <c:pt idx="237">
                  <c:v>-45.08135</c:v>
                </c:pt>
                <c:pt idx="238">
                  <c:v>-45.20035</c:v>
                </c:pt>
                <c:pt idx="239">
                  <c:v>-45.315049999999999</c:v>
                </c:pt>
                <c:pt idx="240">
                  <c:v>-45.425609999999999</c:v>
                </c:pt>
                <c:pt idx="241">
                  <c:v>-45.532339999999998</c:v>
                </c:pt>
                <c:pt idx="242">
                  <c:v>-45.635620000000003</c:v>
                </c:pt>
                <c:pt idx="243">
                  <c:v>-45.736000000000004</c:v>
                </c:pt>
                <c:pt idx="244">
                  <c:v>-45.834119999999999</c:v>
                </c:pt>
                <c:pt idx="245">
                  <c:v>-45.930709999999998</c:v>
                </c:pt>
                <c:pt idx="246">
                  <c:v>-46.026629999999997</c:v>
                </c:pt>
                <c:pt idx="247">
                  <c:v>-46.122790000000002</c:v>
                </c:pt>
                <c:pt idx="248">
                  <c:v>-46.220199999999998</c:v>
                </c:pt>
                <c:pt idx="249">
                  <c:v>-46.319900000000004</c:v>
                </c:pt>
                <c:pt idx="250">
                  <c:v>-46.422980000000003</c:v>
                </c:pt>
                <c:pt idx="251">
                  <c:v>-46.530529999999999</c:v>
                </c:pt>
                <c:pt idx="252">
                  <c:v>-46.643680000000003</c:v>
                </c:pt>
                <c:pt idx="253">
                  <c:v>-46.763510000000004</c:v>
                </c:pt>
                <c:pt idx="254">
                  <c:v>-46.891100000000002</c:v>
                </c:pt>
                <c:pt idx="255">
                  <c:v>-47.027470000000001</c:v>
                </c:pt>
                <c:pt idx="256">
                  <c:v>-47.173590000000004</c:v>
                </c:pt>
                <c:pt idx="257">
                  <c:v>-47.330370000000002</c:v>
                </c:pt>
                <c:pt idx="258">
                  <c:v>-47.498600000000003</c:v>
                </c:pt>
                <c:pt idx="259">
                  <c:v>-47.678980000000003</c:v>
                </c:pt>
                <c:pt idx="260">
                  <c:v>-47.872100000000003</c:v>
                </c:pt>
                <c:pt idx="261">
                  <c:v>-48.07837</c:v>
                </c:pt>
                <c:pt idx="262">
                  <c:v>-48.298020000000001</c:v>
                </c:pt>
                <c:pt idx="263">
                  <c:v>-48.531100000000002</c:v>
                </c:pt>
                <c:pt idx="264">
                  <c:v>-48.777370000000005</c:v>
                </c:pt>
                <c:pt idx="265">
                  <c:v>-49.036300000000004</c:v>
                </c:pt>
                <c:pt idx="266">
                  <c:v>-49.307040000000001</c:v>
                </c:pt>
                <c:pt idx="267">
                  <c:v>-49.588290000000001</c:v>
                </c:pt>
                <c:pt idx="268">
                  <c:v>-49.878340000000001</c:v>
                </c:pt>
                <c:pt idx="269">
                  <c:v>-50.174939999999999</c:v>
                </c:pt>
                <c:pt idx="270">
                  <c:v>-50.475300000000004</c:v>
                </c:pt>
                <c:pt idx="271">
                  <c:v>-50.776060000000001</c:v>
                </c:pt>
                <c:pt idx="272">
                  <c:v>-51.073350000000005</c:v>
                </c:pt>
                <c:pt idx="273">
                  <c:v>-51.362819999999999</c:v>
                </c:pt>
                <c:pt idx="274">
                  <c:v>-51.639870000000002</c:v>
                </c:pt>
                <c:pt idx="275">
                  <c:v>-51.899810000000002</c:v>
                </c:pt>
                <c:pt idx="276">
                  <c:v>-52.138240000000003</c:v>
                </c:pt>
                <c:pt idx="277">
                  <c:v>-52.351410000000001</c:v>
                </c:pt>
                <c:pt idx="278">
                  <c:v>-52.536570000000005</c:v>
                </c:pt>
                <c:pt idx="279">
                  <c:v>-52.692309999999999</c:v>
                </c:pt>
                <c:pt idx="280">
                  <c:v>-52.81879</c:v>
                </c:pt>
                <c:pt idx="281">
                  <c:v>-52.917740000000002</c:v>
                </c:pt>
                <c:pt idx="282">
                  <c:v>-52.99241</c:v>
                </c:pt>
                <c:pt idx="283">
                  <c:v>-53.047229999999999</c:v>
                </c:pt>
                <c:pt idx="284">
                  <c:v>-53.087530000000001</c:v>
                </c:pt>
                <c:pt idx="285">
                  <c:v>-53.119120000000002</c:v>
                </c:pt>
                <c:pt idx="286">
                  <c:v>-53.147980000000004</c:v>
                </c:pt>
                <c:pt idx="287">
                  <c:v>-53.179920000000003</c:v>
                </c:pt>
                <c:pt idx="288">
                  <c:v>-53.220440000000004</c:v>
                </c:pt>
                <c:pt idx="289">
                  <c:v>-53.27458</c:v>
                </c:pt>
                <c:pt idx="290">
                  <c:v>-53.34684</c:v>
                </c:pt>
                <c:pt idx="291">
                  <c:v>-53.441210000000005</c:v>
                </c:pt>
                <c:pt idx="292">
                  <c:v>-53.56118</c:v>
                </c:pt>
                <c:pt idx="293">
                  <c:v>-53.709760000000003</c:v>
                </c:pt>
                <c:pt idx="294">
                  <c:v>-53.889540000000004</c:v>
                </c:pt>
                <c:pt idx="295">
                  <c:v>-54.102700000000006</c:v>
                </c:pt>
                <c:pt idx="296">
                  <c:v>-54.351089999999999</c:v>
                </c:pt>
                <c:pt idx="297">
                  <c:v>-54.63617</c:v>
                </c:pt>
                <c:pt idx="298">
                  <c:v>-54.959090000000003</c:v>
                </c:pt>
                <c:pt idx="299">
                  <c:v>-55.320590000000003</c:v>
                </c:pt>
                <c:pt idx="300">
                  <c:v>-55.721030000000006</c:v>
                </c:pt>
                <c:pt idx="301">
                  <c:v>-56.160330000000002</c:v>
                </c:pt>
                <c:pt idx="302">
                  <c:v>-56.637950000000004</c:v>
                </c:pt>
                <c:pt idx="303">
                  <c:v>-57.152860000000004</c:v>
                </c:pt>
                <c:pt idx="304">
                  <c:v>-57.70364</c:v>
                </c:pt>
                <c:pt idx="305">
                  <c:v>-58.28866</c:v>
                </c:pt>
                <c:pt idx="306">
                  <c:v>-58.906440000000003</c:v>
                </c:pt>
                <c:pt idx="307">
                  <c:v>-59.556360000000005</c:v>
                </c:pt>
                <c:pt idx="308">
                  <c:v>-60.239740000000005</c:v>
                </c:pt>
                <c:pt idx="309">
                  <c:v>-60.96134</c:v>
                </c:pt>
                <c:pt idx="310">
                  <c:v>-61.731640000000006</c:v>
                </c:pt>
                <c:pt idx="311">
                  <c:v>-62.569670000000002</c:v>
                </c:pt>
                <c:pt idx="312">
                  <c:v>-63.507310000000004</c:v>
                </c:pt>
                <c:pt idx="313">
                  <c:v>-64.595879999999994</c:v>
                </c:pt>
                <c:pt idx="314">
                  <c:v>-65.918220000000005</c:v>
                </c:pt>
                <c:pt idx="315">
                  <c:v>-67.614180000000005</c:v>
                </c:pt>
                <c:pt idx="316">
                  <c:v>-69.940820000000002</c:v>
                </c:pt>
                <c:pt idx="317">
                  <c:v>-73.419259999999994</c:v>
                </c:pt>
                <c:pt idx="318">
                  <c:v>-78.625769999999989</c:v>
                </c:pt>
                <c:pt idx="319">
                  <c:v>-77.535730000000001</c:v>
                </c:pt>
                <c:pt idx="320">
                  <c:v>-71.379440000000002</c:v>
                </c:pt>
                <c:pt idx="321">
                  <c:v>-67.01294</c:v>
                </c:pt>
                <c:pt idx="322">
                  <c:v>-63.76502</c:v>
                </c:pt>
                <c:pt idx="323">
                  <c:v>-61.161520000000003</c:v>
                </c:pt>
                <c:pt idx="324">
                  <c:v>-58.971730000000001</c:v>
                </c:pt>
                <c:pt idx="325">
                  <c:v>-57.0715</c:v>
                </c:pt>
                <c:pt idx="326">
                  <c:v>-55.387270000000001</c:v>
                </c:pt>
                <c:pt idx="327">
                  <c:v>-53.872120000000002</c:v>
                </c:pt>
                <c:pt idx="328">
                  <c:v>-52.494250000000001</c:v>
                </c:pt>
                <c:pt idx="329">
                  <c:v>-51.231160000000003</c:v>
                </c:pt>
                <c:pt idx="330">
                  <c:v>-50.066250000000004</c:v>
                </c:pt>
                <c:pt idx="331">
                  <c:v>-48.986930000000001</c:v>
                </c:pt>
                <c:pt idx="332">
                  <c:v>-47.983400000000003</c:v>
                </c:pt>
                <c:pt idx="333">
                  <c:v>-47.047830000000005</c:v>
                </c:pt>
                <c:pt idx="334">
                  <c:v>-46.173880000000004</c:v>
                </c:pt>
                <c:pt idx="335">
                  <c:v>-45.35633</c:v>
                </c:pt>
                <c:pt idx="336">
                  <c:v>-44.590809999999998</c:v>
                </c:pt>
                <c:pt idx="337">
                  <c:v>-43.873620000000003</c:v>
                </c:pt>
                <c:pt idx="338">
                  <c:v>-43.201630000000002</c:v>
                </c:pt>
                <c:pt idx="339">
                  <c:v>-42.572119999999998</c:v>
                </c:pt>
                <c:pt idx="340">
                  <c:v>-41.982759999999999</c:v>
                </c:pt>
                <c:pt idx="341">
                  <c:v>-41.431490000000004</c:v>
                </c:pt>
                <c:pt idx="342">
                  <c:v>-40.916530000000002</c:v>
                </c:pt>
                <c:pt idx="343">
                  <c:v>-40.436300000000003</c:v>
                </c:pt>
                <c:pt idx="344">
                  <c:v>-39.989420000000003</c:v>
                </c:pt>
                <c:pt idx="345">
                  <c:v>-39.574640000000002</c:v>
                </c:pt>
                <c:pt idx="346">
                  <c:v>-39.190899999999999</c:v>
                </c:pt>
                <c:pt idx="347">
                  <c:v>-38.837209999999999</c:v>
                </c:pt>
                <c:pt idx="348">
                  <c:v>-38.512729999999998</c:v>
                </c:pt>
                <c:pt idx="349">
                  <c:v>-38.21669</c:v>
                </c:pt>
                <c:pt idx="350">
                  <c:v>-37.948430000000002</c:v>
                </c:pt>
                <c:pt idx="351">
                  <c:v>-37.707360000000001</c:v>
                </c:pt>
                <c:pt idx="352">
                  <c:v>-37.492960000000004</c:v>
                </c:pt>
                <c:pt idx="353">
                  <c:v>-37.304780000000001</c:v>
                </c:pt>
                <c:pt idx="354">
                  <c:v>-37.142440000000001</c:v>
                </c:pt>
                <c:pt idx="355">
                  <c:v>-37.005609999999997</c:v>
                </c:pt>
                <c:pt idx="356">
                  <c:v>-36.894030000000001</c:v>
                </c:pt>
                <c:pt idx="357">
                  <c:v>-36.807459999999999</c:v>
                </c:pt>
                <c:pt idx="358">
                  <c:v>-36.745739999999998</c:v>
                </c:pt>
                <c:pt idx="359">
                  <c:v>-36.708759999999998</c:v>
                </c:pt>
                <c:pt idx="360">
                  <c:v>-36.696440000000003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E8-476F-90FD-EB36551536F4}"/>
            </c:ext>
          </c:extLst>
        </c:ser>
        <c:ser>
          <c:idx val="3"/>
          <c:order val="3"/>
          <c:tx>
            <c:v>1.8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Sheet1!$J$1463:$J$1823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Sheet1!$L$1463:$L$1823</c:f>
              <c:numCache>
                <c:formatCode>0.000</c:formatCode>
                <c:ptCount val="361"/>
                <c:pt idx="0">
                  <c:v>0</c:v>
                </c:pt>
                <c:pt idx="1">
                  <c:v>-3.4600000000004627E-3</c:v>
                </c:pt>
                <c:pt idx="2">
                  <c:v>-1.3840000000000074E-2</c:v>
                </c:pt>
                <c:pt idx="3">
                  <c:v>-3.110000000000035E-2</c:v>
                </c:pt>
                <c:pt idx="4">
                  <c:v>-5.5210000000000647E-2</c:v>
                </c:pt>
                <c:pt idx="5">
                  <c:v>-8.6100000000000065E-2</c:v>
                </c:pt>
                <c:pt idx="6">
                  <c:v>-0.12371000000000087</c:v>
                </c:pt>
                <c:pt idx="7">
                  <c:v>-0.16793999999999976</c:v>
                </c:pt>
                <c:pt idx="8">
                  <c:v>-0.21868000000000087</c:v>
                </c:pt>
                <c:pt idx="9">
                  <c:v>-0.27580999999999989</c:v>
                </c:pt>
                <c:pt idx="10">
                  <c:v>-0.33919000000000032</c:v>
                </c:pt>
                <c:pt idx="11">
                  <c:v>-0.40866000000000113</c:v>
                </c:pt>
                <c:pt idx="12">
                  <c:v>-0.48405999999999949</c:v>
                </c:pt>
                <c:pt idx="13">
                  <c:v>-0.56520000000000081</c:v>
                </c:pt>
                <c:pt idx="14">
                  <c:v>-0.65188000000000024</c:v>
                </c:pt>
                <c:pt idx="15">
                  <c:v>-0.74389000000000038</c:v>
                </c:pt>
                <c:pt idx="16">
                  <c:v>-0.84102000000000032</c:v>
                </c:pt>
                <c:pt idx="17">
                  <c:v>-0.94303000000000026</c:v>
                </c:pt>
                <c:pt idx="18">
                  <c:v>-1.0496700000000008</c:v>
                </c:pt>
                <c:pt idx="19">
                  <c:v>-1.1607099999999999</c:v>
                </c:pt>
                <c:pt idx="20">
                  <c:v>-1.2758900000000004</c:v>
                </c:pt>
                <c:pt idx="21">
                  <c:v>-1.3949400000000001</c:v>
                </c:pt>
                <c:pt idx="22">
                  <c:v>-1.5176200000000009</c:v>
                </c:pt>
                <c:pt idx="23">
                  <c:v>-1.6436700000000002</c:v>
                </c:pt>
                <c:pt idx="24">
                  <c:v>-1.7728300000000008</c:v>
                </c:pt>
                <c:pt idx="25">
                  <c:v>-1.9048499999999997</c:v>
                </c:pt>
                <c:pt idx="26">
                  <c:v>-2.0394900000000007</c:v>
                </c:pt>
                <c:pt idx="27">
                  <c:v>-2.1765299999999996</c:v>
                </c:pt>
                <c:pt idx="28">
                  <c:v>-2.3157600000000009</c:v>
                </c:pt>
                <c:pt idx="29">
                  <c:v>-2.4569700000000001</c:v>
                </c:pt>
                <c:pt idx="30">
                  <c:v>-2.59999</c:v>
                </c:pt>
                <c:pt idx="31">
                  <c:v>-2.7446599999999997</c:v>
                </c:pt>
                <c:pt idx="32">
                  <c:v>-2.8908400000000007</c:v>
                </c:pt>
                <c:pt idx="33">
                  <c:v>-3.03843</c:v>
                </c:pt>
                <c:pt idx="34">
                  <c:v>-3.1873400000000007</c:v>
                </c:pt>
                <c:pt idx="35">
                  <c:v>-3.33751</c:v>
                </c:pt>
                <c:pt idx="36">
                  <c:v>-3.4889200000000002</c:v>
                </c:pt>
                <c:pt idx="37">
                  <c:v>-3.6415500000000005</c:v>
                </c:pt>
                <c:pt idx="38">
                  <c:v>-3.79542</c:v>
                </c:pt>
                <c:pt idx="39">
                  <c:v>-3.9505999999999997</c:v>
                </c:pt>
                <c:pt idx="40">
                  <c:v>-4.1071400000000011</c:v>
                </c:pt>
                <c:pt idx="41">
                  <c:v>-4.265130000000001</c:v>
                </c:pt>
                <c:pt idx="42">
                  <c:v>-4.4247040000000002</c:v>
                </c:pt>
                <c:pt idx="43">
                  <c:v>-4.5859769999999997</c:v>
                </c:pt>
                <c:pt idx="44">
                  <c:v>-4.7491000000000003</c:v>
                </c:pt>
                <c:pt idx="45">
                  <c:v>-4.9142299999999999</c:v>
                </c:pt>
                <c:pt idx="46">
                  <c:v>-5.0815370000000009</c:v>
                </c:pt>
                <c:pt idx="47">
                  <c:v>-5.2511960000000002</c:v>
                </c:pt>
                <c:pt idx="48">
                  <c:v>-5.423387</c:v>
                </c:pt>
                <c:pt idx="49">
                  <c:v>-5.5982920000000007</c:v>
                </c:pt>
                <c:pt idx="50">
                  <c:v>-5.776091000000001</c:v>
                </c:pt>
                <c:pt idx="51">
                  <c:v>-5.9569609999999997</c:v>
                </c:pt>
                <c:pt idx="52">
                  <c:v>-6.1410739999999997</c:v>
                </c:pt>
                <c:pt idx="53">
                  <c:v>-6.3285920000000004</c:v>
                </c:pt>
                <c:pt idx="54">
                  <c:v>-6.5196700000000005</c:v>
                </c:pt>
                <c:pt idx="55">
                  <c:v>-6.7144490000000001</c:v>
                </c:pt>
                <c:pt idx="56">
                  <c:v>-6.9130590000000005</c:v>
                </c:pt>
                <c:pt idx="57">
                  <c:v>-7.1156130000000006</c:v>
                </c:pt>
                <c:pt idx="58">
                  <c:v>-7.3222110000000002</c:v>
                </c:pt>
                <c:pt idx="59">
                  <c:v>-7.5329350000000002</c:v>
                </c:pt>
                <c:pt idx="60">
                  <c:v>-7.7478490000000004</c:v>
                </c:pt>
                <c:pt idx="61">
                  <c:v>-7.9670000000000005</c:v>
                </c:pt>
                <c:pt idx="62">
                  <c:v>-8.1904150000000016</c:v>
                </c:pt>
                <c:pt idx="63">
                  <c:v>-8.4181030000000003</c:v>
                </c:pt>
                <c:pt idx="64">
                  <c:v>-8.6500520000000005</c:v>
                </c:pt>
                <c:pt idx="65">
                  <c:v>-8.8862310000000004</c:v>
                </c:pt>
                <c:pt idx="66">
                  <c:v>-9.1265889999999992</c:v>
                </c:pt>
                <c:pt idx="67">
                  <c:v>-9.3710540000000009</c:v>
                </c:pt>
                <c:pt idx="68">
                  <c:v>-9.6195360000000001</c:v>
                </c:pt>
                <c:pt idx="69">
                  <c:v>-9.8719230000000007</c:v>
                </c:pt>
                <c:pt idx="70">
                  <c:v>-10.128084000000001</c:v>
                </c:pt>
                <c:pt idx="71">
                  <c:v>-10.387869999999999</c:v>
                </c:pt>
                <c:pt idx="72">
                  <c:v>-10.651112000000001</c:v>
                </c:pt>
                <c:pt idx="73">
                  <c:v>-10.917623000000001</c:v>
                </c:pt>
                <c:pt idx="74">
                  <c:v>-11.187199</c:v>
                </c:pt>
                <c:pt idx="75">
                  <c:v>-11.459620000000001</c:v>
                </c:pt>
                <c:pt idx="76">
                  <c:v>-11.73465</c:v>
                </c:pt>
                <c:pt idx="77">
                  <c:v>-12.012041</c:v>
                </c:pt>
                <c:pt idx="78">
                  <c:v>-12.291529000000001</c:v>
                </c:pt>
                <c:pt idx="79">
                  <c:v>-12.572841</c:v>
                </c:pt>
                <c:pt idx="80">
                  <c:v>-12.855697000000001</c:v>
                </c:pt>
                <c:pt idx="81">
                  <c:v>-13.139807000000001</c:v>
                </c:pt>
                <c:pt idx="82">
                  <c:v>-13.4248774</c:v>
                </c:pt>
                <c:pt idx="83">
                  <c:v>-13.710613</c:v>
                </c:pt>
                <c:pt idx="84">
                  <c:v>-13.996718400000001</c:v>
                </c:pt>
                <c:pt idx="85">
                  <c:v>-14.28290159</c:v>
                </c:pt>
                <c:pt idx="86">
                  <c:v>-14.568876299999999</c:v>
                </c:pt>
                <c:pt idx="87">
                  <c:v>-14.854365100000001</c:v>
                </c:pt>
                <c:pt idx="88">
                  <c:v>-15.139102300000001</c:v>
                </c:pt>
                <c:pt idx="89">
                  <c:v>-15.422836</c:v>
                </c:pt>
                <c:pt idx="90">
                  <c:v>-15.705333</c:v>
                </c:pt>
                <c:pt idx="91">
                  <c:v>-15.986378</c:v>
                </c:pt>
                <c:pt idx="92">
                  <c:v>-16.265777</c:v>
                </c:pt>
                <c:pt idx="93">
                  <c:v>-16.543361000000001</c:v>
                </c:pt>
                <c:pt idx="94">
                  <c:v>-16.818987</c:v>
                </c:pt>
                <c:pt idx="95">
                  <c:v>-17.092535999999999</c:v>
                </c:pt>
                <c:pt idx="96">
                  <c:v>-17.363918000000002</c:v>
                </c:pt>
                <c:pt idx="97">
                  <c:v>-17.633068999999999</c:v>
                </c:pt>
                <c:pt idx="98">
                  <c:v>-17.899954000000001</c:v>
                </c:pt>
                <c:pt idx="99">
                  <c:v>-18.164562</c:v>
                </c:pt>
                <c:pt idx="100">
                  <c:v>-18.426911</c:v>
                </c:pt>
                <c:pt idx="101">
                  <c:v>-18.68704</c:v>
                </c:pt>
                <c:pt idx="102">
                  <c:v>-18.945011999999998</c:v>
                </c:pt>
                <c:pt idx="103">
                  <c:v>-19.20091</c:v>
                </c:pt>
                <c:pt idx="104">
                  <c:v>-19.454836</c:v>
                </c:pt>
                <c:pt idx="105">
                  <c:v>-19.706906</c:v>
                </c:pt>
                <c:pt idx="106">
                  <c:v>-19.957250000000002</c:v>
                </c:pt>
                <c:pt idx="107">
                  <c:v>-20.206007</c:v>
                </c:pt>
                <c:pt idx="108">
                  <c:v>-20.453327000000002</c:v>
                </c:pt>
                <c:pt idx="109">
                  <c:v>-20.699362000000001</c:v>
                </c:pt>
                <c:pt idx="110">
                  <c:v>-20.944268000000001</c:v>
                </c:pt>
                <c:pt idx="111">
                  <c:v>-21.188203000000001</c:v>
                </c:pt>
                <c:pt idx="112">
                  <c:v>-21.431322000000002</c:v>
                </c:pt>
                <c:pt idx="113">
                  <c:v>-21.673777999999999</c:v>
                </c:pt>
                <c:pt idx="114">
                  <c:v>-21.915717000000001</c:v>
                </c:pt>
                <c:pt idx="115">
                  <c:v>-22.157281000000001</c:v>
                </c:pt>
                <c:pt idx="116">
                  <c:v>-22.398600999999999</c:v>
                </c:pt>
                <c:pt idx="117">
                  <c:v>-22.639803000000001</c:v>
                </c:pt>
                <c:pt idx="118">
                  <c:v>-22.881</c:v>
                </c:pt>
                <c:pt idx="119">
                  <c:v>-23.122297</c:v>
                </c:pt>
                <c:pt idx="120">
                  <c:v>-23.363788</c:v>
                </c:pt>
                <c:pt idx="121">
                  <c:v>-23.605553</c:v>
                </c:pt>
                <c:pt idx="122">
                  <c:v>-23.847664999999999</c:v>
                </c:pt>
                <c:pt idx="123">
                  <c:v>-24.090181999999999</c:v>
                </c:pt>
                <c:pt idx="124">
                  <c:v>-24.33315</c:v>
                </c:pt>
                <c:pt idx="125">
                  <c:v>-24.576619999999998</c:v>
                </c:pt>
                <c:pt idx="126">
                  <c:v>-24.820599999999999</c:v>
                </c:pt>
                <c:pt idx="127">
                  <c:v>-25.065110000000001</c:v>
                </c:pt>
                <c:pt idx="128">
                  <c:v>-25.31016</c:v>
                </c:pt>
                <c:pt idx="129">
                  <c:v>-25.55574</c:v>
                </c:pt>
                <c:pt idx="130">
                  <c:v>-25.801850000000002</c:v>
                </c:pt>
                <c:pt idx="131">
                  <c:v>-26.048450000000003</c:v>
                </c:pt>
                <c:pt idx="132">
                  <c:v>-26.29552</c:v>
                </c:pt>
                <c:pt idx="133">
                  <c:v>-26.543019999999999</c:v>
                </c:pt>
                <c:pt idx="134">
                  <c:v>-26.79091</c:v>
                </c:pt>
                <c:pt idx="135">
                  <c:v>-27.03912</c:v>
                </c:pt>
                <c:pt idx="136">
                  <c:v>-27.287610000000001</c:v>
                </c:pt>
                <c:pt idx="137">
                  <c:v>-27.53631</c:v>
                </c:pt>
                <c:pt idx="138">
                  <c:v>-27.785159999999998</c:v>
                </c:pt>
                <c:pt idx="139">
                  <c:v>-28.03407</c:v>
                </c:pt>
                <c:pt idx="140">
                  <c:v>-28.282980000000002</c:v>
                </c:pt>
                <c:pt idx="141">
                  <c:v>-28.5318</c:v>
                </c:pt>
                <c:pt idx="142">
                  <c:v>-28.780459999999998</c:v>
                </c:pt>
                <c:pt idx="143">
                  <c:v>-29.028860000000002</c:v>
                </c:pt>
                <c:pt idx="144">
                  <c:v>-29.27693</c:v>
                </c:pt>
                <c:pt idx="145">
                  <c:v>-29.52458</c:v>
                </c:pt>
                <c:pt idx="146">
                  <c:v>-29.771720000000002</c:v>
                </c:pt>
                <c:pt idx="147">
                  <c:v>-30.018259999999998</c:v>
                </c:pt>
                <c:pt idx="148">
                  <c:v>-30.264130000000002</c:v>
                </c:pt>
                <c:pt idx="149">
                  <c:v>-30.509219999999999</c:v>
                </c:pt>
                <c:pt idx="150">
                  <c:v>-30.75347</c:v>
                </c:pt>
                <c:pt idx="151">
                  <c:v>-30.996780000000001</c:v>
                </c:pt>
                <c:pt idx="152">
                  <c:v>-31.239070000000002</c:v>
                </c:pt>
                <c:pt idx="153">
                  <c:v>-31.48028</c:v>
                </c:pt>
                <c:pt idx="154">
                  <c:v>-31.720330000000001</c:v>
                </c:pt>
                <c:pt idx="155">
                  <c:v>-31.959130000000002</c:v>
                </c:pt>
                <c:pt idx="156">
                  <c:v>-32.196640000000002</c:v>
                </c:pt>
                <c:pt idx="157">
                  <c:v>-32.432770000000005</c:v>
                </c:pt>
                <c:pt idx="158">
                  <c:v>-32.667479999999998</c:v>
                </c:pt>
                <c:pt idx="159">
                  <c:v>-32.900700000000001</c:v>
                </c:pt>
                <c:pt idx="160">
                  <c:v>-33.132390000000001</c:v>
                </c:pt>
                <c:pt idx="161">
                  <c:v>-33.362490000000001</c:v>
                </c:pt>
                <c:pt idx="162">
                  <c:v>-33.590969999999999</c:v>
                </c:pt>
                <c:pt idx="163">
                  <c:v>-33.817779999999999</c:v>
                </c:pt>
                <c:pt idx="164">
                  <c:v>-34.042900000000003</c:v>
                </c:pt>
                <c:pt idx="165">
                  <c:v>-34.266300000000001</c:v>
                </c:pt>
                <c:pt idx="166">
                  <c:v>-34.487940000000002</c:v>
                </c:pt>
                <c:pt idx="167">
                  <c:v>-34.707819999999998</c:v>
                </c:pt>
                <c:pt idx="168">
                  <c:v>-34.925920000000005</c:v>
                </c:pt>
                <c:pt idx="169">
                  <c:v>-35.142229999999998</c:v>
                </c:pt>
                <c:pt idx="170">
                  <c:v>-35.356750000000005</c:v>
                </c:pt>
                <c:pt idx="171">
                  <c:v>-35.569469999999995</c:v>
                </c:pt>
                <c:pt idx="172">
                  <c:v>-35.780410000000003</c:v>
                </c:pt>
                <c:pt idx="173">
                  <c:v>-35.989559999999997</c:v>
                </c:pt>
                <c:pt idx="174">
                  <c:v>-36.196960000000004</c:v>
                </c:pt>
                <c:pt idx="175">
                  <c:v>-36.4026</c:v>
                </c:pt>
                <c:pt idx="176">
                  <c:v>-36.606529999999999</c:v>
                </c:pt>
                <c:pt idx="177">
                  <c:v>-36.808750000000003</c:v>
                </c:pt>
                <c:pt idx="178">
                  <c:v>-37.009299999999996</c:v>
                </c:pt>
                <c:pt idx="179">
                  <c:v>-37.208210000000001</c:v>
                </c:pt>
                <c:pt idx="180">
                  <c:v>-37.40551</c:v>
                </c:pt>
                <c:pt idx="181">
                  <c:v>-37.60125</c:v>
                </c:pt>
                <c:pt idx="182">
                  <c:v>-37.795459999999999</c:v>
                </c:pt>
                <c:pt idx="183">
                  <c:v>-37.988190000000003</c:v>
                </c:pt>
                <c:pt idx="184">
                  <c:v>-38.179470000000002</c:v>
                </c:pt>
                <c:pt idx="185">
                  <c:v>-38.369349999999997</c:v>
                </c:pt>
                <c:pt idx="186">
                  <c:v>-38.557879999999997</c:v>
                </c:pt>
                <c:pt idx="187">
                  <c:v>-38.745090000000005</c:v>
                </c:pt>
                <c:pt idx="188">
                  <c:v>-38.931039999999996</c:v>
                </c:pt>
                <c:pt idx="189">
                  <c:v>-39.115760000000002</c:v>
                </c:pt>
                <c:pt idx="190">
                  <c:v>-39.299300000000002</c:v>
                </c:pt>
                <c:pt idx="191">
                  <c:v>-39.48169</c:v>
                </c:pt>
                <c:pt idx="192">
                  <c:v>-39.662959999999998</c:v>
                </c:pt>
                <c:pt idx="193">
                  <c:v>-39.843150000000001</c:v>
                </c:pt>
                <c:pt idx="194">
                  <c:v>-40.022279999999995</c:v>
                </c:pt>
                <c:pt idx="195">
                  <c:v>-40.200369999999999</c:v>
                </c:pt>
                <c:pt idx="196">
                  <c:v>-40.377430000000004</c:v>
                </c:pt>
                <c:pt idx="197">
                  <c:v>-40.553470000000004</c:v>
                </c:pt>
                <c:pt idx="198">
                  <c:v>-40.728480000000005</c:v>
                </c:pt>
                <c:pt idx="199">
                  <c:v>-40.902470000000001</c:v>
                </c:pt>
                <c:pt idx="200">
                  <c:v>-41.075400000000002</c:v>
                </c:pt>
                <c:pt idx="201">
                  <c:v>-41.247259999999997</c:v>
                </c:pt>
                <c:pt idx="202">
                  <c:v>-41.417999999999999</c:v>
                </c:pt>
                <c:pt idx="203">
                  <c:v>-41.587580000000003</c:v>
                </c:pt>
                <c:pt idx="204">
                  <c:v>-41.755949999999999</c:v>
                </c:pt>
                <c:pt idx="205">
                  <c:v>-41.92304</c:v>
                </c:pt>
                <c:pt idx="206">
                  <c:v>-42.088799999999999</c:v>
                </c:pt>
                <c:pt idx="207">
                  <c:v>-42.253160000000001</c:v>
                </c:pt>
                <c:pt idx="208">
                  <c:v>-42.416029999999999</c:v>
                </c:pt>
                <c:pt idx="209">
                  <c:v>-42.57734</c:v>
                </c:pt>
                <c:pt idx="210">
                  <c:v>-42.737020000000001</c:v>
                </c:pt>
                <c:pt idx="211">
                  <c:v>-42.894999999999996</c:v>
                </c:pt>
                <c:pt idx="212">
                  <c:v>-43.051230000000004</c:v>
                </c:pt>
                <c:pt idx="213">
                  <c:v>-43.205640000000002</c:v>
                </c:pt>
                <c:pt idx="214">
                  <c:v>-43.358199999999997</c:v>
                </c:pt>
                <c:pt idx="215">
                  <c:v>-43.508899999999997</c:v>
                </c:pt>
                <c:pt idx="216">
                  <c:v>-43.657730000000001</c:v>
                </c:pt>
                <c:pt idx="217">
                  <c:v>-43.804720000000003</c:v>
                </c:pt>
                <c:pt idx="218">
                  <c:v>-43.949930000000002</c:v>
                </c:pt>
                <c:pt idx="219">
                  <c:v>-44.093429999999998</c:v>
                </c:pt>
                <c:pt idx="220">
                  <c:v>-44.235340000000001</c:v>
                </c:pt>
                <c:pt idx="221">
                  <c:v>-44.375810000000001</c:v>
                </c:pt>
                <c:pt idx="222">
                  <c:v>-44.515000000000001</c:v>
                </c:pt>
                <c:pt idx="223">
                  <c:v>-44.653120000000001</c:v>
                </c:pt>
                <c:pt idx="224">
                  <c:v>-44.790419999999997</c:v>
                </c:pt>
                <c:pt idx="225">
                  <c:v>-44.927140000000001</c:v>
                </c:pt>
                <c:pt idx="226">
                  <c:v>-45.063559999999995</c:v>
                </c:pt>
                <c:pt idx="227">
                  <c:v>-45.19999</c:v>
                </c:pt>
                <c:pt idx="228">
                  <c:v>-45.336730000000003</c:v>
                </c:pt>
                <c:pt idx="229">
                  <c:v>-45.474080000000001</c:v>
                </c:pt>
                <c:pt idx="230">
                  <c:v>-45.612359999999995</c:v>
                </c:pt>
                <c:pt idx="231">
                  <c:v>-45.751850000000005</c:v>
                </c:pt>
                <c:pt idx="232">
                  <c:v>-45.892809999999997</c:v>
                </c:pt>
                <c:pt idx="233">
                  <c:v>-46.035499999999999</c:v>
                </c:pt>
                <c:pt idx="234">
                  <c:v>-46.180109999999999</c:v>
                </c:pt>
                <c:pt idx="235">
                  <c:v>-46.326790000000003</c:v>
                </c:pt>
                <c:pt idx="236">
                  <c:v>-46.475630000000002</c:v>
                </c:pt>
                <c:pt idx="237">
                  <c:v>-46.626660000000001</c:v>
                </c:pt>
                <c:pt idx="238">
                  <c:v>-46.779850000000003</c:v>
                </c:pt>
                <c:pt idx="239">
                  <c:v>-46.935079999999999</c:v>
                </c:pt>
                <c:pt idx="240">
                  <c:v>-47.092150000000004</c:v>
                </c:pt>
                <c:pt idx="241">
                  <c:v>-47.250799999999998</c:v>
                </c:pt>
                <c:pt idx="242">
                  <c:v>-47.410679999999999</c:v>
                </c:pt>
                <c:pt idx="243">
                  <c:v>-47.571379999999998</c:v>
                </c:pt>
                <c:pt idx="244">
                  <c:v>-47.732430000000001</c:v>
                </c:pt>
                <c:pt idx="245">
                  <c:v>-47.89331</c:v>
                </c:pt>
                <c:pt idx="246">
                  <c:v>-48.053490000000004</c:v>
                </c:pt>
                <c:pt idx="247">
                  <c:v>-48.212429999999998</c:v>
                </c:pt>
                <c:pt idx="248">
                  <c:v>-48.369630000000001</c:v>
                </c:pt>
                <c:pt idx="249">
                  <c:v>-48.524650000000001</c:v>
                </c:pt>
                <c:pt idx="250">
                  <c:v>-48.677129999999998</c:v>
                </c:pt>
                <c:pt idx="251">
                  <c:v>-48.826839999999997</c:v>
                </c:pt>
                <c:pt idx="252">
                  <c:v>-48.97372</c:v>
                </c:pt>
                <c:pt idx="253">
                  <c:v>-49.117890000000003</c:v>
                </c:pt>
                <c:pt idx="254">
                  <c:v>-49.25967</c:v>
                </c:pt>
                <c:pt idx="255">
                  <c:v>-49.3996</c:v>
                </c:pt>
                <c:pt idx="256">
                  <c:v>-49.538449999999997</c:v>
                </c:pt>
                <c:pt idx="257">
                  <c:v>-49.677190000000003</c:v>
                </c:pt>
                <c:pt idx="258">
                  <c:v>-49.817019999999999</c:v>
                </c:pt>
                <c:pt idx="259">
                  <c:v>-49.959310000000002</c:v>
                </c:pt>
                <c:pt idx="260">
                  <c:v>-50.105580000000003</c:v>
                </c:pt>
                <c:pt idx="261">
                  <c:v>-50.257460000000002</c:v>
                </c:pt>
                <c:pt idx="262">
                  <c:v>-50.416699999999999</c:v>
                </c:pt>
                <c:pt idx="263">
                  <c:v>-50.585039999999999</c:v>
                </c:pt>
                <c:pt idx="264">
                  <c:v>-50.764249999999997</c:v>
                </c:pt>
                <c:pt idx="265">
                  <c:v>-50.956060000000001</c:v>
                </c:pt>
                <c:pt idx="266">
                  <c:v>-51.162080000000003</c:v>
                </c:pt>
                <c:pt idx="267">
                  <c:v>-51.383830000000003</c:v>
                </c:pt>
                <c:pt idx="268">
                  <c:v>-51.622610000000002</c:v>
                </c:pt>
                <c:pt idx="269">
                  <c:v>-51.879460000000002</c:v>
                </c:pt>
                <c:pt idx="270">
                  <c:v>-52.155110000000001</c:v>
                </c:pt>
                <c:pt idx="271">
                  <c:v>-52.44988</c:v>
                </c:pt>
                <c:pt idx="272">
                  <c:v>-52.763570000000001</c:v>
                </c:pt>
                <c:pt idx="273">
                  <c:v>-53.095289999999999</c:v>
                </c:pt>
                <c:pt idx="274">
                  <c:v>-53.443370000000002</c:v>
                </c:pt>
                <c:pt idx="275">
                  <c:v>-53.805149999999998</c:v>
                </c:pt>
                <c:pt idx="276">
                  <c:v>-54.1768</c:v>
                </c:pt>
                <c:pt idx="277">
                  <c:v>-54.553170000000001</c:v>
                </c:pt>
                <c:pt idx="278">
                  <c:v>-54.927720000000001</c:v>
                </c:pt>
                <c:pt idx="279">
                  <c:v>-55.292549999999999</c:v>
                </c:pt>
                <c:pt idx="280">
                  <c:v>-55.638669999999998</c:v>
                </c:pt>
                <c:pt idx="281">
                  <c:v>-55.956620000000001</c:v>
                </c:pt>
                <c:pt idx="282">
                  <c:v>-56.237290000000002</c:v>
                </c:pt>
                <c:pt idx="283">
                  <c:v>-56.473100000000002</c:v>
                </c:pt>
                <c:pt idx="284">
                  <c:v>-56.659120000000001</c:v>
                </c:pt>
                <c:pt idx="285">
                  <c:v>-56.793999999999997</c:v>
                </c:pt>
                <c:pt idx="286">
                  <c:v>-56.880319999999998</c:v>
                </c:pt>
                <c:pt idx="287">
                  <c:v>-56.924280000000003</c:v>
                </c:pt>
                <c:pt idx="288">
                  <c:v>-56.93486</c:v>
                </c:pt>
                <c:pt idx="289">
                  <c:v>-56.922690000000003</c:v>
                </c:pt>
                <c:pt idx="290">
                  <c:v>-56.898809999999997</c:v>
                </c:pt>
                <c:pt idx="291">
                  <c:v>-56.87379</c:v>
                </c:pt>
                <c:pt idx="292">
                  <c:v>-56.856999999999999</c:v>
                </c:pt>
                <c:pt idx="293">
                  <c:v>-56.856299999999997</c:v>
                </c:pt>
                <c:pt idx="294">
                  <c:v>-56.87782</c:v>
                </c:pt>
                <c:pt idx="295">
                  <c:v>-56.925910000000002</c:v>
                </c:pt>
                <c:pt idx="296">
                  <c:v>-57.003149999999998</c:v>
                </c:pt>
                <c:pt idx="297">
                  <c:v>-57.11027</c:v>
                </c:pt>
                <c:pt idx="298">
                  <c:v>-57.246130000000001</c:v>
                </c:pt>
                <c:pt idx="299">
                  <c:v>-57.407550000000001</c:v>
                </c:pt>
                <c:pt idx="300">
                  <c:v>-57.589179999999999</c:v>
                </c:pt>
                <c:pt idx="301">
                  <c:v>-57.783450000000002</c:v>
                </c:pt>
                <c:pt idx="302">
                  <c:v>-57.980649999999997</c:v>
                </c:pt>
                <c:pt idx="303">
                  <c:v>-58.169409999999999</c:v>
                </c:pt>
                <c:pt idx="304">
                  <c:v>-58.337679999999999</c:v>
                </c:pt>
                <c:pt idx="305">
                  <c:v>-58.474260000000001</c:v>
                </c:pt>
                <c:pt idx="306">
                  <c:v>-58.570799999999998</c:v>
                </c:pt>
                <c:pt idx="307">
                  <c:v>-58.623699999999999</c:v>
                </c:pt>
                <c:pt idx="308">
                  <c:v>-58.635570000000001</c:v>
                </c:pt>
                <c:pt idx="309">
                  <c:v>-58.615490000000001</c:v>
                </c:pt>
                <c:pt idx="310">
                  <c:v>-58.578279999999999</c:v>
                </c:pt>
                <c:pt idx="311">
                  <c:v>-58.543050000000001</c:v>
                </c:pt>
                <c:pt idx="312">
                  <c:v>-58.53172</c:v>
                </c:pt>
                <c:pt idx="313">
                  <c:v>-58.567979999999999</c:v>
                </c:pt>
                <c:pt idx="314">
                  <c:v>-58.677230000000002</c:v>
                </c:pt>
                <c:pt idx="315">
                  <c:v>-58.887450000000001</c:v>
                </c:pt>
                <c:pt idx="316">
                  <c:v>-59.231409999999997</c:v>
                </c:pt>
                <c:pt idx="317">
                  <c:v>-59.750680000000003</c:v>
                </c:pt>
                <c:pt idx="318">
                  <c:v>-60.502949999999998</c:v>
                </c:pt>
                <c:pt idx="319">
                  <c:v>-61.575949999999999</c:v>
                </c:pt>
                <c:pt idx="320">
                  <c:v>-63.117010000000001</c:v>
                </c:pt>
                <c:pt idx="321">
                  <c:v>-65.402569999999997</c:v>
                </c:pt>
                <c:pt idx="322">
                  <c:v>-68.996859999999998</c:v>
                </c:pt>
                <c:pt idx="323">
                  <c:v>-74.067790000000002</c:v>
                </c:pt>
                <c:pt idx="324">
                  <c:v>-71.236429999999999</c:v>
                </c:pt>
                <c:pt idx="325">
                  <c:v>-65.363730000000004</c:v>
                </c:pt>
                <c:pt idx="326">
                  <c:v>-61.238550000000004</c:v>
                </c:pt>
                <c:pt idx="327">
                  <c:v>-58.145240000000001</c:v>
                </c:pt>
                <c:pt idx="328">
                  <c:v>-55.661760000000001</c:v>
                </c:pt>
                <c:pt idx="329">
                  <c:v>-53.5779</c:v>
                </c:pt>
                <c:pt idx="330">
                  <c:v>-51.777670000000001</c:v>
                </c:pt>
                <c:pt idx="331">
                  <c:v>-50.190950000000001</c:v>
                </c:pt>
                <c:pt idx="332">
                  <c:v>-48.77223</c:v>
                </c:pt>
                <c:pt idx="333">
                  <c:v>-47.490340000000003</c:v>
                </c:pt>
                <c:pt idx="334">
                  <c:v>-46.323</c:v>
                </c:pt>
                <c:pt idx="335">
                  <c:v>-45.253689999999999</c:v>
                </c:pt>
                <c:pt idx="336">
                  <c:v>-44.269850000000005</c:v>
                </c:pt>
                <c:pt idx="337">
                  <c:v>-43.361670000000004</c:v>
                </c:pt>
                <c:pt idx="338">
                  <c:v>-42.521370000000005</c:v>
                </c:pt>
                <c:pt idx="339">
                  <c:v>-41.742630000000005</c:v>
                </c:pt>
                <c:pt idx="340">
                  <c:v>-41.020290000000003</c:v>
                </c:pt>
                <c:pt idx="341">
                  <c:v>-40.350070000000002</c:v>
                </c:pt>
                <c:pt idx="342">
                  <c:v>-39.728349999999999</c:v>
                </c:pt>
                <c:pt idx="343">
                  <c:v>-39.15211</c:v>
                </c:pt>
                <c:pt idx="344">
                  <c:v>-38.618749999999999</c:v>
                </c:pt>
                <c:pt idx="345">
                  <c:v>-38.12603</c:v>
                </c:pt>
                <c:pt idx="346">
                  <c:v>-37.672060000000002</c:v>
                </c:pt>
                <c:pt idx="347">
                  <c:v>-37.25517</c:v>
                </c:pt>
                <c:pt idx="348">
                  <c:v>-36.873919999999998</c:v>
                </c:pt>
                <c:pt idx="349">
                  <c:v>-36.527070000000002</c:v>
                </c:pt>
                <c:pt idx="350">
                  <c:v>-36.213540000000002</c:v>
                </c:pt>
                <c:pt idx="351">
                  <c:v>-35.932389999999998</c:v>
                </c:pt>
                <c:pt idx="352">
                  <c:v>-35.682810000000003</c:v>
                </c:pt>
                <c:pt idx="353">
                  <c:v>-35.464110000000005</c:v>
                </c:pt>
                <c:pt idx="354">
                  <c:v>-35.275700000000001</c:v>
                </c:pt>
                <c:pt idx="355">
                  <c:v>-35.117080000000001</c:v>
                </c:pt>
                <c:pt idx="356">
                  <c:v>-34.987830000000002</c:v>
                </c:pt>
                <c:pt idx="357">
                  <c:v>-34.887640000000005</c:v>
                </c:pt>
                <c:pt idx="358">
                  <c:v>-34.816249999999997</c:v>
                </c:pt>
                <c:pt idx="359">
                  <c:v>-34.773489999999995</c:v>
                </c:pt>
                <c:pt idx="360">
                  <c:v>-34.759240000000005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FE8-476F-90FD-EB36551536F4}"/>
            </c:ext>
          </c:extLst>
        </c:ser>
        <c:ser>
          <c:idx val="4"/>
          <c:order val="4"/>
          <c:tx>
            <c:v>2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Sheet1!$M$1463:$M$1823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Sheet1!$O$1463:$O$1823</c:f>
              <c:numCache>
                <c:formatCode>0.000</c:formatCode>
                <c:ptCount val="361"/>
                <c:pt idx="0">
                  <c:v>0</c:v>
                </c:pt>
                <c:pt idx="1">
                  <c:v>-2.7299999999996771E-3</c:v>
                </c:pt>
                <c:pt idx="2">
                  <c:v>-1.0900000000001242E-2</c:v>
                </c:pt>
                <c:pt idx="3">
                  <c:v>-2.4480000000000501E-2</c:v>
                </c:pt>
                <c:pt idx="4">
                  <c:v>-4.3370000000001241E-2</c:v>
                </c:pt>
                <c:pt idx="5">
                  <c:v>-6.7470000000000141E-2</c:v>
                </c:pt>
                <c:pt idx="6">
                  <c:v>-9.6659999999999968E-2</c:v>
                </c:pt>
                <c:pt idx="7">
                  <c:v>-0.13076000000000043</c:v>
                </c:pt>
                <c:pt idx="8">
                  <c:v>-0.16959000000000124</c:v>
                </c:pt>
                <c:pt idx="9">
                  <c:v>-0.21295000000000108</c:v>
                </c:pt>
                <c:pt idx="10">
                  <c:v>-0.26060999999999979</c:v>
                </c:pt>
                <c:pt idx="11">
                  <c:v>-0.31233000000000111</c:v>
                </c:pt>
                <c:pt idx="12">
                  <c:v>-0.3678600000000003</c:v>
                </c:pt>
                <c:pt idx="13">
                  <c:v>-0.42693000000000048</c:v>
                </c:pt>
                <c:pt idx="14">
                  <c:v>-0.48929000000000045</c:v>
                </c:pt>
                <c:pt idx="15">
                  <c:v>-0.55466999999999977</c:v>
                </c:pt>
                <c:pt idx="16">
                  <c:v>-0.62282000000000082</c:v>
                </c:pt>
                <c:pt idx="17">
                  <c:v>-0.69350000000000023</c:v>
                </c:pt>
                <c:pt idx="18">
                  <c:v>-0.76647999999999961</c:v>
                </c:pt>
                <c:pt idx="19">
                  <c:v>-0.8415499999999998</c:v>
                </c:pt>
                <c:pt idx="20">
                  <c:v>-0.91853000000000051</c:v>
                </c:pt>
                <c:pt idx="21">
                  <c:v>-0.99727000000000032</c:v>
                </c:pt>
                <c:pt idx="22">
                  <c:v>-1.0776500000000002</c:v>
                </c:pt>
                <c:pt idx="23">
                  <c:v>-1.1595899999999997</c:v>
                </c:pt>
                <c:pt idx="24">
                  <c:v>-1.2430400000000006</c:v>
                </c:pt>
                <c:pt idx="25">
                  <c:v>-1.3279899999999998</c:v>
                </c:pt>
                <c:pt idx="26">
                  <c:v>-1.4144600000000001</c:v>
                </c:pt>
                <c:pt idx="27">
                  <c:v>-1.5025300000000001</c:v>
                </c:pt>
                <c:pt idx="28">
                  <c:v>-1.5922999999999998</c:v>
                </c:pt>
                <c:pt idx="29">
                  <c:v>-1.6839100000000009</c:v>
                </c:pt>
                <c:pt idx="30">
                  <c:v>-1.7775300000000005</c:v>
                </c:pt>
                <c:pt idx="31">
                  <c:v>-1.8733500000000003</c:v>
                </c:pt>
                <c:pt idx="32">
                  <c:v>-1.9716000000000005</c:v>
                </c:pt>
                <c:pt idx="33">
                  <c:v>-2.0725300000000004</c:v>
                </c:pt>
                <c:pt idx="34">
                  <c:v>-2.176400000000001</c:v>
                </c:pt>
                <c:pt idx="35">
                  <c:v>-2.2834700000000012</c:v>
                </c:pt>
                <c:pt idx="36">
                  <c:v>-2.3940200000000011</c:v>
                </c:pt>
                <c:pt idx="37">
                  <c:v>-2.5083400000000005</c:v>
                </c:pt>
                <c:pt idx="38">
                  <c:v>-2.6266999999999996</c:v>
                </c:pt>
                <c:pt idx="39">
                  <c:v>-2.7493800000000004</c:v>
                </c:pt>
                <c:pt idx="40">
                  <c:v>-2.8766400000000001</c:v>
                </c:pt>
                <c:pt idx="41">
                  <c:v>-3.0087399999999995</c:v>
                </c:pt>
                <c:pt idx="42">
                  <c:v>-3.145900000000001</c:v>
                </c:pt>
                <c:pt idx="43">
                  <c:v>-3.288355000000001</c:v>
                </c:pt>
                <c:pt idx="44">
                  <c:v>-3.4362940000000002</c:v>
                </c:pt>
                <c:pt idx="45">
                  <c:v>-3.5898950000000003</c:v>
                </c:pt>
                <c:pt idx="46">
                  <c:v>-3.7493099999999995</c:v>
                </c:pt>
                <c:pt idx="47">
                  <c:v>-3.9146630000000009</c:v>
                </c:pt>
                <c:pt idx="48">
                  <c:v>-4.086056000000001</c:v>
                </c:pt>
                <c:pt idx="49">
                  <c:v>-4.26356</c:v>
                </c:pt>
                <c:pt idx="50">
                  <c:v>-4.4472199999999997</c:v>
                </c:pt>
                <c:pt idx="51">
                  <c:v>-4.6370520000000006</c:v>
                </c:pt>
                <c:pt idx="52">
                  <c:v>-4.833043</c:v>
                </c:pt>
                <c:pt idx="53">
                  <c:v>-5.0351490000000005</c:v>
                </c:pt>
                <c:pt idx="54">
                  <c:v>-5.2433010000000007</c:v>
                </c:pt>
                <c:pt idx="55">
                  <c:v>-5.4573980000000004</c:v>
                </c:pt>
                <c:pt idx="56">
                  <c:v>-5.6773100000000003</c:v>
                </c:pt>
                <c:pt idx="57">
                  <c:v>-5.9028790000000004</c:v>
                </c:pt>
                <c:pt idx="58">
                  <c:v>-6.1339200000000007</c:v>
                </c:pt>
                <c:pt idx="59">
                  <c:v>-6.3702190000000005</c:v>
                </c:pt>
                <c:pt idx="60">
                  <c:v>-6.6115380000000004</c:v>
                </c:pt>
                <c:pt idx="61">
                  <c:v>-6.8576120000000005</c:v>
                </c:pt>
                <c:pt idx="62">
                  <c:v>-7.1081530000000006</c:v>
                </c:pt>
                <c:pt idx="63">
                  <c:v>-7.362851</c:v>
                </c:pt>
                <c:pt idx="64">
                  <c:v>-7.6213760000000006</c:v>
                </c:pt>
                <c:pt idx="65">
                  <c:v>-7.8833820000000001</c:v>
                </c:pt>
                <c:pt idx="66">
                  <c:v>-8.1485079999999996</c:v>
                </c:pt>
                <c:pt idx="67">
                  <c:v>-8.4163789999999992</c:v>
                </c:pt>
                <c:pt idx="68">
                  <c:v>-8.686617</c:v>
                </c:pt>
                <c:pt idx="69">
                  <c:v>-8.9588369999999991</c:v>
                </c:pt>
                <c:pt idx="70">
                  <c:v>-9.2326550000000012</c:v>
                </c:pt>
                <c:pt idx="71">
                  <c:v>-9.5076920000000005</c:v>
                </c:pt>
                <c:pt idx="72">
                  <c:v>-9.7835780000000003</c:v>
                </c:pt>
                <c:pt idx="73">
                  <c:v>-10.05996</c:v>
                </c:pt>
                <c:pt idx="74">
                  <c:v>-10.336500000000001</c:v>
                </c:pt>
                <c:pt idx="75">
                  <c:v>-10.612887000000001</c:v>
                </c:pt>
                <c:pt idx="76">
                  <c:v>-10.888838</c:v>
                </c:pt>
                <c:pt idx="77">
                  <c:v>-11.164099</c:v>
                </c:pt>
                <c:pt idx="78">
                  <c:v>-11.438455000000001</c:v>
                </c:pt>
                <c:pt idx="79">
                  <c:v>-11.711729</c:v>
                </c:pt>
                <c:pt idx="80">
                  <c:v>-11.983782</c:v>
                </c:pt>
                <c:pt idx="81">
                  <c:v>-12.254519999999999</c:v>
                </c:pt>
                <c:pt idx="82">
                  <c:v>-12.523888400000001</c:v>
                </c:pt>
                <c:pt idx="83">
                  <c:v>-12.7918761</c:v>
                </c:pt>
                <c:pt idx="84">
                  <c:v>-13.0585118</c:v>
                </c:pt>
                <c:pt idx="85">
                  <c:v>-13.32386262</c:v>
                </c:pt>
                <c:pt idx="86">
                  <c:v>-13.5880311</c:v>
                </c:pt>
                <c:pt idx="87">
                  <c:v>-13.8511518</c:v>
                </c:pt>
                <c:pt idx="88">
                  <c:v>-14.1133875</c:v>
                </c:pt>
                <c:pt idx="89">
                  <c:v>-14.374924</c:v>
                </c:pt>
                <c:pt idx="90">
                  <c:v>-14.635969000000001</c:v>
                </c:pt>
                <c:pt idx="91">
                  <c:v>-14.896740000000001</c:v>
                </c:pt>
                <c:pt idx="92">
                  <c:v>-15.157469000000001</c:v>
                </c:pt>
                <c:pt idx="93">
                  <c:v>-15.418391</c:v>
                </c:pt>
                <c:pt idx="94">
                  <c:v>-15.679743</c:v>
                </c:pt>
                <c:pt idx="95">
                  <c:v>-15.941759000000001</c:v>
                </c:pt>
                <c:pt idx="96">
                  <c:v>-16.204667000000001</c:v>
                </c:pt>
                <c:pt idx="97">
                  <c:v>-16.468684</c:v>
                </c:pt>
                <c:pt idx="98">
                  <c:v>-16.734016</c:v>
                </c:pt>
                <c:pt idx="99">
                  <c:v>-17.000852000000002</c:v>
                </c:pt>
                <c:pt idx="100">
                  <c:v>-17.269366999999999</c:v>
                </c:pt>
                <c:pt idx="101">
                  <c:v>-17.539714</c:v>
                </c:pt>
                <c:pt idx="102">
                  <c:v>-17.812029000000003</c:v>
                </c:pt>
                <c:pt idx="103">
                  <c:v>-18.086424000000001</c:v>
                </c:pt>
                <c:pt idx="104">
                  <c:v>-18.362991999999998</c:v>
                </c:pt>
                <c:pt idx="105">
                  <c:v>-18.641802999999999</c:v>
                </c:pt>
                <c:pt idx="106">
                  <c:v>-18.922903000000002</c:v>
                </c:pt>
                <c:pt idx="107">
                  <c:v>-19.206320000000002</c:v>
                </c:pt>
                <c:pt idx="108">
                  <c:v>-19.492056000000002</c:v>
                </c:pt>
                <c:pt idx="109">
                  <c:v>-19.780093999999998</c:v>
                </c:pt>
                <c:pt idx="110">
                  <c:v>-20.070395000000001</c:v>
                </c:pt>
                <c:pt idx="111">
                  <c:v>-20.362898999999999</c:v>
                </c:pt>
                <c:pt idx="112">
                  <c:v>-20.657527000000002</c:v>
                </c:pt>
                <c:pt idx="113">
                  <c:v>-20.954181999999999</c:v>
                </c:pt>
                <c:pt idx="114">
                  <c:v>-21.252748</c:v>
                </c:pt>
                <c:pt idx="115">
                  <c:v>-21.553091000000002</c:v>
                </c:pt>
                <c:pt idx="116">
                  <c:v>-21.855063999999999</c:v>
                </c:pt>
                <c:pt idx="117">
                  <c:v>-22.158501000000001</c:v>
                </c:pt>
                <c:pt idx="118">
                  <c:v>-22.463225999999999</c:v>
                </c:pt>
                <c:pt idx="119">
                  <c:v>-22.769047999999998</c:v>
                </c:pt>
                <c:pt idx="120">
                  <c:v>-23.075766000000002</c:v>
                </c:pt>
                <c:pt idx="121">
                  <c:v>-23.38317</c:v>
                </c:pt>
                <c:pt idx="122">
                  <c:v>-23.691040000000001</c:v>
                </c:pt>
                <c:pt idx="123">
                  <c:v>-23.999140000000001</c:v>
                </c:pt>
                <c:pt idx="124">
                  <c:v>-24.30725</c:v>
                </c:pt>
                <c:pt idx="125">
                  <c:v>-24.615130000000001</c:v>
                </c:pt>
                <c:pt idx="126">
                  <c:v>-24.922539999999998</c:v>
                </c:pt>
                <c:pt idx="127">
                  <c:v>-25.229230000000001</c:v>
                </c:pt>
                <c:pt idx="128">
                  <c:v>-25.534990000000001</c:v>
                </c:pt>
                <c:pt idx="129">
                  <c:v>-25.839550000000003</c:v>
                </c:pt>
                <c:pt idx="130">
                  <c:v>-26.142710000000001</c:v>
                </c:pt>
                <c:pt idx="131">
                  <c:v>-26.444220000000001</c:v>
                </c:pt>
                <c:pt idx="132">
                  <c:v>-26.743880000000001</c:v>
                </c:pt>
                <c:pt idx="133">
                  <c:v>-27.04147</c:v>
                </c:pt>
                <c:pt idx="134">
                  <c:v>-27.3368</c:v>
                </c:pt>
                <c:pt idx="135">
                  <c:v>-27.62969</c:v>
                </c:pt>
                <c:pt idx="136">
                  <c:v>-27.91996</c:v>
                </c:pt>
                <c:pt idx="137">
                  <c:v>-28.207460000000001</c:v>
                </c:pt>
                <c:pt idx="138">
                  <c:v>-28.492049999999999</c:v>
                </c:pt>
                <c:pt idx="139">
                  <c:v>-28.773600000000002</c:v>
                </c:pt>
                <c:pt idx="140">
                  <c:v>-29.052</c:v>
                </c:pt>
                <c:pt idx="141">
                  <c:v>-29.327169999999999</c:v>
                </c:pt>
                <c:pt idx="142">
                  <c:v>-29.599039999999999</c:v>
                </c:pt>
                <c:pt idx="143">
                  <c:v>-29.867530000000002</c:v>
                </c:pt>
                <c:pt idx="144">
                  <c:v>-30.132619999999999</c:v>
                </c:pt>
                <c:pt idx="145">
                  <c:v>-30.394290000000002</c:v>
                </c:pt>
                <c:pt idx="146">
                  <c:v>-30.652519999999999</c:v>
                </c:pt>
                <c:pt idx="147">
                  <c:v>-30.907320000000002</c:v>
                </c:pt>
                <c:pt idx="148">
                  <c:v>-31.158709999999999</c:v>
                </c:pt>
                <c:pt idx="149">
                  <c:v>-31.40673</c:v>
                </c:pt>
                <c:pt idx="150">
                  <c:v>-31.651410000000002</c:v>
                </c:pt>
                <c:pt idx="151">
                  <c:v>-31.89282</c:v>
                </c:pt>
                <c:pt idx="152">
                  <c:v>-32.131010000000003</c:v>
                </c:pt>
                <c:pt idx="153">
                  <c:v>-32.366060000000004</c:v>
                </c:pt>
                <c:pt idx="154">
                  <c:v>-32.598030000000001</c:v>
                </c:pt>
                <c:pt idx="155">
                  <c:v>-32.827020000000005</c:v>
                </c:pt>
                <c:pt idx="156">
                  <c:v>-33.053110000000004</c:v>
                </c:pt>
                <c:pt idx="157">
                  <c:v>-33.276380000000003</c:v>
                </c:pt>
                <c:pt idx="158">
                  <c:v>-33.496920000000003</c:v>
                </c:pt>
                <c:pt idx="159">
                  <c:v>-33.714829999999999</c:v>
                </c:pt>
                <c:pt idx="160">
                  <c:v>-33.930189999999996</c:v>
                </c:pt>
                <c:pt idx="161">
                  <c:v>-34.143079999999998</c:v>
                </c:pt>
                <c:pt idx="162">
                  <c:v>-34.353610000000003</c:v>
                </c:pt>
                <c:pt idx="163">
                  <c:v>-34.56185</c:v>
                </c:pt>
                <c:pt idx="164">
                  <c:v>-34.767890000000001</c:v>
                </c:pt>
                <c:pt idx="165">
                  <c:v>-34.971810000000005</c:v>
                </c:pt>
                <c:pt idx="166">
                  <c:v>-35.173690000000001</c:v>
                </c:pt>
                <c:pt idx="167">
                  <c:v>-35.373599999999996</c:v>
                </c:pt>
                <c:pt idx="168">
                  <c:v>-35.571619999999996</c:v>
                </c:pt>
                <c:pt idx="169">
                  <c:v>-35.76782</c:v>
                </c:pt>
                <c:pt idx="170">
                  <c:v>-35.962270000000004</c:v>
                </c:pt>
                <c:pt idx="171">
                  <c:v>-36.15504</c:v>
                </c:pt>
                <c:pt idx="172">
                  <c:v>-36.34619</c:v>
                </c:pt>
                <c:pt idx="173">
                  <c:v>-36.535789999999999</c:v>
                </c:pt>
                <c:pt idx="174">
                  <c:v>-36.723889999999997</c:v>
                </c:pt>
                <c:pt idx="175">
                  <c:v>-36.910560000000004</c:v>
                </c:pt>
                <c:pt idx="176">
                  <c:v>-37.095849999999999</c:v>
                </c:pt>
                <c:pt idx="177">
                  <c:v>-37.279820000000001</c:v>
                </c:pt>
                <c:pt idx="178">
                  <c:v>-37.462530000000001</c:v>
                </c:pt>
                <c:pt idx="179">
                  <c:v>-37.644040000000004</c:v>
                </c:pt>
                <c:pt idx="180">
                  <c:v>-37.824380000000005</c:v>
                </c:pt>
                <c:pt idx="181">
                  <c:v>-38.003619999999998</c:v>
                </c:pt>
                <c:pt idx="182">
                  <c:v>-38.181809999999999</c:v>
                </c:pt>
                <c:pt idx="183">
                  <c:v>-38.358980000000003</c:v>
                </c:pt>
                <c:pt idx="184">
                  <c:v>-38.535200000000003</c:v>
                </c:pt>
                <c:pt idx="185">
                  <c:v>-38.71049</c:v>
                </c:pt>
                <c:pt idx="186">
                  <c:v>-38.884900000000002</c:v>
                </c:pt>
                <c:pt idx="187">
                  <c:v>-39.05847</c:v>
                </c:pt>
                <c:pt idx="188">
                  <c:v>-39.23124</c:v>
                </c:pt>
                <c:pt idx="189">
                  <c:v>-39.403230000000001</c:v>
                </c:pt>
                <c:pt idx="190">
                  <c:v>-39.574460000000002</c:v>
                </c:pt>
                <c:pt idx="191">
                  <c:v>-39.744970000000002</c:v>
                </c:pt>
                <c:pt idx="192">
                  <c:v>-39.91478</c:v>
                </c:pt>
                <c:pt idx="193">
                  <c:v>-40.083889999999997</c:v>
                </c:pt>
                <c:pt idx="194">
                  <c:v>-40.252319999999997</c:v>
                </c:pt>
                <c:pt idx="195">
                  <c:v>-40.420069999999996</c:v>
                </c:pt>
                <c:pt idx="196">
                  <c:v>-40.587150000000001</c:v>
                </c:pt>
                <c:pt idx="197">
                  <c:v>-40.75356</c:v>
                </c:pt>
                <c:pt idx="198">
                  <c:v>-40.919290000000004</c:v>
                </c:pt>
                <c:pt idx="199">
                  <c:v>-41.084330000000001</c:v>
                </c:pt>
                <c:pt idx="200">
                  <c:v>-41.24868</c:v>
                </c:pt>
                <c:pt idx="201">
                  <c:v>-41.412329999999997</c:v>
                </c:pt>
                <c:pt idx="202">
                  <c:v>-41.575240000000001</c:v>
                </c:pt>
                <c:pt idx="203">
                  <c:v>-41.737430000000003</c:v>
                </c:pt>
                <c:pt idx="204">
                  <c:v>-41.898859999999999</c:v>
                </c:pt>
                <c:pt idx="205">
                  <c:v>-42.059529999999995</c:v>
                </c:pt>
                <c:pt idx="206">
                  <c:v>-42.21942</c:v>
                </c:pt>
                <c:pt idx="207">
                  <c:v>-42.378520000000002</c:v>
                </c:pt>
                <c:pt idx="208">
                  <c:v>-42.536810000000003</c:v>
                </c:pt>
                <c:pt idx="209">
                  <c:v>-42.694289999999995</c:v>
                </c:pt>
                <c:pt idx="210">
                  <c:v>-42.850940000000001</c:v>
                </c:pt>
                <c:pt idx="211">
                  <c:v>-43.006770000000003</c:v>
                </c:pt>
                <c:pt idx="212">
                  <c:v>-43.161749999999998</c:v>
                </c:pt>
                <c:pt idx="213">
                  <c:v>-43.31588</c:v>
                </c:pt>
                <c:pt idx="214">
                  <c:v>-43.469160000000002</c:v>
                </c:pt>
                <c:pt idx="215">
                  <c:v>-43.621580000000002</c:v>
                </c:pt>
                <c:pt idx="216">
                  <c:v>-43.773110000000003</c:v>
                </c:pt>
                <c:pt idx="217">
                  <c:v>-43.923749999999998</c:v>
                </c:pt>
                <c:pt idx="218">
                  <c:v>-44.07347</c:v>
                </c:pt>
                <c:pt idx="219">
                  <c:v>-44.222260000000006</c:v>
                </c:pt>
                <c:pt idx="220">
                  <c:v>-44.370080000000002</c:v>
                </c:pt>
                <c:pt idx="221">
                  <c:v>-44.516919999999999</c:v>
                </c:pt>
                <c:pt idx="222">
                  <c:v>-44.662729999999996</c:v>
                </c:pt>
                <c:pt idx="223">
                  <c:v>-44.807490000000001</c:v>
                </c:pt>
                <c:pt idx="224">
                  <c:v>-44.951170000000005</c:v>
                </c:pt>
                <c:pt idx="225">
                  <c:v>-45.09375</c:v>
                </c:pt>
                <c:pt idx="226">
                  <c:v>-45.235219999999998</c:v>
                </c:pt>
                <c:pt idx="227">
                  <c:v>-45.375590000000003</c:v>
                </c:pt>
                <c:pt idx="228">
                  <c:v>-45.514889999999994</c:v>
                </c:pt>
                <c:pt idx="229">
                  <c:v>-45.65316</c:v>
                </c:pt>
                <c:pt idx="230">
                  <c:v>-45.790499999999994</c:v>
                </c:pt>
                <c:pt idx="231">
                  <c:v>-45.927030000000002</c:v>
                </c:pt>
                <c:pt idx="232">
                  <c:v>-46.062920000000005</c:v>
                </c:pt>
                <c:pt idx="233">
                  <c:v>-46.198390000000003</c:v>
                </c:pt>
                <c:pt idx="234">
                  <c:v>-46.333700000000007</c:v>
                </c:pt>
                <c:pt idx="235">
                  <c:v>-46.469170000000005</c:v>
                </c:pt>
                <c:pt idx="236">
                  <c:v>-46.605170000000001</c:v>
                </c:pt>
                <c:pt idx="237">
                  <c:v>-46.74212</c:v>
                </c:pt>
                <c:pt idx="238">
                  <c:v>-46.880480000000006</c:v>
                </c:pt>
                <c:pt idx="239">
                  <c:v>-47.020740000000004</c:v>
                </c:pt>
                <c:pt idx="240">
                  <c:v>-47.163409999999999</c:v>
                </c:pt>
                <c:pt idx="241">
                  <c:v>-47.309010000000001</c:v>
                </c:pt>
                <c:pt idx="242">
                  <c:v>-47.45805</c:v>
                </c:pt>
                <c:pt idx="243">
                  <c:v>-47.611019999999996</c:v>
                </c:pt>
                <c:pt idx="244">
                  <c:v>-47.768339999999995</c:v>
                </c:pt>
                <c:pt idx="245">
                  <c:v>-47.930369999999996</c:v>
                </c:pt>
                <c:pt idx="246">
                  <c:v>-48.097359999999995</c:v>
                </c:pt>
                <c:pt idx="247">
                  <c:v>-48.269419999999997</c:v>
                </c:pt>
                <c:pt idx="248">
                  <c:v>-48.446510000000004</c:v>
                </c:pt>
                <c:pt idx="249">
                  <c:v>-48.628399999999999</c:v>
                </c:pt>
                <c:pt idx="250">
                  <c:v>-48.814639999999997</c:v>
                </c:pt>
                <c:pt idx="251">
                  <c:v>-49.004519999999999</c:v>
                </c:pt>
                <c:pt idx="252">
                  <c:v>-49.197109999999995</c:v>
                </c:pt>
                <c:pt idx="253">
                  <c:v>-49.391180000000006</c:v>
                </c:pt>
                <c:pt idx="254">
                  <c:v>-49.585229999999996</c:v>
                </c:pt>
                <c:pt idx="255">
                  <c:v>-49.777559999999994</c:v>
                </c:pt>
                <c:pt idx="256">
                  <c:v>-49.966229999999996</c:v>
                </c:pt>
                <c:pt idx="257">
                  <c:v>-50.14922</c:v>
                </c:pt>
                <c:pt idx="258">
                  <c:v>-50.324460000000002</c:v>
                </c:pt>
                <c:pt idx="259">
                  <c:v>-50.489999999999995</c:v>
                </c:pt>
                <c:pt idx="260">
                  <c:v>-50.644149999999996</c:v>
                </c:pt>
                <c:pt idx="261">
                  <c:v>-50.785600000000002</c:v>
                </c:pt>
                <c:pt idx="262">
                  <c:v>-50.913600000000002</c:v>
                </c:pt>
                <c:pt idx="263">
                  <c:v>-51.02807</c:v>
                </c:pt>
                <c:pt idx="264">
                  <c:v>-51.129639999999995</c:v>
                </c:pt>
                <c:pt idx="265">
                  <c:v>-51.219759999999994</c:v>
                </c:pt>
                <c:pt idx="266">
                  <c:v>-51.300550000000001</c:v>
                </c:pt>
                <c:pt idx="267">
                  <c:v>-51.374840000000006</c:v>
                </c:pt>
                <c:pt idx="268">
                  <c:v>-51.445970000000003</c:v>
                </c:pt>
                <c:pt idx="269">
                  <c:v>-51.517690000000002</c:v>
                </c:pt>
                <c:pt idx="270">
                  <c:v>-51.593999999999994</c:v>
                </c:pt>
                <c:pt idx="271">
                  <c:v>-51.679040000000001</c:v>
                </c:pt>
                <c:pt idx="272">
                  <c:v>-51.776979999999995</c:v>
                </c:pt>
                <c:pt idx="273">
                  <c:v>-51.891909999999996</c:v>
                </c:pt>
                <c:pt idx="274">
                  <c:v>-52.027829999999994</c:v>
                </c:pt>
                <c:pt idx="275">
                  <c:v>-52.188550000000006</c:v>
                </c:pt>
                <c:pt idx="276">
                  <c:v>-52.377769999999998</c:v>
                </c:pt>
                <c:pt idx="277">
                  <c:v>-52.598990000000001</c:v>
                </c:pt>
                <c:pt idx="278">
                  <c:v>-52.855599999999995</c:v>
                </c:pt>
                <c:pt idx="279">
                  <c:v>-53.150859999999994</c:v>
                </c:pt>
                <c:pt idx="280">
                  <c:v>-53.487880000000004</c:v>
                </c:pt>
                <c:pt idx="281">
                  <c:v>-53.869690000000006</c:v>
                </c:pt>
                <c:pt idx="282">
                  <c:v>-54.299149999999997</c:v>
                </c:pt>
                <c:pt idx="283">
                  <c:v>-54.778919999999999</c:v>
                </c:pt>
                <c:pt idx="284">
                  <c:v>-55.311340000000001</c:v>
                </c:pt>
                <c:pt idx="285">
                  <c:v>-55.89819</c:v>
                </c:pt>
                <c:pt idx="286">
                  <c:v>-56.540279999999996</c:v>
                </c:pt>
                <c:pt idx="287">
                  <c:v>-57.236890000000002</c:v>
                </c:pt>
                <c:pt idx="288">
                  <c:v>-57.984700000000004</c:v>
                </c:pt>
                <c:pt idx="289">
                  <c:v>-58.77628</c:v>
                </c:pt>
                <c:pt idx="290">
                  <c:v>-59.597859999999997</c:v>
                </c:pt>
                <c:pt idx="291">
                  <c:v>-60.426479999999998</c:v>
                </c:pt>
                <c:pt idx="292">
                  <c:v>-61.227170000000001</c:v>
                </c:pt>
                <c:pt idx="293">
                  <c:v>-61.952039999999997</c:v>
                </c:pt>
                <c:pt idx="294">
                  <c:v>-62.544629999999998</c:v>
                </c:pt>
                <c:pt idx="295">
                  <c:v>-62.952269999999999</c:v>
                </c:pt>
                <c:pt idx="296">
                  <c:v>-63.143619999999999</c:v>
                </c:pt>
                <c:pt idx="297">
                  <c:v>-63.120829999999998</c:v>
                </c:pt>
                <c:pt idx="298">
                  <c:v>-62.916399999999996</c:v>
                </c:pt>
                <c:pt idx="299">
                  <c:v>-62.577489999999997</c:v>
                </c:pt>
                <c:pt idx="300">
                  <c:v>-62.149500000000003</c:v>
                </c:pt>
                <c:pt idx="301">
                  <c:v>-61.667079999999999</c:v>
                </c:pt>
                <c:pt idx="302">
                  <c:v>-61.152590000000004</c:v>
                </c:pt>
                <c:pt idx="303">
                  <c:v>-60.618750000000006</c:v>
                </c:pt>
                <c:pt idx="304">
                  <c:v>-60.072320000000005</c:v>
                </c:pt>
                <c:pt idx="305">
                  <c:v>-59.51737</c:v>
                </c:pt>
                <c:pt idx="306">
                  <c:v>-58.957599999999999</c:v>
                </c:pt>
                <c:pt idx="307">
                  <c:v>-58.397729999999996</c:v>
                </c:pt>
                <c:pt idx="308">
                  <c:v>-57.84393</c:v>
                </c:pt>
                <c:pt idx="309">
                  <c:v>-57.30377</c:v>
                </c:pt>
                <c:pt idx="310">
                  <c:v>-56.785799999999995</c:v>
                </c:pt>
                <c:pt idx="311">
                  <c:v>-56.29907</c:v>
                </c:pt>
                <c:pt idx="312">
                  <c:v>-55.852729999999994</c:v>
                </c:pt>
                <c:pt idx="313">
                  <c:v>-55.45581</c:v>
                </c:pt>
                <c:pt idx="314">
                  <c:v>-55.117170000000002</c:v>
                </c:pt>
                <c:pt idx="315">
                  <c:v>-54.845579999999998</c:v>
                </c:pt>
                <c:pt idx="316">
                  <c:v>-54.649940000000001</c:v>
                </c:pt>
                <c:pt idx="317">
                  <c:v>-54.539580000000001</c:v>
                </c:pt>
                <c:pt idx="318">
                  <c:v>-54.524540000000002</c:v>
                </c:pt>
                <c:pt idx="319">
                  <c:v>-54.615859999999998</c:v>
                </c:pt>
                <c:pt idx="320">
                  <c:v>-54.825509999999994</c:v>
                </c:pt>
                <c:pt idx="321">
                  <c:v>-55.165639999999996</c:v>
                </c:pt>
                <c:pt idx="322">
                  <c:v>-55.645679999999999</c:v>
                </c:pt>
                <c:pt idx="323">
                  <c:v>-56.264319999999998</c:v>
                </c:pt>
                <c:pt idx="324">
                  <c:v>-56.988849999999999</c:v>
                </c:pt>
                <c:pt idx="325">
                  <c:v>-57.709980000000002</c:v>
                </c:pt>
                <c:pt idx="326">
                  <c:v>-58.176689999999994</c:v>
                </c:pt>
                <c:pt idx="327">
                  <c:v>-58.020970000000005</c:v>
                </c:pt>
                <c:pt idx="328">
                  <c:v>-57.045950000000005</c:v>
                </c:pt>
                <c:pt idx="329">
                  <c:v>-55.461280000000002</c:v>
                </c:pt>
                <c:pt idx="330">
                  <c:v>-53.632990000000007</c:v>
                </c:pt>
                <c:pt idx="331">
                  <c:v>-51.804739999999995</c:v>
                </c:pt>
                <c:pt idx="332">
                  <c:v>-50.080669999999998</c:v>
                </c:pt>
                <c:pt idx="333">
                  <c:v>-48.490809999999996</c:v>
                </c:pt>
                <c:pt idx="334">
                  <c:v>-47.035129999999995</c:v>
                </c:pt>
                <c:pt idx="335">
                  <c:v>-45.703540000000004</c:v>
                </c:pt>
                <c:pt idx="336">
                  <c:v>-44.483710000000002</c:v>
                </c:pt>
                <c:pt idx="337">
                  <c:v>-43.363869999999999</c:v>
                </c:pt>
                <c:pt idx="338">
                  <c:v>-42.333669999999998</c:v>
                </c:pt>
                <c:pt idx="339">
                  <c:v>-41.384280000000004</c:v>
                </c:pt>
                <c:pt idx="340">
                  <c:v>-40.508240000000001</c:v>
                </c:pt>
                <c:pt idx="341">
                  <c:v>-39.699280000000002</c:v>
                </c:pt>
                <c:pt idx="342">
                  <c:v>-38.952120000000001</c:v>
                </c:pt>
                <c:pt idx="343">
                  <c:v>-38.262309999999999</c:v>
                </c:pt>
                <c:pt idx="344">
                  <c:v>-37.626049999999999</c:v>
                </c:pt>
                <c:pt idx="345">
                  <c:v>-37.040109999999999</c:v>
                </c:pt>
                <c:pt idx="346">
                  <c:v>-36.501739999999998</c:v>
                </c:pt>
                <c:pt idx="347">
                  <c:v>-36.008560000000003</c:v>
                </c:pt>
                <c:pt idx="348">
                  <c:v>-35.558540000000001</c:v>
                </c:pt>
                <c:pt idx="349">
                  <c:v>-35.149910000000006</c:v>
                </c:pt>
                <c:pt idx="350">
                  <c:v>-34.781170000000003</c:v>
                </c:pt>
                <c:pt idx="351">
                  <c:v>-34.451000000000001</c:v>
                </c:pt>
                <c:pt idx="352">
                  <c:v>-34.158280000000005</c:v>
                </c:pt>
                <c:pt idx="353">
                  <c:v>-33.902070000000002</c:v>
                </c:pt>
                <c:pt idx="354">
                  <c:v>-33.681550000000001</c:v>
                </c:pt>
                <c:pt idx="355">
                  <c:v>-33.496049999999997</c:v>
                </c:pt>
                <c:pt idx="356">
                  <c:v>-33.344999999999999</c:v>
                </c:pt>
                <c:pt idx="357">
                  <c:v>-33.227969999999999</c:v>
                </c:pt>
                <c:pt idx="358">
                  <c:v>-33.14461</c:v>
                </c:pt>
                <c:pt idx="359">
                  <c:v>-33.09469</c:v>
                </c:pt>
                <c:pt idx="360">
                  <c:v>-33.078069999999997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FE8-476F-90FD-EB36551536F4}"/>
            </c:ext>
          </c:extLst>
        </c:ser>
        <c:ser>
          <c:idx val="5"/>
          <c:order val="5"/>
          <c:tx>
            <c:v>2.2</c:v>
          </c:tx>
          <c:spPr>
            <a:ln w="19050" cap="rnd">
              <a:solidFill>
                <a:srgbClr val="ED7D31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Sheet1!$P$1463:$P$1823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Sheet1!$R$1463:$R$1823</c:f>
              <c:numCache>
                <c:formatCode>0.000</c:formatCode>
                <c:ptCount val="361"/>
                <c:pt idx="0">
                  <c:v>0</c:v>
                </c:pt>
                <c:pt idx="1">
                  <c:v>-1.2899999999991252E-3</c:v>
                </c:pt>
                <c:pt idx="2">
                  <c:v>-5.1799999999992963E-3</c:v>
                </c:pt>
                <c:pt idx="3">
                  <c:v>-1.1630000000000251E-2</c:v>
                </c:pt>
                <c:pt idx="4">
                  <c:v>-2.0640000000000214E-2</c:v>
                </c:pt>
                <c:pt idx="5">
                  <c:v>-3.21599999999993E-2</c:v>
                </c:pt>
                <c:pt idx="6">
                  <c:v>-4.6179999999999666E-2</c:v>
                </c:pt>
                <c:pt idx="7">
                  <c:v>-6.2640000000000029E-2</c:v>
                </c:pt>
                <c:pt idx="8">
                  <c:v>-8.1500000000000128E-2</c:v>
                </c:pt>
                <c:pt idx="9">
                  <c:v>-0.10274999999999856</c:v>
                </c:pt>
                <c:pt idx="10">
                  <c:v>-0.12633999999999901</c:v>
                </c:pt>
                <c:pt idx="11">
                  <c:v>-0.15226000000000006</c:v>
                </c:pt>
                <c:pt idx="12">
                  <c:v>-0.18048999999999893</c:v>
                </c:pt>
                <c:pt idx="13">
                  <c:v>-0.21105000000000018</c:v>
                </c:pt>
                <c:pt idx="14">
                  <c:v>-0.24394999999999989</c:v>
                </c:pt>
                <c:pt idx="15">
                  <c:v>-0.27924999999999933</c:v>
                </c:pt>
                <c:pt idx="16">
                  <c:v>-0.31700000000000017</c:v>
                </c:pt>
                <c:pt idx="17">
                  <c:v>-0.35729999999999862</c:v>
                </c:pt>
                <c:pt idx="18">
                  <c:v>-0.40025999999999939</c:v>
                </c:pt>
                <c:pt idx="19">
                  <c:v>-0.44600999999999935</c:v>
                </c:pt>
                <c:pt idx="20">
                  <c:v>-0.49471999999999916</c:v>
                </c:pt>
                <c:pt idx="21">
                  <c:v>-0.54654999999999987</c:v>
                </c:pt>
                <c:pt idx="22">
                  <c:v>-0.60172000000000025</c:v>
                </c:pt>
                <c:pt idx="23">
                  <c:v>-0.66042999999999985</c:v>
                </c:pt>
                <c:pt idx="24">
                  <c:v>-0.72292999999999985</c:v>
                </c:pt>
                <c:pt idx="25">
                  <c:v>-0.78944999999999865</c:v>
                </c:pt>
                <c:pt idx="26">
                  <c:v>-0.86024999999999885</c:v>
                </c:pt>
                <c:pt idx="27">
                  <c:v>-0.9355999999999991</c:v>
                </c:pt>
                <c:pt idx="28">
                  <c:v>-1.0157399999999992</c:v>
                </c:pt>
                <c:pt idx="29">
                  <c:v>-1.1009399999999996</c:v>
                </c:pt>
                <c:pt idx="30">
                  <c:v>-1.1914599999999993</c:v>
                </c:pt>
                <c:pt idx="31">
                  <c:v>-1.2875300000000003</c:v>
                </c:pt>
                <c:pt idx="32">
                  <c:v>-1.3894000000000002</c:v>
                </c:pt>
                <c:pt idx="33">
                  <c:v>-1.4972899999999996</c:v>
                </c:pt>
                <c:pt idx="34">
                  <c:v>-1.6113900000000001</c:v>
                </c:pt>
                <c:pt idx="35">
                  <c:v>-1.7318899999999999</c:v>
                </c:pt>
                <c:pt idx="36">
                  <c:v>-1.8589399999999987</c:v>
                </c:pt>
                <c:pt idx="37">
                  <c:v>-1.9926999999999992</c:v>
                </c:pt>
                <c:pt idx="38">
                  <c:v>-2.1332500000000003</c:v>
                </c:pt>
                <c:pt idx="39">
                  <c:v>-2.2806899999999999</c:v>
                </c:pt>
                <c:pt idx="40">
                  <c:v>-2.4350699999999996</c:v>
                </c:pt>
                <c:pt idx="41">
                  <c:v>-2.5964099999999988</c:v>
                </c:pt>
                <c:pt idx="42">
                  <c:v>-2.7647099999999991</c:v>
                </c:pt>
                <c:pt idx="43">
                  <c:v>-2.939919999999999</c:v>
                </c:pt>
                <c:pt idx="44">
                  <c:v>-3.1219699999999992</c:v>
                </c:pt>
                <c:pt idx="45">
                  <c:v>-3.3107699999999998</c:v>
                </c:pt>
                <c:pt idx="46">
                  <c:v>-3.5061699999999991</c:v>
                </c:pt>
                <c:pt idx="47">
                  <c:v>-3.7080000000000002</c:v>
                </c:pt>
                <c:pt idx="48">
                  <c:v>-3.9160759999999986</c:v>
                </c:pt>
                <c:pt idx="49">
                  <c:v>-4.1301619999999986</c:v>
                </c:pt>
                <c:pt idx="50">
                  <c:v>-4.3500029999999992</c:v>
                </c:pt>
                <c:pt idx="51">
                  <c:v>-4.5753139999999988</c:v>
                </c:pt>
                <c:pt idx="52">
                  <c:v>-4.8057859999999994</c:v>
                </c:pt>
                <c:pt idx="53">
                  <c:v>-5.0410899999999987</c:v>
                </c:pt>
                <c:pt idx="54">
                  <c:v>-5.280875</c:v>
                </c:pt>
                <c:pt idx="55">
                  <c:v>-5.5247759999999992</c:v>
                </c:pt>
                <c:pt idx="56">
                  <c:v>-5.7724159999999998</c:v>
                </c:pt>
                <c:pt idx="57">
                  <c:v>-6.0234119999999995</c:v>
                </c:pt>
                <c:pt idx="58">
                  <c:v>-6.2773759999999994</c:v>
                </c:pt>
                <c:pt idx="59">
                  <c:v>-6.5339269999999994</c:v>
                </c:pt>
                <c:pt idx="60">
                  <c:v>-6.7926899999999995</c:v>
                </c:pt>
                <c:pt idx="61">
                  <c:v>-7.053304999999999</c:v>
                </c:pt>
                <c:pt idx="62">
                  <c:v>-7.3154329999999996</c:v>
                </c:pt>
                <c:pt idx="63">
                  <c:v>-7.5787589999999998</c:v>
                </c:pt>
                <c:pt idx="64">
                  <c:v>-7.8429979999999997</c:v>
                </c:pt>
                <c:pt idx="65">
                  <c:v>-8.1079019999999993</c:v>
                </c:pt>
                <c:pt idx="66">
                  <c:v>-8.3732620000000004</c:v>
                </c:pt>
                <c:pt idx="67">
                  <c:v>-8.6389099999999992</c:v>
                </c:pt>
                <c:pt idx="68">
                  <c:v>-8.9047249999999991</c:v>
                </c:pt>
                <c:pt idx="69">
                  <c:v>-9.1706310000000002</c:v>
                </c:pt>
                <c:pt idx="70">
                  <c:v>-9.436598</c:v>
                </c:pt>
                <c:pt idx="71">
                  <c:v>-9.7026439999999994</c:v>
                </c:pt>
                <c:pt idx="72">
                  <c:v>-9.9688279999999985</c:v>
                </c:pt>
                <c:pt idx="73">
                  <c:v>-10.235251999999999</c:v>
                </c:pt>
                <c:pt idx="74">
                  <c:v>-10.502054999999999</c:v>
                </c:pt>
                <c:pt idx="75">
                  <c:v>-10.769407999999999</c:v>
                </c:pt>
                <c:pt idx="76">
                  <c:v>-11.037510999999999</c:v>
                </c:pt>
                <c:pt idx="77">
                  <c:v>-11.306587</c:v>
                </c:pt>
                <c:pt idx="78">
                  <c:v>-11.576874</c:v>
                </c:pt>
                <c:pt idx="79">
                  <c:v>-11.848623999999999</c:v>
                </c:pt>
                <c:pt idx="80">
                  <c:v>-12.122091999999999</c:v>
                </c:pt>
                <c:pt idx="81">
                  <c:v>-12.397534</c:v>
                </c:pt>
                <c:pt idx="82">
                  <c:v>-12.675203</c:v>
                </c:pt>
                <c:pt idx="83">
                  <c:v>-12.955339299999999</c:v>
                </c:pt>
                <c:pt idx="84">
                  <c:v>-13.2381703</c:v>
                </c:pt>
                <c:pt idx="85">
                  <c:v>-13.5239051</c:v>
                </c:pt>
                <c:pt idx="86">
                  <c:v>-13.81273109</c:v>
                </c:pt>
                <c:pt idx="87">
                  <c:v>-14.104811099999999</c:v>
                </c:pt>
                <c:pt idx="88">
                  <c:v>-14.400280499999999</c:v>
                </c:pt>
                <c:pt idx="89">
                  <c:v>-14.699245399999999</c:v>
                </c:pt>
                <c:pt idx="90">
                  <c:v>-15.001780999999999</c:v>
                </c:pt>
                <c:pt idx="91">
                  <c:v>-15.307928</c:v>
                </c:pt>
                <c:pt idx="92">
                  <c:v>-15.617697</c:v>
                </c:pt>
                <c:pt idx="93">
                  <c:v>-15.931061999999999</c:v>
                </c:pt>
                <c:pt idx="94">
                  <c:v>-16.247961</c:v>
                </c:pt>
                <c:pt idx="95">
                  <c:v>-16.568299</c:v>
                </c:pt>
                <c:pt idx="96">
                  <c:v>-16.891943999999999</c:v>
                </c:pt>
                <c:pt idx="97">
                  <c:v>-17.218731999999999</c:v>
                </c:pt>
                <c:pt idx="98">
                  <c:v>-17.548462999999998</c:v>
                </c:pt>
                <c:pt idx="99">
                  <c:v>-17.880901999999999</c:v>
                </c:pt>
                <c:pt idx="100">
                  <c:v>-18.215786000000001</c:v>
                </c:pt>
                <c:pt idx="101">
                  <c:v>-18.552817999999998</c:v>
                </c:pt>
                <c:pt idx="102">
                  <c:v>-18.891672999999997</c:v>
                </c:pt>
                <c:pt idx="103">
                  <c:v>-19.232001</c:v>
                </c:pt>
                <c:pt idx="104">
                  <c:v>-19.573425</c:v>
                </c:pt>
                <c:pt idx="105">
                  <c:v>-19.91555</c:v>
                </c:pt>
                <c:pt idx="106">
                  <c:v>-20.257963</c:v>
                </c:pt>
                <c:pt idx="107">
                  <c:v>-20.600234999999998</c:v>
                </c:pt>
                <c:pt idx="108">
                  <c:v>-20.941931</c:v>
                </c:pt>
                <c:pt idx="109">
                  <c:v>-21.282610999999999</c:v>
                </c:pt>
                <c:pt idx="110">
                  <c:v>-21.621834</c:v>
                </c:pt>
                <c:pt idx="111">
                  <c:v>-21.959166</c:v>
                </c:pt>
                <c:pt idx="112">
                  <c:v>-22.294184999999999</c:v>
                </c:pt>
                <c:pt idx="113">
                  <c:v>-22.626486</c:v>
                </c:pt>
                <c:pt idx="114">
                  <c:v>-22.955686</c:v>
                </c:pt>
                <c:pt idx="115">
                  <c:v>-23.281430999999998</c:v>
                </c:pt>
                <c:pt idx="116">
                  <c:v>-23.603399</c:v>
                </c:pt>
                <c:pt idx="117">
                  <c:v>-23.921309999999998</c:v>
                </c:pt>
                <c:pt idx="118">
                  <c:v>-24.234909999999999</c:v>
                </c:pt>
                <c:pt idx="119">
                  <c:v>-24.543999999999997</c:v>
                </c:pt>
                <c:pt idx="120">
                  <c:v>-24.84844</c:v>
                </c:pt>
                <c:pt idx="121">
                  <c:v>-25.148109999999999</c:v>
                </c:pt>
                <c:pt idx="122">
                  <c:v>-25.44295</c:v>
                </c:pt>
                <c:pt idx="123">
                  <c:v>-25.732949999999999</c:v>
                </c:pt>
                <c:pt idx="124">
                  <c:v>-26.018139999999999</c:v>
                </c:pt>
                <c:pt idx="125">
                  <c:v>-26.298580000000001</c:v>
                </c:pt>
                <c:pt idx="126">
                  <c:v>-26.574399999999997</c:v>
                </c:pt>
                <c:pt idx="127">
                  <c:v>-26.84572</c:v>
                </c:pt>
                <c:pt idx="128">
                  <c:v>-27.112719999999999</c:v>
                </c:pt>
                <c:pt idx="129">
                  <c:v>-27.375589999999999</c:v>
                </c:pt>
                <c:pt idx="130">
                  <c:v>-27.63456</c:v>
                </c:pt>
                <c:pt idx="131">
                  <c:v>-27.889859999999999</c:v>
                </c:pt>
                <c:pt idx="132">
                  <c:v>-28.14171</c:v>
                </c:pt>
                <c:pt idx="133">
                  <c:v>-28.39038</c:v>
                </c:pt>
                <c:pt idx="134">
                  <c:v>-28.636109999999999</c:v>
                </c:pt>
                <c:pt idx="135">
                  <c:v>-28.879149999999999</c:v>
                </c:pt>
                <c:pt idx="136">
                  <c:v>-29.119729999999997</c:v>
                </c:pt>
                <c:pt idx="137">
                  <c:v>-29.3581</c:v>
                </c:pt>
                <c:pt idx="138">
                  <c:v>-29.594470000000001</c:v>
                </c:pt>
                <c:pt idx="139">
                  <c:v>-29.829049999999999</c:v>
                </c:pt>
                <c:pt idx="140">
                  <c:v>-30.062049999999999</c:v>
                </c:pt>
                <c:pt idx="141">
                  <c:v>-30.29363</c:v>
                </c:pt>
                <c:pt idx="142">
                  <c:v>-30.523979999999998</c:v>
                </c:pt>
                <c:pt idx="143">
                  <c:v>-30.753219999999999</c:v>
                </c:pt>
                <c:pt idx="144">
                  <c:v>-30.98151</c:v>
                </c:pt>
                <c:pt idx="145">
                  <c:v>-31.208960000000001</c:v>
                </c:pt>
                <c:pt idx="146">
                  <c:v>-31.435659999999999</c:v>
                </c:pt>
                <c:pt idx="147">
                  <c:v>-31.661709999999999</c:v>
                </c:pt>
                <c:pt idx="148">
                  <c:v>-31.887170000000001</c:v>
                </c:pt>
                <c:pt idx="149">
                  <c:v>-32.112110000000001</c:v>
                </c:pt>
                <c:pt idx="150">
                  <c:v>-32.336559999999999</c:v>
                </c:pt>
                <c:pt idx="151">
                  <c:v>-32.560559999999995</c:v>
                </c:pt>
                <c:pt idx="152">
                  <c:v>-32.784130000000005</c:v>
                </c:pt>
                <c:pt idx="153">
                  <c:v>-33.007279999999994</c:v>
                </c:pt>
                <c:pt idx="154">
                  <c:v>-33.230000000000004</c:v>
                </c:pt>
                <c:pt idx="155">
                  <c:v>-33.452289999999998</c:v>
                </c:pt>
                <c:pt idx="156">
                  <c:v>-33.674129999999998</c:v>
                </c:pt>
                <c:pt idx="157">
                  <c:v>-33.895499999999998</c:v>
                </c:pt>
                <c:pt idx="158">
                  <c:v>-34.11636</c:v>
                </c:pt>
                <c:pt idx="159">
                  <c:v>-34.336680000000001</c:v>
                </c:pt>
                <c:pt idx="160">
                  <c:v>-34.556420000000003</c:v>
                </c:pt>
                <c:pt idx="161">
                  <c:v>-34.775530000000003</c:v>
                </c:pt>
                <c:pt idx="162">
                  <c:v>-34.993960000000001</c:v>
                </c:pt>
                <c:pt idx="163">
                  <c:v>-35.211669999999998</c:v>
                </c:pt>
                <c:pt idx="164">
                  <c:v>-35.42859</c:v>
                </c:pt>
                <c:pt idx="165">
                  <c:v>-35.644669999999998</c:v>
                </c:pt>
                <c:pt idx="166">
                  <c:v>-35.859859999999998</c:v>
                </c:pt>
                <c:pt idx="167">
                  <c:v>-36.074110000000005</c:v>
                </c:pt>
                <c:pt idx="168">
                  <c:v>-36.287350000000004</c:v>
                </c:pt>
                <c:pt idx="169">
                  <c:v>-36.49953</c:v>
                </c:pt>
                <c:pt idx="170">
                  <c:v>-36.710599999999999</c:v>
                </c:pt>
                <c:pt idx="171">
                  <c:v>-36.92051</c:v>
                </c:pt>
                <c:pt idx="172">
                  <c:v>-37.129220000000004</c:v>
                </c:pt>
                <c:pt idx="173">
                  <c:v>-37.336669999999998</c:v>
                </c:pt>
                <c:pt idx="174">
                  <c:v>-37.542819999999999</c:v>
                </c:pt>
                <c:pt idx="175">
                  <c:v>-37.74765</c:v>
                </c:pt>
                <c:pt idx="176">
                  <c:v>-37.951099999999997</c:v>
                </c:pt>
                <c:pt idx="177">
                  <c:v>-38.153170000000003</c:v>
                </c:pt>
                <c:pt idx="178">
                  <c:v>-38.353809999999996</c:v>
                </c:pt>
                <c:pt idx="179">
                  <c:v>-38.55303</c:v>
                </c:pt>
                <c:pt idx="180">
                  <c:v>-38.750789999999995</c:v>
                </c:pt>
                <c:pt idx="181">
                  <c:v>-38.947099999999999</c:v>
                </c:pt>
                <c:pt idx="182">
                  <c:v>-39.141949999999994</c:v>
                </c:pt>
                <c:pt idx="183">
                  <c:v>-39.335349999999998</c:v>
                </c:pt>
                <c:pt idx="184">
                  <c:v>-39.527320000000003</c:v>
                </c:pt>
                <c:pt idx="185">
                  <c:v>-39.717849999999999</c:v>
                </c:pt>
                <c:pt idx="186">
                  <c:v>-39.90699</c:v>
                </c:pt>
                <c:pt idx="187">
                  <c:v>-40.094740000000002</c:v>
                </c:pt>
                <c:pt idx="188">
                  <c:v>-40.281149999999997</c:v>
                </c:pt>
                <c:pt idx="189">
                  <c:v>-40.466250000000002</c:v>
                </c:pt>
                <c:pt idx="190">
                  <c:v>-40.650069999999999</c:v>
                </c:pt>
                <c:pt idx="191">
                  <c:v>-40.832650000000001</c:v>
                </c:pt>
                <c:pt idx="192">
                  <c:v>-41.014039999999994</c:v>
                </c:pt>
                <c:pt idx="193">
                  <c:v>-41.194279999999999</c:v>
                </c:pt>
                <c:pt idx="194">
                  <c:v>-41.37341</c:v>
                </c:pt>
                <c:pt idx="195">
                  <c:v>-41.551459999999999</c:v>
                </c:pt>
                <c:pt idx="196">
                  <c:v>-41.728480000000005</c:v>
                </c:pt>
                <c:pt idx="197">
                  <c:v>-41.904499999999999</c:v>
                </c:pt>
                <c:pt idx="198">
                  <c:v>-42.079529999999998</c:v>
                </c:pt>
                <c:pt idx="199">
                  <c:v>-42.253609999999995</c:v>
                </c:pt>
                <c:pt idx="200">
                  <c:v>-42.426739999999995</c:v>
                </c:pt>
                <c:pt idx="201">
                  <c:v>-42.598939999999999</c:v>
                </c:pt>
                <c:pt idx="202">
                  <c:v>-42.770179999999996</c:v>
                </c:pt>
                <c:pt idx="203">
                  <c:v>-42.940469999999998</c:v>
                </c:pt>
                <c:pt idx="204">
                  <c:v>-43.109769999999997</c:v>
                </c:pt>
                <c:pt idx="205">
                  <c:v>-43.27805</c:v>
                </c:pt>
                <c:pt idx="206">
                  <c:v>-43.445279999999997</c:v>
                </c:pt>
                <c:pt idx="207">
                  <c:v>-43.611400000000003</c:v>
                </c:pt>
                <c:pt idx="208">
                  <c:v>-43.776350000000001</c:v>
                </c:pt>
                <c:pt idx="209">
                  <c:v>-43.940079999999995</c:v>
                </c:pt>
                <c:pt idx="210">
                  <c:v>-44.102530000000002</c:v>
                </c:pt>
                <c:pt idx="211">
                  <c:v>-44.263629999999999</c:v>
                </c:pt>
                <c:pt idx="212">
                  <c:v>-44.423310000000001</c:v>
                </c:pt>
                <c:pt idx="213">
                  <c:v>-44.581540000000004</c:v>
                </c:pt>
                <c:pt idx="214">
                  <c:v>-44.738259999999997</c:v>
                </c:pt>
                <c:pt idx="215">
                  <c:v>-44.893450000000001</c:v>
                </c:pt>
                <c:pt idx="216">
                  <c:v>-45.047080000000001</c:v>
                </c:pt>
                <c:pt idx="217">
                  <c:v>-45.199150000000003</c:v>
                </c:pt>
                <c:pt idx="218">
                  <c:v>-45.349699999999999</c:v>
                </c:pt>
                <c:pt idx="219">
                  <c:v>-45.498750000000001</c:v>
                </c:pt>
                <c:pt idx="220">
                  <c:v>-45.646370000000005</c:v>
                </c:pt>
                <c:pt idx="221">
                  <c:v>-45.792630000000003</c:v>
                </c:pt>
                <c:pt idx="222">
                  <c:v>-45.937640000000002</c:v>
                </c:pt>
                <c:pt idx="223">
                  <c:v>-46.081519999999998</c:v>
                </c:pt>
                <c:pt idx="224">
                  <c:v>-46.224379999999996</c:v>
                </c:pt>
                <c:pt idx="225">
                  <c:v>-46.36636</c:v>
                </c:pt>
                <c:pt idx="226">
                  <c:v>-46.507589999999993</c:v>
                </c:pt>
                <c:pt idx="227">
                  <c:v>-46.648210000000006</c:v>
                </c:pt>
                <c:pt idx="228">
                  <c:v>-46.788309999999996</c:v>
                </c:pt>
                <c:pt idx="229">
                  <c:v>-46.92801</c:v>
                </c:pt>
                <c:pt idx="230">
                  <c:v>-47.067369999999997</c:v>
                </c:pt>
                <c:pt idx="231">
                  <c:v>-47.206419999999994</c:v>
                </c:pt>
                <c:pt idx="232">
                  <c:v>-47.345179999999999</c:v>
                </c:pt>
                <c:pt idx="233">
                  <c:v>-47.483609999999999</c:v>
                </c:pt>
                <c:pt idx="234">
                  <c:v>-47.621639999999999</c:v>
                </c:pt>
                <c:pt idx="235">
                  <c:v>-47.759159999999994</c:v>
                </c:pt>
                <c:pt idx="236">
                  <c:v>-47.896029999999996</c:v>
                </c:pt>
                <c:pt idx="237">
                  <c:v>-48.032089999999997</c:v>
                </c:pt>
                <c:pt idx="238">
                  <c:v>-48.167159999999996</c:v>
                </c:pt>
                <c:pt idx="239">
                  <c:v>-48.301059999999993</c:v>
                </c:pt>
                <c:pt idx="240">
                  <c:v>-48.433639999999997</c:v>
                </c:pt>
                <c:pt idx="241">
                  <c:v>-48.564779999999999</c:v>
                </c:pt>
                <c:pt idx="242">
                  <c:v>-48.694410000000005</c:v>
                </c:pt>
                <c:pt idx="243">
                  <c:v>-48.82253</c:v>
                </c:pt>
                <c:pt idx="244">
                  <c:v>-48.949240000000003</c:v>
                </c:pt>
                <c:pt idx="245">
                  <c:v>-49.074719999999999</c:v>
                </c:pt>
                <c:pt idx="246">
                  <c:v>-49.199299999999994</c:v>
                </c:pt>
                <c:pt idx="247">
                  <c:v>-49.32338</c:v>
                </c:pt>
                <c:pt idx="248">
                  <c:v>-49.447509999999994</c:v>
                </c:pt>
                <c:pt idx="249">
                  <c:v>-49.572320000000005</c:v>
                </c:pt>
                <c:pt idx="250">
                  <c:v>-49.698549999999997</c:v>
                </c:pt>
                <c:pt idx="251">
                  <c:v>-49.826970000000003</c:v>
                </c:pt>
                <c:pt idx="252">
                  <c:v>-49.958410000000001</c:v>
                </c:pt>
                <c:pt idx="253">
                  <c:v>-50.093680000000006</c:v>
                </c:pt>
                <c:pt idx="254">
                  <c:v>-50.233559999999997</c:v>
                </c:pt>
                <c:pt idx="255">
                  <c:v>-50.378730000000004</c:v>
                </c:pt>
                <c:pt idx="256">
                  <c:v>-50.529730000000001</c:v>
                </c:pt>
                <c:pt idx="257">
                  <c:v>-50.686930000000004</c:v>
                </c:pt>
                <c:pt idx="258">
                  <c:v>-50.850459999999998</c:v>
                </c:pt>
                <c:pt idx="259">
                  <c:v>-51.020179999999996</c:v>
                </c:pt>
                <c:pt idx="260">
                  <c:v>-51.195629999999994</c:v>
                </c:pt>
                <c:pt idx="261">
                  <c:v>-51.376000000000005</c:v>
                </c:pt>
                <c:pt idx="262">
                  <c:v>-51.560119999999998</c:v>
                </c:pt>
                <c:pt idx="263">
                  <c:v>-51.746449999999996</c:v>
                </c:pt>
                <c:pt idx="264">
                  <c:v>-51.933109999999999</c:v>
                </c:pt>
                <c:pt idx="265">
                  <c:v>-52.117940000000004</c:v>
                </c:pt>
                <c:pt idx="266">
                  <c:v>-52.298599999999993</c:v>
                </c:pt>
                <c:pt idx="267">
                  <c:v>-52.472700000000003</c:v>
                </c:pt>
                <c:pt idx="268">
                  <c:v>-52.637990000000002</c:v>
                </c:pt>
                <c:pt idx="269">
                  <c:v>-52.792550000000006</c:v>
                </c:pt>
                <c:pt idx="270">
                  <c:v>-52.935010000000005</c:v>
                </c:pt>
                <c:pt idx="271">
                  <c:v>-53.064700000000002</c:v>
                </c:pt>
                <c:pt idx="272">
                  <c:v>-53.18186</c:v>
                </c:pt>
                <c:pt idx="273">
                  <c:v>-53.287700000000001</c:v>
                </c:pt>
                <c:pt idx="274">
                  <c:v>-53.384349999999998</c:v>
                </c:pt>
                <c:pt idx="275">
                  <c:v>-53.474859999999993</c:v>
                </c:pt>
                <c:pt idx="276">
                  <c:v>-53.563000000000002</c:v>
                </c:pt>
                <c:pt idx="277">
                  <c:v>-53.65307</c:v>
                </c:pt>
                <c:pt idx="278">
                  <c:v>-53.749750000000006</c:v>
                </c:pt>
                <c:pt idx="279">
                  <c:v>-53.857820000000004</c:v>
                </c:pt>
                <c:pt idx="280">
                  <c:v>-53.982039999999998</c:v>
                </c:pt>
                <c:pt idx="281">
                  <c:v>-54.126990000000006</c:v>
                </c:pt>
                <c:pt idx="282">
                  <c:v>-54.296909999999997</c:v>
                </c:pt>
                <c:pt idx="283">
                  <c:v>-54.495620000000002</c:v>
                </c:pt>
                <c:pt idx="284">
                  <c:v>-54.726420000000005</c:v>
                </c:pt>
                <c:pt idx="285">
                  <c:v>-54.991929999999996</c:v>
                </c:pt>
                <c:pt idx="286">
                  <c:v>-55.293980000000005</c:v>
                </c:pt>
                <c:pt idx="287">
                  <c:v>-55.633330000000001</c:v>
                </c:pt>
                <c:pt idx="288">
                  <c:v>-56.009439999999998</c:v>
                </c:pt>
                <c:pt idx="289">
                  <c:v>-56.419989999999999</c:v>
                </c:pt>
                <c:pt idx="290">
                  <c:v>-56.860389999999995</c:v>
                </c:pt>
                <c:pt idx="291">
                  <c:v>-57.323149999999998</c:v>
                </c:pt>
                <c:pt idx="292">
                  <c:v>-57.797309999999996</c:v>
                </c:pt>
                <c:pt idx="293">
                  <c:v>-58.268109999999993</c:v>
                </c:pt>
                <c:pt idx="294">
                  <c:v>-58.717280000000002</c:v>
                </c:pt>
                <c:pt idx="295">
                  <c:v>-59.124520000000004</c:v>
                </c:pt>
                <c:pt idx="296">
                  <c:v>-59.470309999999998</c:v>
                </c:pt>
                <c:pt idx="297">
                  <c:v>-59.73997</c:v>
                </c:pt>
                <c:pt idx="298">
                  <c:v>-59.927629999999994</c:v>
                </c:pt>
                <c:pt idx="299">
                  <c:v>-60.038399999999996</c:v>
                </c:pt>
                <c:pt idx="300">
                  <c:v>-60.087879999999998</c:v>
                </c:pt>
                <c:pt idx="301">
                  <c:v>-60.099009999999993</c:v>
                </c:pt>
                <c:pt idx="302">
                  <c:v>-60.098110000000005</c:v>
                </c:pt>
                <c:pt idx="303">
                  <c:v>-60.111469999999997</c:v>
                </c:pt>
                <c:pt idx="304">
                  <c:v>-60.16337</c:v>
                </c:pt>
                <c:pt idx="305">
                  <c:v>-60.275490000000005</c:v>
                </c:pt>
                <c:pt idx="306">
                  <c:v>-60.467370000000003</c:v>
                </c:pt>
                <c:pt idx="307">
                  <c:v>-60.757350000000002</c:v>
                </c:pt>
                <c:pt idx="308">
                  <c:v>-61.16395</c:v>
                </c:pt>
                <c:pt idx="309">
                  <c:v>-61.707419999999999</c:v>
                </c:pt>
                <c:pt idx="310">
                  <c:v>-62.411490000000001</c:v>
                </c:pt>
                <c:pt idx="311">
                  <c:v>-63.305570000000003</c:v>
                </c:pt>
                <c:pt idx="312">
                  <c:v>-64.426869999999994</c:v>
                </c:pt>
                <c:pt idx="313">
                  <c:v>-65.821129999999997</c:v>
                </c:pt>
                <c:pt idx="314">
                  <c:v>-67.533689999999993</c:v>
                </c:pt>
                <c:pt idx="315">
                  <c:v>-69.556520000000006</c:v>
                </c:pt>
                <c:pt idx="316">
                  <c:v>-71.608670000000004</c:v>
                </c:pt>
                <c:pt idx="317">
                  <c:v>-72.692509999999999</c:v>
                </c:pt>
                <c:pt idx="318">
                  <c:v>-71.863529999999997</c:v>
                </c:pt>
                <c:pt idx="319">
                  <c:v>-69.977630000000005</c:v>
                </c:pt>
                <c:pt idx="320">
                  <c:v>-68.097470000000001</c:v>
                </c:pt>
                <c:pt idx="321">
                  <c:v>-66.553569999999993</c:v>
                </c:pt>
                <c:pt idx="322">
                  <c:v>-65.377849999999995</c:v>
                </c:pt>
                <c:pt idx="323">
                  <c:v>-64.544740000000004</c:v>
                </c:pt>
                <c:pt idx="324">
                  <c:v>-64.032730000000001</c:v>
                </c:pt>
                <c:pt idx="325">
                  <c:v>-63.838260000000005</c:v>
                </c:pt>
                <c:pt idx="326">
                  <c:v>-63.981369999999998</c:v>
                </c:pt>
                <c:pt idx="327">
                  <c:v>-64.514570000000006</c:v>
                </c:pt>
                <c:pt idx="328">
                  <c:v>-65.542249999999996</c:v>
                </c:pt>
                <c:pt idx="329">
                  <c:v>-67.261799999999994</c:v>
                </c:pt>
                <c:pt idx="330">
                  <c:v>-70.017030000000005</c:v>
                </c:pt>
                <c:pt idx="331">
                  <c:v>-73.663650000000004</c:v>
                </c:pt>
                <c:pt idx="332">
                  <c:v>-72.52731</c:v>
                </c:pt>
                <c:pt idx="333">
                  <c:v>-67.330010000000001</c:v>
                </c:pt>
                <c:pt idx="334">
                  <c:v>-63.142809999999997</c:v>
                </c:pt>
                <c:pt idx="335">
                  <c:v>-59.924499999999995</c:v>
                </c:pt>
                <c:pt idx="336">
                  <c:v>-57.331040000000002</c:v>
                </c:pt>
                <c:pt idx="337">
                  <c:v>-55.160970000000006</c:v>
                </c:pt>
                <c:pt idx="338">
                  <c:v>-53.297290000000004</c:v>
                </c:pt>
                <c:pt idx="339">
                  <c:v>-51.667640000000006</c:v>
                </c:pt>
                <c:pt idx="340">
                  <c:v>-50.224440000000001</c:v>
                </c:pt>
                <c:pt idx="341">
                  <c:v>-48.934830000000005</c:v>
                </c:pt>
                <c:pt idx="342">
                  <c:v>-47.775170000000003</c:v>
                </c:pt>
                <c:pt idx="343">
                  <c:v>-46.727879999999999</c:v>
                </c:pt>
                <c:pt idx="344">
                  <c:v>-45.77955</c:v>
                </c:pt>
                <c:pt idx="345">
                  <c:v>-44.919719999999998</c:v>
                </c:pt>
                <c:pt idx="346">
                  <c:v>-44.140079999999998</c:v>
                </c:pt>
                <c:pt idx="347">
                  <c:v>-43.433920000000001</c:v>
                </c:pt>
                <c:pt idx="348">
                  <c:v>-42.7958</c:v>
                </c:pt>
                <c:pt idx="349">
                  <c:v>-42.221209999999999</c:v>
                </c:pt>
                <c:pt idx="350">
                  <c:v>-41.706429999999997</c:v>
                </c:pt>
                <c:pt idx="351">
                  <c:v>-41.248359999999998</c:v>
                </c:pt>
                <c:pt idx="352">
                  <c:v>-40.844409999999996</c:v>
                </c:pt>
                <c:pt idx="353">
                  <c:v>-40.492449999999998</c:v>
                </c:pt>
                <c:pt idx="354">
                  <c:v>-40.190669999999997</c:v>
                </c:pt>
                <c:pt idx="355">
                  <c:v>-39.937619999999995</c:v>
                </c:pt>
                <c:pt idx="356">
                  <c:v>-39.732100000000003</c:v>
                </c:pt>
                <c:pt idx="357">
                  <c:v>-39.573189999999997</c:v>
                </c:pt>
                <c:pt idx="358">
                  <c:v>-39.460169999999998</c:v>
                </c:pt>
                <c:pt idx="359">
                  <c:v>-39.392560000000003</c:v>
                </c:pt>
                <c:pt idx="360">
                  <c:v>-39.370049999999999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FE8-476F-90FD-EB36551536F4}"/>
            </c:ext>
          </c:extLst>
        </c:ser>
        <c:ser>
          <c:idx val="6"/>
          <c:order val="6"/>
          <c:tx>
            <c:v>2.4</c:v>
          </c:tx>
          <c:spPr>
            <a:ln w="19050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Sheet1!$S$1463:$S$1823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Sheet1!$U$1463:$U$1823</c:f>
              <c:numCache>
                <c:formatCode>0.000</c:formatCode>
                <c:ptCount val="361"/>
                <c:pt idx="0">
                  <c:v>-1.7000000000066962E-4</c:v>
                </c:pt>
                <c:pt idx="1">
                  <c:v>-3.900000000012227E-4</c:v>
                </c:pt>
                <c:pt idx="2">
                  <c:v>-1.0399999999997078E-3</c:v>
                </c:pt>
                <c:pt idx="3">
                  <c:v>-2.1400000000006969E-3</c:v>
                </c:pt>
                <c:pt idx="4">
                  <c:v>-3.7400000000005207E-3</c:v>
                </c:pt>
                <c:pt idx="5">
                  <c:v>-5.890000000000839E-3</c:v>
                </c:pt>
                <c:pt idx="6">
                  <c:v>-8.6500000000011568E-3</c:v>
                </c:pt>
                <c:pt idx="7">
                  <c:v>-1.2120000000001241E-2</c:v>
                </c:pt>
                <c:pt idx="8">
                  <c:v>-1.641000000000048E-2</c:v>
                </c:pt>
                <c:pt idx="9">
                  <c:v>-2.1650000000001057E-2</c:v>
                </c:pt>
                <c:pt idx="10">
                  <c:v>-2.8000000000000469E-2</c:v>
                </c:pt>
                <c:pt idx="11">
                  <c:v>-3.5640000000000782E-2</c:v>
                </c:pt>
                <c:pt idx="12">
                  <c:v>-4.4780000000001152E-2</c:v>
                </c:pt>
                <c:pt idx="13">
                  <c:v>-5.5670000000000996E-2</c:v>
                </c:pt>
                <c:pt idx="14">
                  <c:v>-6.8559999999999732E-2</c:v>
                </c:pt>
                <c:pt idx="15">
                  <c:v>-8.373000000000097E-2</c:v>
                </c:pt>
                <c:pt idx="16">
                  <c:v>-0.1014999999999997</c:v>
                </c:pt>
                <c:pt idx="17">
                  <c:v>-0.1222000000000012</c:v>
                </c:pt>
                <c:pt idx="18">
                  <c:v>-0.14616999999999969</c:v>
                </c:pt>
                <c:pt idx="19">
                  <c:v>-0.17378000000000071</c:v>
                </c:pt>
                <c:pt idx="20">
                  <c:v>-0.2053799999999999</c:v>
                </c:pt>
                <c:pt idx="21">
                  <c:v>-0.24136000000000024</c:v>
                </c:pt>
                <c:pt idx="22">
                  <c:v>-0.28209000000000017</c:v>
                </c:pt>
                <c:pt idx="23">
                  <c:v>-0.3279399999999999</c:v>
                </c:pt>
                <c:pt idx="24">
                  <c:v>-0.37926000000000037</c:v>
                </c:pt>
                <c:pt idx="25">
                  <c:v>-0.43642999999999965</c:v>
                </c:pt>
                <c:pt idx="26">
                  <c:v>-0.49975000000000058</c:v>
                </c:pt>
                <c:pt idx="27">
                  <c:v>-0.56954999999999956</c:v>
                </c:pt>
                <c:pt idx="28">
                  <c:v>-0.64611000000000018</c:v>
                </c:pt>
                <c:pt idx="29">
                  <c:v>-0.72970000000000113</c:v>
                </c:pt>
                <c:pt idx="30">
                  <c:v>-0.82052999999999976</c:v>
                </c:pt>
                <c:pt idx="31">
                  <c:v>-0.91882000000000019</c:v>
                </c:pt>
                <c:pt idx="32">
                  <c:v>-1.0247200000000003</c:v>
                </c:pt>
                <c:pt idx="33">
                  <c:v>-1.1383500000000009</c:v>
                </c:pt>
                <c:pt idx="34">
                  <c:v>-1.2598099999999999</c:v>
                </c:pt>
                <c:pt idx="35">
                  <c:v>-1.3891299999999998</c:v>
                </c:pt>
                <c:pt idx="36">
                  <c:v>-1.5263400000000011</c:v>
                </c:pt>
                <c:pt idx="37">
                  <c:v>-1.6714000000000002</c:v>
                </c:pt>
                <c:pt idx="38">
                  <c:v>-1.8242200000000004</c:v>
                </c:pt>
                <c:pt idx="39">
                  <c:v>-1.9847200000000011</c:v>
                </c:pt>
                <c:pt idx="40">
                  <c:v>-2.1527200000000004</c:v>
                </c:pt>
                <c:pt idx="41">
                  <c:v>-2.3280500000000011</c:v>
                </c:pt>
                <c:pt idx="42">
                  <c:v>-2.5104699999999998</c:v>
                </c:pt>
                <c:pt idx="43">
                  <c:v>-2.6997300000000006</c:v>
                </c:pt>
                <c:pt idx="44">
                  <c:v>-2.8955400000000004</c:v>
                </c:pt>
                <c:pt idx="45">
                  <c:v>-3.0975800000000007</c:v>
                </c:pt>
                <c:pt idx="46">
                  <c:v>-3.3055099999999999</c:v>
                </c:pt>
                <c:pt idx="47">
                  <c:v>-3.5189599999999999</c:v>
                </c:pt>
                <c:pt idx="48">
                  <c:v>-3.7375600000000002</c:v>
                </c:pt>
                <c:pt idx="49">
                  <c:v>-3.9609120000000004</c:v>
                </c:pt>
                <c:pt idx="50">
                  <c:v>-4.1886310000000009</c:v>
                </c:pt>
                <c:pt idx="51">
                  <c:v>-4.4203270000000003</c:v>
                </c:pt>
                <c:pt idx="52">
                  <c:v>-4.6556180000000005</c:v>
                </c:pt>
                <c:pt idx="53">
                  <c:v>-4.8941400000000002</c:v>
                </c:pt>
                <c:pt idx="54">
                  <c:v>-5.1355520000000006</c:v>
                </c:pt>
                <c:pt idx="55">
                  <c:v>-5.3795380000000002</c:v>
                </c:pt>
                <c:pt idx="56">
                  <c:v>-5.6258189999999999</c:v>
                </c:pt>
                <c:pt idx="57">
                  <c:v>-5.874155</c:v>
                </c:pt>
                <c:pt idx="58">
                  <c:v>-6.1243510000000008</c:v>
                </c:pt>
                <c:pt idx="59">
                  <c:v>-6.3762560000000006</c:v>
                </c:pt>
                <c:pt idx="60">
                  <c:v>-6.6297700000000006</c:v>
                </c:pt>
                <c:pt idx="61">
                  <c:v>-6.8848440000000002</c:v>
                </c:pt>
                <c:pt idx="62">
                  <c:v>-7.1414770000000001</c:v>
                </c:pt>
                <c:pt idx="63">
                  <c:v>-7.3997160000000006</c:v>
                </c:pt>
                <c:pt idx="64">
                  <c:v>-7.6596530000000005</c:v>
                </c:pt>
                <c:pt idx="65">
                  <c:v>-7.9214200000000003</c:v>
                </c:pt>
                <c:pt idx="66">
                  <c:v>-8.1851839999999996</c:v>
                </c:pt>
                <c:pt idx="67">
                  <c:v>-8.4511439999999993</c:v>
                </c:pt>
                <c:pt idx="68">
                  <c:v>-8.7195180000000008</c:v>
                </c:pt>
                <c:pt idx="69">
                  <c:v>-8.9905439999999999</c:v>
                </c:pt>
                <c:pt idx="70">
                  <c:v>-9.2644680000000008</c:v>
                </c:pt>
                <c:pt idx="71">
                  <c:v>-9.5415379999999992</c:v>
                </c:pt>
                <c:pt idx="72">
                  <c:v>-9.8219969999999996</c:v>
                </c:pt>
                <c:pt idx="73">
                  <c:v>-10.106079000000001</c:v>
                </c:pt>
                <c:pt idx="74">
                  <c:v>-10.393998</c:v>
                </c:pt>
                <c:pt idx="75">
                  <c:v>-10.68595</c:v>
                </c:pt>
                <c:pt idx="76">
                  <c:v>-10.982099</c:v>
                </c:pt>
                <c:pt idx="77">
                  <c:v>-11.282578000000001</c:v>
                </c:pt>
                <c:pt idx="78">
                  <c:v>-11.587486</c:v>
                </c:pt>
                <c:pt idx="79">
                  <c:v>-11.896879999999999</c:v>
                </c:pt>
                <c:pt idx="80">
                  <c:v>-12.210776000000001</c:v>
                </c:pt>
                <c:pt idx="81">
                  <c:v>-12.529147</c:v>
                </c:pt>
                <c:pt idx="82">
                  <c:v>-12.851917</c:v>
                </c:pt>
                <c:pt idx="83">
                  <c:v>-13.1789664</c:v>
                </c:pt>
                <c:pt idx="84">
                  <c:v>-13.510125</c:v>
                </c:pt>
                <c:pt idx="85">
                  <c:v>-13.8451766</c:v>
                </c:pt>
                <c:pt idx="86">
                  <c:v>-14.1838578</c:v>
                </c:pt>
                <c:pt idx="87">
                  <c:v>-14.5258597</c:v>
                </c:pt>
                <c:pt idx="88">
                  <c:v>-14.8708297</c:v>
                </c:pt>
                <c:pt idx="89">
                  <c:v>-15.218375</c:v>
                </c:pt>
                <c:pt idx="90">
                  <c:v>-15.568064</c:v>
                </c:pt>
                <c:pt idx="91">
                  <c:v>-15.919434000000001</c:v>
                </c:pt>
                <c:pt idx="92">
                  <c:v>-16.271995</c:v>
                </c:pt>
                <c:pt idx="93">
                  <c:v>-16.625233000000001</c:v>
                </c:pt>
                <c:pt idx="94">
                  <c:v>-16.978624</c:v>
                </c:pt>
                <c:pt idx="95">
                  <c:v>-17.331633</c:v>
                </c:pt>
                <c:pt idx="96">
                  <c:v>-17.683730000000001</c:v>
                </c:pt>
                <c:pt idx="97">
                  <c:v>-18.034393999999999</c:v>
                </c:pt>
                <c:pt idx="98">
                  <c:v>-18.383125</c:v>
                </c:pt>
                <c:pt idx="99">
                  <c:v>-18.729452000000002</c:v>
                </c:pt>
                <c:pt idx="100">
                  <c:v>-19.072942000000001</c:v>
                </c:pt>
                <c:pt idx="101">
                  <c:v>-19.413209000000002</c:v>
                </c:pt>
                <c:pt idx="102">
                  <c:v>-19.749919999999999</c:v>
                </c:pt>
                <c:pt idx="103">
                  <c:v>-20.082802999999998</c:v>
                </c:pt>
                <c:pt idx="104">
                  <c:v>-20.411650000000002</c:v>
                </c:pt>
                <c:pt idx="105">
                  <c:v>-20.736322000000001</c:v>
                </c:pt>
                <c:pt idx="106">
                  <c:v>-21.056747999999999</c:v>
                </c:pt>
                <c:pt idx="107">
                  <c:v>-21.372925000000002</c:v>
                </c:pt>
                <c:pt idx="108">
                  <c:v>-21.684918</c:v>
                </c:pt>
                <c:pt idx="109">
                  <c:v>-21.992850000000001</c:v>
                </c:pt>
                <c:pt idx="110">
                  <c:v>-22.296903999999998</c:v>
                </c:pt>
                <c:pt idx="111">
                  <c:v>-22.597307999999998</c:v>
                </c:pt>
                <c:pt idx="112">
                  <c:v>-22.894334000000001</c:v>
                </c:pt>
                <c:pt idx="113">
                  <c:v>-23.188287000000003</c:v>
                </c:pt>
                <c:pt idx="114">
                  <c:v>-23.479495</c:v>
                </c:pt>
                <c:pt idx="115">
                  <c:v>-23.768304999999998</c:v>
                </c:pt>
                <c:pt idx="116">
                  <c:v>-24.055070000000001</c:v>
                </c:pt>
                <c:pt idx="117">
                  <c:v>-24.340139999999998</c:v>
                </c:pt>
                <c:pt idx="118">
                  <c:v>-24.62387</c:v>
                </c:pt>
                <c:pt idx="119">
                  <c:v>-24.906590000000001</c:v>
                </c:pt>
                <c:pt idx="120">
                  <c:v>-25.188610000000001</c:v>
                </c:pt>
                <c:pt idx="121">
                  <c:v>-25.47025</c:v>
                </c:pt>
                <c:pt idx="122">
                  <c:v>-25.751760000000001</c:v>
                </c:pt>
                <c:pt idx="123">
                  <c:v>-26.033380000000001</c:v>
                </c:pt>
                <c:pt idx="124">
                  <c:v>-26.315350000000002</c:v>
                </c:pt>
                <c:pt idx="125">
                  <c:v>-26.597830000000002</c:v>
                </c:pt>
                <c:pt idx="126">
                  <c:v>-26.880980000000001</c:v>
                </c:pt>
                <c:pt idx="127">
                  <c:v>-27.164920000000002</c:v>
                </c:pt>
                <c:pt idx="128">
                  <c:v>-27.449739999999998</c:v>
                </c:pt>
                <c:pt idx="129">
                  <c:v>-27.735509999999998</c:v>
                </c:pt>
                <c:pt idx="130">
                  <c:v>-28.022260000000003</c:v>
                </c:pt>
                <c:pt idx="131">
                  <c:v>-28.310000000000002</c:v>
                </c:pt>
                <c:pt idx="132">
                  <c:v>-28.598700000000001</c:v>
                </c:pt>
                <c:pt idx="133">
                  <c:v>-28.88832</c:v>
                </c:pt>
                <c:pt idx="134">
                  <c:v>-29.178800000000003</c:v>
                </c:pt>
                <c:pt idx="135">
                  <c:v>-29.47006</c:v>
                </c:pt>
                <c:pt idx="136">
                  <c:v>-29.761980000000001</c:v>
                </c:pt>
                <c:pt idx="137">
                  <c:v>-30.054459999999999</c:v>
                </c:pt>
                <c:pt idx="138">
                  <c:v>-30.347360000000002</c:v>
                </c:pt>
                <c:pt idx="139">
                  <c:v>-30.640520000000002</c:v>
                </c:pt>
                <c:pt idx="140">
                  <c:v>-30.933799999999998</c:v>
                </c:pt>
                <c:pt idx="141">
                  <c:v>-31.227029999999999</c:v>
                </c:pt>
                <c:pt idx="142">
                  <c:v>-31.520029999999998</c:v>
                </c:pt>
                <c:pt idx="143">
                  <c:v>-31.812640000000002</c:v>
                </c:pt>
                <c:pt idx="144">
                  <c:v>-32.104649999999999</c:v>
                </c:pt>
                <c:pt idx="145">
                  <c:v>-32.395910000000001</c:v>
                </c:pt>
                <c:pt idx="146">
                  <c:v>-32.686210000000003</c:v>
                </c:pt>
                <c:pt idx="147">
                  <c:v>-32.975380000000001</c:v>
                </c:pt>
                <c:pt idx="148">
                  <c:v>-33.263240000000003</c:v>
                </c:pt>
                <c:pt idx="149">
                  <c:v>-33.549610000000001</c:v>
                </c:pt>
                <c:pt idx="150">
                  <c:v>-33.834330000000001</c:v>
                </c:pt>
                <c:pt idx="151">
                  <c:v>-34.117229999999999</c:v>
                </c:pt>
                <c:pt idx="152">
                  <c:v>-34.398150000000001</c:v>
                </c:pt>
                <c:pt idx="153">
                  <c:v>-34.676949999999998</c:v>
                </c:pt>
                <c:pt idx="154">
                  <c:v>-34.953490000000002</c:v>
                </c:pt>
                <c:pt idx="155">
                  <c:v>-35.227640000000001</c:v>
                </c:pt>
                <c:pt idx="156">
                  <c:v>-35.499290000000002</c:v>
                </c:pt>
                <c:pt idx="157">
                  <c:v>-35.768320000000003</c:v>
                </c:pt>
                <c:pt idx="158">
                  <c:v>-36.034649999999999</c:v>
                </c:pt>
                <c:pt idx="159">
                  <c:v>-36.298189999999998</c:v>
                </c:pt>
                <c:pt idx="160">
                  <c:v>-36.558860000000003</c:v>
                </c:pt>
                <c:pt idx="161">
                  <c:v>-36.81662</c:v>
                </c:pt>
                <c:pt idx="162">
                  <c:v>-37.071399999999997</c:v>
                </c:pt>
                <c:pt idx="163">
                  <c:v>-37.323180000000001</c:v>
                </c:pt>
                <c:pt idx="164">
                  <c:v>-37.571930000000002</c:v>
                </c:pt>
                <c:pt idx="165">
                  <c:v>-37.817619999999998</c:v>
                </c:pt>
                <c:pt idx="166">
                  <c:v>-38.06026</c:v>
                </c:pt>
                <c:pt idx="167">
                  <c:v>-38.299840000000003</c:v>
                </c:pt>
                <c:pt idx="168">
                  <c:v>-38.536369999999998</c:v>
                </c:pt>
                <c:pt idx="169">
                  <c:v>-38.769880000000001</c:v>
                </c:pt>
                <c:pt idx="170">
                  <c:v>-39.000390000000003</c:v>
                </c:pt>
                <c:pt idx="171">
                  <c:v>-39.227919999999997</c:v>
                </c:pt>
                <c:pt idx="172">
                  <c:v>-39.45252</c:v>
                </c:pt>
                <c:pt idx="173">
                  <c:v>-39.674219999999998</c:v>
                </c:pt>
                <c:pt idx="174">
                  <c:v>-39.893070000000002</c:v>
                </c:pt>
                <c:pt idx="175">
                  <c:v>-40.109110000000001</c:v>
                </c:pt>
                <c:pt idx="176">
                  <c:v>-40.322400000000002</c:v>
                </c:pt>
                <c:pt idx="177">
                  <c:v>-40.532980000000002</c:v>
                </c:pt>
                <c:pt idx="178">
                  <c:v>-40.74091</c:v>
                </c:pt>
                <c:pt idx="179">
                  <c:v>-40.94623</c:v>
                </c:pt>
                <c:pt idx="180">
                  <c:v>-41.149000000000001</c:v>
                </c:pt>
                <c:pt idx="181">
                  <c:v>-41.349260000000001</c:v>
                </c:pt>
                <c:pt idx="182">
                  <c:v>-41.547060000000002</c:v>
                </c:pt>
                <c:pt idx="183">
                  <c:v>-41.742449999999998</c:v>
                </c:pt>
                <c:pt idx="184">
                  <c:v>-41.935479999999998</c:v>
                </c:pt>
                <c:pt idx="185">
                  <c:v>-42.126179999999998</c:v>
                </c:pt>
                <c:pt idx="186">
                  <c:v>-42.314599999999999</c:v>
                </c:pt>
                <c:pt idx="187">
                  <c:v>-42.500779999999999</c:v>
                </c:pt>
                <c:pt idx="188">
                  <c:v>-42.684759999999997</c:v>
                </c:pt>
                <c:pt idx="189">
                  <c:v>-42.866570000000003</c:v>
                </c:pt>
                <c:pt idx="190">
                  <c:v>-43.04627</c:v>
                </c:pt>
                <c:pt idx="191">
                  <c:v>-43.223869999999998</c:v>
                </c:pt>
                <c:pt idx="192">
                  <c:v>-43.399439999999998</c:v>
                </c:pt>
                <c:pt idx="193">
                  <c:v>-43.573010000000004</c:v>
                </c:pt>
                <c:pt idx="194">
                  <c:v>-43.744619999999998</c:v>
                </c:pt>
                <c:pt idx="195">
                  <c:v>-43.914340000000003</c:v>
                </c:pt>
                <c:pt idx="196">
                  <c:v>-44.08222</c:v>
                </c:pt>
                <c:pt idx="197">
                  <c:v>-44.24832</c:v>
                </c:pt>
                <c:pt idx="198">
                  <c:v>-44.41272</c:v>
                </c:pt>
                <c:pt idx="199">
                  <c:v>-44.575499999999998</c:v>
                </c:pt>
                <c:pt idx="200">
                  <c:v>-44.736739999999998</c:v>
                </c:pt>
                <c:pt idx="201">
                  <c:v>-44.896529999999998</c:v>
                </c:pt>
                <c:pt idx="202">
                  <c:v>-45.054990000000004</c:v>
                </c:pt>
                <c:pt idx="203">
                  <c:v>-45.212209999999999</c:v>
                </c:pt>
                <c:pt idx="204">
                  <c:v>-45.368310000000001</c:v>
                </c:pt>
                <c:pt idx="205">
                  <c:v>-45.523409999999998</c:v>
                </c:pt>
                <c:pt idx="206">
                  <c:v>-45.677630000000001</c:v>
                </c:pt>
                <c:pt idx="207">
                  <c:v>-45.831090000000003</c:v>
                </c:pt>
                <c:pt idx="208">
                  <c:v>-45.983899999999998</c:v>
                </c:pt>
                <c:pt idx="209">
                  <c:v>-46.136179999999996</c:v>
                </c:pt>
                <c:pt idx="210">
                  <c:v>-46.288029999999999</c:v>
                </c:pt>
                <c:pt idx="211">
                  <c:v>-46.439549999999997</c:v>
                </c:pt>
                <c:pt idx="212">
                  <c:v>-46.590809999999998</c:v>
                </c:pt>
                <c:pt idx="213">
                  <c:v>-46.741869999999999</c:v>
                </c:pt>
                <c:pt idx="214">
                  <c:v>-46.892780000000002</c:v>
                </c:pt>
                <c:pt idx="215">
                  <c:v>-47.043569999999995</c:v>
                </c:pt>
                <c:pt idx="216">
                  <c:v>-47.194240000000001</c:v>
                </c:pt>
                <c:pt idx="217">
                  <c:v>-47.34478</c:v>
                </c:pt>
                <c:pt idx="218">
                  <c:v>-47.495149999999995</c:v>
                </c:pt>
                <c:pt idx="219">
                  <c:v>-47.645319999999998</c:v>
                </c:pt>
                <c:pt idx="220">
                  <c:v>-47.795209999999997</c:v>
                </c:pt>
                <c:pt idx="221">
                  <c:v>-47.944759999999995</c:v>
                </c:pt>
                <c:pt idx="222">
                  <c:v>-48.093890000000002</c:v>
                </c:pt>
                <c:pt idx="223">
                  <c:v>-48.242530000000002</c:v>
                </c:pt>
                <c:pt idx="224">
                  <c:v>-48.390599999999999</c:v>
                </c:pt>
                <c:pt idx="225">
                  <c:v>-48.538039999999995</c:v>
                </c:pt>
                <c:pt idx="226">
                  <c:v>-48.684799999999996</c:v>
                </c:pt>
                <c:pt idx="227">
                  <c:v>-48.830869999999997</c:v>
                </c:pt>
                <c:pt idx="228">
                  <c:v>-48.976230000000001</c:v>
                </c:pt>
                <c:pt idx="229">
                  <c:v>-49.120899999999999</c:v>
                </c:pt>
                <c:pt idx="230">
                  <c:v>-49.264899999999997</c:v>
                </c:pt>
                <c:pt idx="231">
                  <c:v>-49.408279999999998</c:v>
                </c:pt>
                <c:pt idx="232">
                  <c:v>-49.551090000000002</c:v>
                </c:pt>
                <c:pt idx="233">
                  <c:v>-49.693370000000002</c:v>
                </c:pt>
                <c:pt idx="234">
                  <c:v>-49.835160000000002</c:v>
                </c:pt>
                <c:pt idx="235">
                  <c:v>-49.976459999999996</c:v>
                </c:pt>
                <c:pt idx="236">
                  <c:v>-50.117239999999995</c:v>
                </c:pt>
                <c:pt idx="237">
                  <c:v>-50.25741</c:v>
                </c:pt>
                <c:pt idx="238">
                  <c:v>-50.396810000000002</c:v>
                </c:pt>
                <c:pt idx="239">
                  <c:v>-50.535229999999999</c:v>
                </c:pt>
                <c:pt idx="240">
                  <c:v>-50.672379999999997</c:v>
                </c:pt>
                <c:pt idx="241">
                  <c:v>-50.80789</c:v>
                </c:pt>
                <c:pt idx="242">
                  <c:v>-50.94135</c:v>
                </c:pt>
                <c:pt idx="243">
                  <c:v>-51.072299999999998</c:v>
                </c:pt>
                <c:pt idx="244">
                  <c:v>-51.20026</c:v>
                </c:pt>
                <c:pt idx="245">
                  <c:v>-51.324809999999999</c:v>
                </c:pt>
                <c:pt idx="246">
                  <c:v>-51.44556</c:v>
                </c:pt>
                <c:pt idx="247">
                  <c:v>-51.562269999999998</c:v>
                </c:pt>
                <c:pt idx="248">
                  <c:v>-51.674849999999999</c:v>
                </c:pt>
                <c:pt idx="249">
                  <c:v>-51.78342</c:v>
                </c:pt>
                <c:pt idx="250">
                  <c:v>-51.888349999999996</c:v>
                </c:pt>
                <c:pt idx="251">
                  <c:v>-51.990299999999998</c:v>
                </c:pt>
                <c:pt idx="252">
                  <c:v>-52.090220000000002</c:v>
                </c:pt>
                <c:pt idx="253">
                  <c:v>-52.189309999999999</c:v>
                </c:pt>
                <c:pt idx="254">
                  <c:v>-52.289069999999995</c:v>
                </c:pt>
                <c:pt idx="255">
                  <c:v>-52.391199999999998</c:v>
                </c:pt>
                <c:pt idx="256">
                  <c:v>-52.49756</c:v>
                </c:pt>
                <c:pt idx="257">
                  <c:v>-52.610129999999998</c:v>
                </c:pt>
                <c:pt idx="258">
                  <c:v>-52.730879999999999</c:v>
                </c:pt>
                <c:pt idx="259">
                  <c:v>-52.861739999999998</c:v>
                </c:pt>
                <c:pt idx="260">
                  <c:v>-53.004469999999998</c:v>
                </c:pt>
                <c:pt idx="261">
                  <c:v>-53.160620000000002</c:v>
                </c:pt>
                <c:pt idx="262">
                  <c:v>-53.33137</c:v>
                </c:pt>
                <c:pt idx="263">
                  <c:v>-53.517469999999996</c:v>
                </c:pt>
                <c:pt idx="264">
                  <c:v>-53.71913</c:v>
                </c:pt>
                <c:pt idx="265">
                  <c:v>-53.935890000000001</c:v>
                </c:pt>
                <c:pt idx="266">
                  <c:v>-54.166519999999998</c:v>
                </c:pt>
                <c:pt idx="267">
                  <c:v>-54.408949999999997</c:v>
                </c:pt>
                <c:pt idx="268">
                  <c:v>-54.660119999999999</c:v>
                </c:pt>
                <c:pt idx="269">
                  <c:v>-54.916039999999995</c:v>
                </c:pt>
                <c:pt idx="270">
                  <c:v>-55.171779999999998</c:v>
                </c:pt>
                <c:pt idx="271">
                  <c:v>-55.421729999999997</c:v>
                </c:pt>
                <c:pt idx="272">
                  <c:v>-55.659869999999998</c:v>
                </c:pt>
                <c:pt idx="273">
                  <c:v>-55.880319999999998</c:v>
                </c:pt>
                <c:pt idx="274">
                  <c:v>-56.077979999999997</c:v>
                </c:pt>
                <c:pt idx="275">
                  <c:v>-56.249249999999996</c:v>
                </c:pt>
                <c:pt idx="276">
                  <c:v>-56.392589999999998</c:v>
                </c:pt>
                <c:pt idx="277">
                  <c:v>-56.508929999999999</c:v>
                </c:pt>
                <c:pt idx="278">
                  <c:v>-56.601770000000002</c:v>
                </c:pt>
                <c:pt idx="279">
                  <c:v>-56.676829999999995</c:v>
                </c:pt>
                <c:pt idx="280">
                  <c:v>-56.741549999999997</c:v>
                </c:pt>
                <c:pt idx="281">
                  <c:v>-56.804349999999999</c:v>
                </c:pt>
                <c:pt idx="282">
                  <c:v>-56.873930000000001</c:v>
                </c:pt>
                <c:pt idx="283">
                  <c:v>-56.958669999999998</c:v>
                </c:pt>
                <c:pt idx="284">
                  <c:v>-57.066110000000002</c:v>
                </c:pt>
                <c:pt idx="285">
                  <c:v>-57.202570000000001</c:v>
                </c:pt>
                <c:pt idx="286">
                  <c:v>-57.372810000000001</c:v>
                </c:pt>
                <c:pt idx="287">
                  <c:v>-57.579740000000001</c:v>
                </c:pt>
                <c:pt idx="288">
                  <c:v>-57.823979999999999</c:v>
                </c:pt>
                <c:pt idx="289">
                  <c:v>-58.103369999999998</c:v>
                </c:pt>
                <c:pt idx="290">
                  <c:v>-58.412309999999998</c:v>
                </c:pt>
                <c:pt idx="291">
                  <c:v>-58.741030000000002</c:v>
                </c:pt>
                <c:pt idx="292">
                  <c:v>-59.074999999999996</c:v>
                </c:pt>
                <c:pt idx="293">
                  <c:v>-59.394889999999997</c:v>
                </c:pt>
                <c:pt idx="294">
                  <c:v>-59.677720000000001</c:v>
                </c:pt>
                <c:pt idx="295">
                  <c:v>-59.89987</c:v>
                </c:pt>
                <c:pt idx="296">
                  <c:v>-60.04175</c:v>
                </c:pt>
                <c:pt idx="297">
                  <c:v>-60.093130000000002</c:v>
                </c:pt>
                <c:pt idx="298">
                  <c:v>-60.056739999999998</c:v>
                </c:pt>
                <c:pt idx="299">
                  <c:v>-59.948209999999996</c:v>
                </c:pt>
                <c:pt idx="300">
                  <c:v>-59.79251</c:v>
                </c:pt>
                <c:pt idx="301">
                  <c:v>-59.618829999999996</c:v>
                </c:pt>
                <c:pt idx="302">
                  <c:v>-59.455970000000001</c:v>
                </c:pt>
                <c:pt idx="303">
                  <c:v>-59.329679999999996</c:v>
                </c:pt>
                <c:pt idx="304">
                  <c:v>-59.261699999999998</c:v>
                </c:pt>
                <c:pt idx="305">
                  <c:v>-59.269869999999997</c:v>
                </c:pt>
                <c:pt idx="306">
                  <c:v>-59.368739999999995</c:v>
                </c:pt>
                <c:pt idx="307">
                  <c:v>-59.569949999999999</c:v>
                </c:pt>
                <c:pt idx="308">
                  <c:v>-59.881920000000001</c:v>
                </c:pt>
                <c:pt idx="309">
                  <c:v>-60.308059999999998</c:v>
                </c:pt>
                <c:pt idx="310">
                  <c:v>-60.842179999999999</c:v>
                </c:pt>
                <c:pt idx="311">
                  <c:v>-61.458939999999998</c:v>
                </c:pt>
                <c:pt idx="312">
                  <c:v>-62.096980000000002</c:v>
                </c:pt>
                <c:pt idx="313">
                  <c:v>-62.638329999999996</c:v>
                </c:pt>
                <c:pt idx="314">
                  <c:v>-62.908949999999997</c:v>
                </c:pt>
                <c:pt idx="315">
                  <c:v>-62.747119999999995</c:v>
                </c:pt>
                <c:pt idx="316">
                  <c:v>-62.122299999999996</c:v>
                </c:pt>
                <c:pt idx="317">
                  <c:v>-61.1633</c:v>
                </c:pt>
                <c:pt idx="318">
                  <c:v>-60.054269999999995</c:v>
                </c:pt>
                <c:pt idx="319">
                  <c:v>-58.938549999999999</c:v>
                </c:pt>
                <c:pt idx="320">
                  <c:v>-57.898910000000001</c:v>
                </c:pt>
                <c:pt idx="321">
                  <c:v>-56.975380000000001</c:v>
                </c:pt>
                <c:pt idx="322">
                  <c:v>-56.18488</c:v>
                </c:pt>
                <c:pt idx="323">
                  <c:v>-55.533769999999997</c:v>
                </c:pt>
                <c:pt idx="324">
                  <c:v>-55.024609999999996</c:v>
                </c:pt>
                <c:pt idx="325">
                  <c:v>-54.659649999999999</c:v>
                </c:pt>
                <c:pt idx="326">
                  <c:v>-54.442700000000002</c:v>
                </c:pt>
                <c:pt idx="327">
                  <c:v>-54.380319999999998</c:v>
                </c:pt>
                <c:pt idx="328">
                  <c:v>-54.482639999999996</c:v>
                </c:pt>
                <c:pt idx="329">
                  <c:v>-54.763930000000002</c:v>
                </c:pt>
                <c:pt idx="330">
                  <c:v>-55.242339999999999</c:v>
                </c:pt>
                <c:pt idx="331">
                  <c:v>-55.936669999999999</c:v>
                </c:pt>
                <c:pt idx="332">
                  <c:v>-56.853090000000002</c:v>
                </c:pt>
                <c:pt idx="333">
                  <c:v>-57.94088</c:v>
                </c:pt>
                <c:pt idx="334">
                  <c:v>-58.972090000000001</c:v>
                </c:pt>
                <c:pt idx="335">
                  <c:v>-59.38111</c:v>
                </c:pt>
                <c:pt idx="336">
                  <c:v>-58.576920000000001</c:v>
                </c:pt>
                <c:pt idx="337">
                  <c:v>-56.769390000000001</c:v>
                </c:pt>
                <c:pt idx="338">
                  <c:v>-54.633800000000001</c:v>
                </c:pt>
                <c:pt idx="339">
                  <c:v>-52.569659999999999</c:v>
                </c:pt>
                <c:pt idx="340">
                  <c:v>-50.699249999999999</c:v>
                </c:pt>
                <c:pt idx="341">
                  <c:v>-49.034469999999999</c:v>
                </c:pt>
                <c:pt idx="342">
                  <c:v>-47.556350000000002</c:v>
                </c:pt>
                <c:pt idx="343">
                  <c:v>-46.241030000000002</c:v>
                </c:pt>
                <c:pt idx="344">
                  <c:v>-45.066920000000003</c:v>
                </c:pt>
                <c:pt idx="345">
                  <c:v>-44.016150000000003</c:v>
                </c:pt>
                <c:pt idx="346">
                  <c:v>-43.074260000000002</c:v>
                </c:pt>
                <c:pt idx="347">
                  <c:v>-42.229649999999999</c:v>
                </c:pt>
                <c:pt idx="348">
                  <c:v>-41.472999999999999</c:v>
                </c:pt>
                <c:pt idx="349">
                  <c:v>-40.796750000000003</c:v>
                </c:pt>
                <c:pt idx="350">
                  <c:v>-40.194769999999998</c:v>
                </c:pt>
                <c:pt idx="351">
                  <c:v>-39.662030000000001</c:v>
                </c:pt>
                <c:pt idx="352">
                  <c:v>-39.194429999999997</c:v>
                </c:pt>
                <c:pt idx="353">
                  <c:v>-38.788609999999998</c:v>
                </c:pt>
                <c:pt idx="354">
                  <c:v>-38.441800000000001</c:v>
                </c:pt>
                <c:pt idx="355">
                  <c:v>-38.151789999999998</c:v>
                </c:pt>
                <c:pt idx="356">
                  <c:v>-37.91677</c:v>
                </c:pt>
                <c:pt idx="357">
                  <c:v>-37.73536</c:v>
                </c:pt>
                <c:pt idx="358">
                  <c:v>-37.606499999999997</c:v>
                </c:pt>
                <c:pt idx="359">
                  <c:v>-37.529470000000003</c:v>
                </c:pt>
                <c:pt idx="360">
                  <c:v>-37.503840000000004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FE8-476F-90FD-EB3655153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77592"/>
        <c:axId val="208077920"/>
      </c:scatterChart>
      <c:valAx>
        <c:axId val="208077592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920"/>
        <c:crossesAt val="-90"/>
        <c:crossBetween val="midCat"/>
        <c:majorUnit val="30"/>
        <c:minorUnit val="10"/>
      </c:valAx>
      <c:valAx>
        <c:axId val="208077920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Gain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592"/>
        <c:crosses val="autoZero"/>
        <c:crossBetween val="midCat"/>
        <c:min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333564497098413"/>
          <c:y val="0.18435185185185182"/>
          <c:w val="0.70666435502901592"/>
          <c:h val="7.81255468066491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/>
              <a:t>45 Degree Horn; E-Plane</a:t>
            </a:r>
            <a:r>
              <a:rPr lang="en-US" sz="1050" b="1" baseline="0"/>
              <a:t>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1.2</c:v>
          </c:tx>
          <c:spPr>
            <a:ln w="19050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Sheet1!$A$3:$A$363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Sheet1!$C$3:$C$363</c:f>
              <c:numCache>
                <c:formatCode>0.000</c:formatCode>
                <c:ptCount val="361"/>
                <c:pt idx="0">
                  <c:v>0</c:v>
                </c:pt>
                <c:pt idx="1">
                  <c:v>-2.2099999999998232E-3</c:v>
                </c:pt>
                <c:pt idx="2">
                  <c:v>-8.8600000000003121E-3</c:v>
                </c:pt>
                <c:pt idx="3">
                  <c:v>-1.9940000000000069E-2</c:v>
                </c:pt>
                <c:pt idx="4">
                  <c:v>-3.545000000000087E-2</c:v>
                </c:pt>
                <c:pt idx="5">
                  <c:v>-5.5390000000000938E-2</c:v>
                </c:pt>
                <c:pt idx="6">
                  <c:v>-7.9740000000001032E-2</c:v>
                </c:pt>
                <c:pt idx="7">
                  <c:v>-0.10851000000000077</c:v>
                </c:pt>
                <c:pt idx="8">
                  <c:v>-0.14168000000000092</c:v>
                </c:pt>
                <c:pt idx="9">
                  <c:v>-0.17924999999999969</c:v>
                </c:pt>
                <c:pt idx="10">
                  <c:v>-0.22121000000000102</c:v>
                </c:pt>
                <c:pt idx="11">
                  <c:v>-0.26754000000000033</c:v>
                </c:pt>
                <c:pt idx="12">
                  <c:v>-0.31823999999999941</c:v>
                </c:pt>
                <c:pt idx="13">
                  <c:v>-0.37327999999999939</c:v>
                </c:pt>
                <c:pt idx="14">
                  <c:v>-0.43266999999999989</c:v>
                </c:pt>
                <c:pt idx="15">
                  <c:v>-0.49637000000000064</c:v>
                </c:pt>
                <c:pt idx="16">
                  <c:v>-0.56437000000000026</c:v>
                </c:pt>
                <c:pt idx="17">
                  <c:v>-0.63666000000000089</c:v>
                </c:pt>
                <c:pt idx="18">
                  <c:v>-0.71321000000000012</c:v>
                </c:pt>
                <c:pt idx="19">
                  <c:v>-0.7940100000000001</c:v>
                </c:pt>
                <c:pt idx="20">
                  <c:v>-0.87902000000000058</c:v>
                </c:pt>
                <c:pt idx="21">
                  <c:v>-0.96822000000000052</c:v>
                </c:pt>
                <c:pt idx="22">
                  <c:v>-1.0616000000000003</c:v>
                </c:pt>
                <c:pt idx="23">
                  <c:v>-1.1591100000000001</c:v>
                </c:pt>
                <c:pt idx="24">
                  <c:v>-1.2607400000000002</c:v>
                </c:pt>
                <c:pt idx="25">
                  <c:v>-1.3664500000000004</c:v>
                </c:pt>
                <c:pt idx="26">
                  <c:v>-1.4762000000000004</c:v>
                </c:pt>
                <c:pt idx="27">
                  <c:v>-1.589970000000001</c:v>
                </c:pt>
                <c:pt idx="28">
                  <c:v>-1.7077200000000001</c:v>
                </c:pt>
                <c:pt idx="29">
                  <c:v>-1.8294099999999993</c:v>
                </c:pt>
                <c:pt idx="30">
                  <c:v>-1.9549900000000004</c:v>
                </c:pt>
                <c:pt idx="31">
                  <c:v>-2.0844400000000007</c:v>
                </c:pt>
                <c:pt idx="32">
                  <c:v>-2.217690000000001</c:v>
                </c:pt>
                <c:pt idx="33">
                  <c:v>-2.3547200000000004</c:v>
                </c:pt>
                <c:pt idx="34">
                  <c:v>-2.495470000000001</c:v>
                </c:pt>
                <c:pt idx="35">
                  <c:v>-2.6398799999999998</c:v>
                </c:pt>
                <c:pt idx="36">
                  <c:v>-2.7879199999999997</c:v>
                </c:pt>
                <c:pt idx="37">
                  <c:v>-2.9395100000000003</c:v>
                </c:pt>
                <c:pt idx="38">
                  <c:v>-3.0946099999999994</c:v>
                </c:pt>
                <c:pt idx="39">
                  <c:v>-3.2531499999999998</c:v>
                </c:pt>
                <c:pt idx="40">
                  <c:v>-3.4150799999999997</c:v>
                </c:pt>
                <c:pt idx="41">
                  <c:v>-3.58033</c:v>
                </c:pt>
                <c:pt idx="42">
                  <c:v>-3.7488299999999999</c:v>
                </c:pt>
                <c:pt idx="43">
                  <c:v>-3.9205030000000001</c:v>
                </c:pt>
                <c:pt idx="44">
                  <c:v>-4.0952900000000003</c:v>
                </c:pt>
                <c:pt idx="45">
                  <c:v>-4.2731100000000009</c:v>
                </c:pt>
                <c:pt idx="46">
                  <c:v>-4.4538860000000007</c:v>
                </c:pt>
                <c:pt idx="47">
                  <c:v>-4.6375360000000008</c:v>
                </c:pt>
                <c:pt idx="48">
                  <c:v>-4.8239780000000003</c:v>
                </c:pt>
                <c:pt idx="49">
                  <c:v>-5.0131259999999997</c:v>
                </c:pt>
                <c:pt idx="50">
                  <c:v>-5.2048900000000007</c:v>
                </c:pt>
                <c:pt idx="51">
                  <c:v>-5.3991810000000005</c:v>
                </c:pt>
                <c:pt idx="52">
                  <c:v>-5.5959029999999998</c:v>
                </c:pt>
                <c:pt idx="53">
                  <c:v>-5.7949609999999998</c:v>
                </c:pt>
                <c:pt idx="54">
                  <c:v>-5.9962550000000006</c:v>
                </c:pt>
                <c:pt idx="55">
                  <c:v>-6.1996850000000006</c:v>
                </c:pt>
                <c:pt idx="56">
                  <c:v>-6.4051470000000004</c:v>
                </c:pt>
                <c:pt idx="57">
                  <c:v>-6.6125360000000004</c:v>
                </c:pt>
                <c:pt idx="58">
                  <c:v>-6.8217449999999999</c:v>
                </c:pt>
                <c:pt idx="59">
                  <c:v>-7.0326640000000005</c:v>
                </c:pt>
                <c:pt idx="60">
                  <c:v>-7.2451840000000001</c:v>
                </c:pt>
                <c:pt idx="61">
                  <c:v>-7.4591910000000006</c:v>
                </c:pt>
                <c:pt idx="62">
                  <c:v>-7.6745739999999998</c:v>
                </c:pt>
                <c:pt idx="63">
                  <c:v>-7.8912190000000004</c:v>
                </c:pt>
                <c:pt idx="64">
                  <c:v>-8.1090109999999989</c:v>
                </c:pt>
                <c:pt idx="65">
                  <c:v>-8.3278379999999999</c:v>
                </c:pt>
                <c:pt idx="66">
                  <c:v>-8.5475829999999995</c:v>
                </c:pt>
                <c:pt idx="67">
                  <c:v>-8.7681350000000009</c:v>
                </c:pt>
                <c:pt idx="68">
                  <c:v>-8.9893800000000006</c:v>
                </c:pt>
                <c:pt idx="69">
                  <c:v>-9.2112060000000007</c:v>
                </c:pt>
                <c:pt idx="70">
                  <c:v>-9.4335050000000003</c:v>
                </c:pt>
                <c:pt idx="71">
                  <c:v>-9.656168000000001</c:v>
                </c:pt>
                <c:pt idx="72">
                  <c:v>-9.8790899999999997</c:v>
                </c:pt>
                <c:pt idx="73">
                  <c:v>-10.102168000000001</c:v>
                </c:pt>
                <c:pt idx="74">
                  <c:v>-10.325303</c:v>
                </c:pt>
                <c:pt idx="75">
                  <c:v>-10.548398000000001</c:v>
                </c:pt>
                <c:pt idx="76">
                  <c:v>-10.771362</c:v>
                </c:pt>
                <c:pt idx="77">
                  <c:v>-10.994105000000001</c:v>
                </c:pt>
                <c:pt idx="78">
                  <c:v>-11.216545</c:v>
                </c:pt>
                <c:pt idx="79">
                  <c:v>-11.438601999999999</c:v>
                </c:pt>
                <c:pt idx="80">
                  <c:v>-11.660202</c:v>
                </c:pt>
                <c:pt idx="81">
                  <c:v>-11.881277000000001</c:v>
                </c:pt>
                <c:pt idx="82">
                  <c:v>-12.101762000000001</c:v>
                </c:pt>
                <c:pt idx="83">
                  <c:v>-12.321599000000001</c:v>
                </c:pt>
                <c:pt idx="84">
                  <c:v>-12.540735</c:v>
                </c:pt>
                <c:pt idx="85">
                  <c:v>-12.759124</c:v>
                </c:pt>
                <c:pt idx="86">
                  <c:v>-12.976722000000001</c:v>
                </c:pt>
                <c:pt idx="87">
                  <c:v>-13.1934939</c:v>
                </c:pt>
                <c:pt idx="88">
                  <c:v>-13.4094081</c:v>
                </c:pt>
                <c:pt idx="89">
                  <c:v>-13.624438899999999</c:v>
                </c:pt>
                <c:pt idx="90">
                  <c:v>-13.838565089999999</c:v>
                </c:pt>
                <c:pt idx="91">
                  <c:v>-14.0517708</c:v>
                </c:pt>
                <c:pt idx="92">
                  <c:v>-14.2640443</c:v>
                </c:pt>
                <c:pt idx="93">
                  <c:v>-14.4753787</c:v>
                </c:pt>
                <c:pt idx="94">
                  <c:v>-14.6857706</c:v>
                </c:pt>
                <c:pt idx="95">
                  <c:v>-14.895220999999999</c:v>
                </c:pt>
                <c:pt idx="96">
                  <c:v>-15.103733</c:v>
                </c:pt>
                <c:pt idx="97">
                  <c:v>-15.311315</c:v>
                </c:pt>
                <c:pt idx="98">
                  <c:v>-15.517977</c:v>
                </c:pt>
                <c:pt idx="99">
                  <c:v>-15.723731000000001</c:v>
                </c:pt>
                <c:pt idx="100">
                  <c:v>-15.928591000000001</c:v>
                </c:pt>
                <c:pt idx="101">
                  <c:v>-16.132574999999999</c:v>
                </c:pt>
                <c:pt idx="102">
                  <c:v>-16.335701</c:v>
                </c:pt>
                <c:pt idx="103">
                  <c:v>-16.537987999999999</c:v>
                </c:pt>
                <c:pt idx="104">
                  <c:v>-16.739456000000001</c:v>
                </c:pt>
                <c:pt idx="105">
                  <c:v>-16.940128000000001</c:v>
                </c:pt>
                <c:pt idx="106">
                  <c:v>-17.140025999999999</c:v>
                </c:pt>
                <c:pt idx="107">
                  <c:v>-17.339172999999999</c:v>
                </c:pt>
                <c:pt idx="108">
                  <c:v>-17.537590000000002</c:v>
                </c:pt>
                <c:pt idx="109">
                  <c:v>-17.735302000000001</c:v>
                </c:pt>
                <c:pt idx="110">
                  <c:v>-17.932333</c:v>
                </c:pt>
                <c:pt idx="111">
                  <c:v>-18.128703999999999</c:v>
                </c:pt>
                <c:pt idx="112">
                  <c:v>-18.324441</c:v>
                </c:pt>
                <c:pt idx="113">
                  <c:v>-18.519565</c:v>
                </c:pt>
                <c:pt idx="114">
                  <c:v>-18.714100000000002</c:v>
                </c:pt>
                <c:pt idx="115">
                  <c:v>-18.908070000000002</c:v>
                </c:pt>
                <c:pt idx="116">
                  <c:v>-19.101496000000001</c:v>
                </c:pt>
                <c:pt idx="117">
                  <c:v>-19.294402999999999</c:v>
                </c:pt>
                <c:pt idx="118">
                  <c:v>-19.486810999999999</c:v>
                </c:pt>
                <c:pt idx="119">
                  <c:v>-19.678746</c:v>
                </c:pt>
                <c:pt idx="120">
                  <c:v>-19.870229000000002</c:v>
                </c:pt>
                <c:pt idx="121">
                  <c:v>-20.061283</c:v>
                </c:pt>
                <c:pt idx="122">
                  <c:v>-20.251930999999999</c:v>
                </c:pt>
                <c:pt idx="123">
                  <c:v>-20.442198000000001</c:v>
                </c:pt>
                <c:pt idx="124">
                  <c:v>-20.632104999999999</c:v>
                </c:pt>
                <c:pt idx="125">
                  <c:v>-20.821677999999999</c:v>
                </c:pt>
                <c:pt idx="126">
                  <c:v>-21.010940000000002</c:v>
                </c:pt>
                <c:pt idx="127">
                  <c:v>-21.199915000000001</c:v>
                </c:pt>
                <c:pt idx="128">
                  <c:v>-21.388629000000002</c:v>
                </c:pt>
                <c:pt idx="129">
                  <c:v>-21.577106000000001</c:v>
                </c:pt>
                <c:pt idx="130">
                  <c:v>-21.765371000000002</c:v>
                </c:pt>
                <c:pt idx="131">
                  <c:v>-21.953451000000001</c:v>
                </c:pt>
                <c:pt idx="132">
                  <c:v>-22.141370000000002</c:v>
                </c:pt>
                <c:pt idx="133">
                  <c:v>-22.329155</c:v>
                </c:pt>
                <c:pt idx="134">
                  <c:v>-22.516831</c:v>
                </c:pt>
                <c:pt idx="135">
                  <c:v>-22.704423999999999</c:v>
                </c:pt>
                <c:pt idx="136">
                  <c:v>-22.891960000000001</c:v>
                </c:pt>
                <c:pt idx="137">
                  <c:v>-23.079463000000001</c:v>
                </c:pt>
                <c:pt idx="138">
                  <c:v>-23.266959</c:v>
                </c:pt>
                <c:pt idx="139">
                  <c:v>-23.454470999999998</c:v>
                </c:pt>
                <c:pt idx="140">
                  <c:v>-23.642023000000002</c:v>
                </c:pt>
                <c:pt idx="141">
                  <c:v>-23.829639999999998</c:v>
                </c:pt>
                <c:pt idx="142">
                  <c:v>-24.017330000000001</c:v>
                </c:pt>
                <c:pt idx="143">
                  <c:v>-24.20513</c:v>
                </c:pt>
                <c:pt idx="144">
                  <c:v>-24.393039999999999</c:v>
                </c:pt>
                <c:pt idx="145">
                  <c:v>-24.58109</c:v>
                </c:pt>
                <c:pt idx="146">
                  <c:v>-24.769280000000002</c:v>
                </c:pt>
                <c:pt idx="147">
                  <c:v>-24.957630000000002</c:v>
                </c:pt>
                <c:pt idx="148">
                  <c:v>-25.146149999999999</c:v>
                </c:pt>
                <c:pt idx="149">
                  <c:v>-25.33483</c:v>
                </c:pt>
                <c:pt idx="150">
                  <c:v>-25.523679999999999</c:v>
                </c:pt>
                <c:pt idx="151">
                  <c:v>-25.712699999999998</c:v>
                </c:pt>
                <c:pt idx="152">
                  <c:v>-25.901879999999998</c:v>
                </c:pt>
                <c:pt idx="153">
                  <c:v>-26.091200000000001</c:v>
                </c:pt>
                <c:pt idx="154">
                  <c:v>-26.280660000000001</c:v>
                </c:pt>
                <c:pt idx="155">
                  <c:v>-26.470219999999998</c:v>
                </c:pt>
                <c:pt idx="156">
                  <c:v>-26.659869999999998</c:v>
                </c:pt>
                <c:pt idx="157">
                  <c:v>-26.84957</c:v>
                </c:pt>
                <c:pt idx="158">
                  <c:v>-27.039279999999998</c:v>
                </c:pt>
                <c:pt idx="159">
                  <c:v>-27.228960000000001</c:v>
                </c:pt>
                <c:pt idx="160">
                  <c:v>-27.418559999999999</c:v>
                </c:pt>
                <c:pt idx="161">
                  <c:v>-27.60802</c:v>
                </c:pt>
                <c:pt idx="162">
                  <c:v>-27.797270000000001</c:v>
                </c:pt>
                <c:pt idx="163">
                  <c:v>-27.986260000000001</c:v>
                </c:pt>
                <c:pt idx="164">
                  <c:v>-28.174900000000001</c:v>
                </c:pt>
                <c:pt idx="165">
                  <c:v>-28.363109999999999</c:v>
                </c:pt>
                <c:pt idx="166">
                  <c:v>-28.550809999999998</c:v>
                </c:pt>
                <c:pt idx="167">
                  <c:v>-28.73789</c:v>
                </c:pt>
                <c:pt idx="168">
                  <c:v>-28.92426</c:v>
                </c:pt>
                <c:pt idx="169">
                  <c:v>-29.10981</c:v>
                </c:pt>
                <c:pt idx="170">
                  <c:v>-29.294440000000002</c:v>
                </c:pt>
                <c:pt idx="171">
                  <c:v>-29.478020000000001</c:v>
                </c:pt>
                <c:pt idx="172">
                  <c:v>-29.660450000000001</c:v>
                </c:pt>
                <c:pt idx="173">
                  <c:v>-29.8416</c:v>
                </c:pt>
                <c:pt idx="174">
                  <c:v>-30.021360000000001</c:v>
                </c:pt>
                <c:pt idx="175">
                  <c:v>-30.199590000000001</c:v>
                </c:pt>
                <c:pt idx="176">
                  <c:v>-30.376199999999997</c:v>
                </c:pt>
                <c:pt idx="177">
                  <c:v>-30.55106</c:v>
                </c:pt>
                <c:pt idx="178">
                  <c:v>-30.724060000000001</c:v>
                </c:pt>
                <c:pt idx="179">
                  <c:v>-30.895099999999999</c:v>
                </c:pt>
                <c:pt idx="180">
                  <c:v>-31.064079999999997</c:v>
                </c:pt>
                <c:pt idx="181">
                  <c:v>-31.230919999999998</c:v>
                </c:pt>
                <c:pt idx="182">
                  <c:v>-31.395539999999997</c:v>
                </c:pt>
                <c:pt idx="183">
                  <c:v>-31.557879999999997</c:v>
                </c:pt>
                <c:pt idx="184">
                  <c:v>-31.7179</c:v>
                </c:pt>
                <c:pt idx="185">
                  <c:v>-31.875570000000003</c:v>
                </c:pt>
                <c:pt idx="186">
                  <c:v>-32.03087</c:v>
                </c:pt>
                <c:pt idx="187">
                  <c:v>-32.183819999999997</c:v>
                </c:pt>
                <c:pt idx="188">
                  <c:v>-32.334440000000001</c:v>
                </c:pt>
                <c:pt idx="189">
                  <c:v>-32.482790000000001</c:v>
                </c:pt>
                <c:pt idx="190">
                  <c:v>-32.628920000000001</c:v>
                </c:pt>
                <c:pt idx="191">
                  <c:v>-32.772939999999998</c:v>
                </c:pt>
                <c:pt idx="192">
                  <c:v>-32.914949999999997</c:v>
                </c:pt>
                <c:pt idx="193">
                  <c:v>-33.05509</c:v>
                </c:pt>
                <c:pt idx="194">
                  <c:v>-33.193519999999999</c:v>
                </c:pt>
                <c:pt idx="195">
                  <c:v>-33.330410000000001</c:v>
                </c:pt>
                <c:pt idx="196">
                  <c:v>-33.465940000000003</c:v>
                </c:pt>
                <c:pt idx="197">
                  <c:v>-33.60033</c:v>
                </c:pt>
                <c:pt idx="198">
                  <c:v>-33.733780000000003</c:v>
                </c:pt>
                <c:pt idx="199">
                  <c:v>-33.866540000000001</c:v>
                </c:pt>
                <c:pt idx="200">
                  <c:v>-33.998820000000002</c:v>
                </c:pt>
                <c:pt idx="201">
                  <c:v>-34.130879999999998</c:v>
                </c:pt>
                <c:pt idx="202">
                  <c:v>-34.262950000000004</c:v>
                </c:pt>
                <c:pt idx="203">
                  <c:v>-34.395270000000004</c:v>
                </c:pt>
                <c:pt idx="204">
                  <c:v>-34.528080000000003</c:v>
                </c:pt>
                <c:pt idx="205">
                  <c:v>-34.661589999999997</c:v>
                </c:pt>
                <c:pt idx="206">
                  <c:v>-34.795999999999999</c:v>
                </c:pt>
                <c:pt idx="207">
                  <c:v>-34.9315</c:v>
                </c:pt>
                <c:pt idx="208">
                  <c:v>-35.068260000000002</c:v>
                </c:pt>
                <c:pt idx="209">
                  <c:v>-35.206389999999999</c:v>
                </c:pt>
                <c:pt idx="210">
                  <c:v>-35.345979999999997</c:v>
                </c:pt>
                <c:pt idx="211">
                  <c:v>-35.487099999999998</c:v>
                </c:pt>
                <c:pt idx="212">
                  <c:v>-35.629730000000002</c:v>
                </c:pt>
                <c:pt idx="213">
                  <c:v>-35.773809999999997</c:v>
                </c:pt>
                <c:pt idx="214">
                  <c:v>-35.919229999999999</c:v>
                </c:pt>
                <c:pt idx="215">
                  <c:v>-36.06579</c:v>
                </c:pt>
                <c:pt idx="216">
                  <c:v>-36.213230000000003</c:v>
                </c:pt>
                <c:pt idx="217">
                  <c:v>-36.361179999999997</c:v>
                </c:pt>
                <c:pt idx="218">
                  <c:v>-36.5092</c:v>
                </c:pt>
                <c:pt idx="219">
                  <c:v>-36.656739999999999</c:v>
                </c:pt>
                <c:pt idx="220">
                  <c:v>-36.803139999999999</c:v>
                </c:pt>
                <c:pt idx="221">
                  <c:v>-36.947659999999999</c:v>
                </c:pt>
                <c:pt idx="222">
                  <c:v>-37.089419999999997</c:v>
                </c:pt>
                <c:pt idx="223">
                  <c:v>-37.227460000000001</c:v>
                </c:pt>
                <c:pt idx="224">
                  <c:v>-37.360709999999997</c:v>
                </c:pt>
                <c:pt idx="225">
                  <c:v>-37.488039999999998</c:v>
                </c:pt>
                <c:pt idx="226">
                  <c:v>-37.608229999999999</c:v>
                </c:pt>
                <c:pt idx="227">
                  <c:v>-37.720050000000001</c:v>
                </c:pt>
                <c:pt idx="228">
                  <c:v>-37.822249999999997</c:v>
                </c:pt>
                <c:pt idx="229">
                  <c:v>-37.913609999999998</c:v>
                </c:pt>
                <c:pt idx="230">
                  <c:v>-37.993009999999998</c:v>
                </c:pt>
                <c:pt idx="231">
                  <c:v>-38.059429999999999</c:v>
                </c:pt>
                <c:pt idx="232">
                  <c:v>-38.11204</c:v>
                </c:pt>
                <c:pt idx="233">
                  <c:v>-38.150210000000001</c:v>
                </c:pt>
                <c:pt idx="234">
                  <c:v>-38.173549999999999</c:v>
                </c:pt>
                <c:pt idx="235">
                  <c:v>-38.181980000000003</c:v>
                </c:pt>
                <c:pt idx="236">
                  <c:v>-38.175669999999997</c:v>
                </c:pt>
                <c:pt idx="237">
                  <c:v>-38.155099999999997</c:v>
                </c:pt>
                <c:pt idx="238">
                  <c:v>-38.121040000000001</c:v>
                </c:pt>
                <c:pt idx="239">
                  <c:v>-38.074489999999997</c:v>
                </c:pt>
                <c:pt idx="240">
                  <c:v>-38.016680000000001</c:v>
                </c:pt>
                <c:pt idx="241">
                  <c:v>-37.949019999999997</c:v>
                </c:pt>
                <c:pt idx="242">
                  <c:v>-37.873040000000003</c:v>
                </c:pt>
                <c:pt idx="243">
                  <c:v>-37.790390000000002</c:v>
                </c:pt>
                <c:pt idx="244">
                  <c:v>-37.702719999999999</c:v>
                </c:pt>
                <c:pt idx="245">
                  <c:v>-37.611730000000001</c:v>
                </c:pt>
                <c:pt idx="246">
                  <c:v>-37.519080000000002</c:v>
                </c:pt>
                <c:pt idx="247">
                  <c:v>-37.426360000000003</c:v>
                </c:pt>
                <c:pt idx="248">
                  <c:v>-37.335120000000003</c:v>
                </c:pt>
                <c:pt idx="249">
                  <c:v>-37.246830000000003</c:v>
                </c:pt>
                <c:pt idx="250">
                  <c:v>-37.162849999999999</c:v>
                </c:pt>
                <c:pt idx="251">
                  <c:v>-37.084470000000003</c:v>
                </c:pt>
                <c:pt idx="252">
                  <c:v>-37.012880000000003</c:v>
                </c:pt>
                <c:pt idx="253">
                  <c:v>-36.949179999999998</c:v>
                </c:pt>
                <c:pt idx="254">
                  <c:v>-36.894410000000001</c:v>
                </c:pt>
                <c:pt idx="255">
                  <c:v>-36.849499999999999</c:v>
                </c:pt>
                <c:pt idx="256">
                  <c:v>-36.815370000000001</c:v>
                </c:pt>
                <c:pt idx="257">
                  <c:v>-36.792819999999999</c:v>
                </c:pt>
                <c:pt idx="258">
                  <c:v>-36.782649999999997</c:v>
                </c:pt>
                <c:pt idx="259">
                  <c:v>-36.785589999999999</c:v>
                </c:pt>
                <c:pt idx="260">
                  <c:v>-36.802349999999997</c:v>
                </c:pt>
                <c:pt idx="261">
                  <c:v>-36.833620000000003</c:v>
                </c:pt>
                <c:pt idx="262">
                  <c:v>-36.880049999999997</c:v>
                </c:pt>
                <c:pt idx="263">
                  <c:v>-36.94229</c:v>
                </c:pt>
                <c:pt idx="264">
                  <c:v>-37.020969999999998</c:v>
                </c:pt>
                <c:pt idx="265">
                  <c:v>-37.116720000000001</c:v>
                </c:pt>
                <c:pt idx="266">
                  <c:v>-37.230170000000001</c:v>
                </c:pt>
                <c:pt idx="267">
                  <c:v>-37.361939999999997</c:v>
                </c:pt>
                <c:pt idx="268">
                  <c:v>-37.512630000000001</c:v>
                </c:pt>
                <c:pt idx="269">
                  <c:v>-37.682859999999998</c:v>
                </c:pt>
                <c:pt idx="270">
                  <c:v>-37.873190000000001</c:v>
                </c:pt>
                <c:pt idx="271">
                  <c:v>-38.084159999999997</c:v>
                </c:pt>
                <c:pt idx="272">
                  <c:v>-38.316250000000004</c:v>
                </c:pt>
                <c:pt idx="273">
                  <c:v>-38.569859999999998</c:v>
                </c:pt>
                <c:pt idx="274">
                  <c:v>-38.845210000000002</c:v>
                </c:pt>
                <c:pt idx="275">
                  <c:v>-39.142339999999997</c:v>
                </c:pt>
                <c:pt idx="276">
                  <c:v>-39.460990000000002</c:v>
                </c:pt>
                <c:pt idx="277">
                  <c:v>-39.800449999999998</c:v>
                </c:pt>
                <c:pt idx="278">
                  <c:v>-40.159419999999997</c:v>
                </c:pt>
                <c:pt idx="279">
                  <c:v>-40.535800000000002</c:v>
                </c:pt>
                <c:pt idx="280">
                  <c:v>-40.926340000000003</c:v>
                </c:pt>
                <c:pt idx="281">
                  <c:v>-41.326360000000001</c:v>
                </c:pt>
                <c:pt idx="282">
                  <c:v>-41.729329999999997</c:v>
                </c:pt>
                <c:pt idx="283">
                  <c:v>-42.1265</c:v>
                </c:pt>
                <c:pt idx="284">
                  <c:v>-42.506590000000003</c:v>
                </c:pt>
                <c:pt idx="285">
                  <c:v>-42.855890000000002</c:v>
                </c:pt>
                <c:pt idx="286">
                  <c:v>-43.158740000000002</c:v>
                </c:pt>
                <c:pt idx="287">
                  <c:v>-43.398850000000003</c:v>
                </c:pt>
                <c:pt idx="288">
                  <c:v>-43.561349999999997</c:v>
                </c:pt>
                <c:pt idx="289">
                  <c:v>-43.635260000000002</c:v>
                </c:pt>
                <c:pt idx="290">
                  <c:v>-43.615699999999997</c:v>
                </c:pt>
                <c:pt idx="291">
                  <c:v>-43.505009999999999</c:v>
                </c:pt>
                <c:pt idx="292">
                  <c:v>-43.312249999999999</c:v>
                </c:pt>
                <c:pt idx="293">
                  <c:v>-43.051319999999997</c:v>
                </c:pt>
                <c:pt idx="294">
                  <c:v>-42.738500000000002</c:v>
                </c:pt>
                <c:pt idx="295">
                  <c:v>-42.390149999999998</c:v>
                </c:pt>
                <c:pt idx="296">
                  <c:v>-42.021160000000002</c:v>
                </c:pt>
                <c:pt idx="297">
                  <c:v>-41.644060000000003</c:v>
                </c:pt>
                <c:pt idx="298">
                  <c:v>-41.268889999999999</c:v>
                </c:pt>
                <c:pt idx="299">
                  <c:v>-40.903309999999998</c:v>
                </c:pt>
                <c:pt idx="300">
                  <c:v>-40.553020000000004</c:v>
                </c:pt>
                <c:pt idx="301">
                  <c:v>-40.222119999999997</c:v>
                </c:pt>
                <c:pt idx="302">
                  <c:v>-39.913510000000002</c:v>
                </c:pt>
                <c:pt idx="303">
                  <c:v>-39.629150000000003</c:v>
                </c:pt>
                <c:pt idx="304">
                  <c:v>-39.370379999999997</c:v>
                </c:pt>
                <c:pt idx="305">
                  <c:v>-39.13805</c:v>
                </c:pt>
                <c:pt idx="306">
                  <c:v>-38.932720000000003</c:v>
                </c:pt>
                <c:pt idx="307">
                  <c:v>-38.754730000000002</c:v>
                </c:pt>
                <c:pt idx="308">
                  <c:v>-38.604309999999998</c:v>
                </c:pt>
                <c:pt idx="309">
                  <c:v>-38.481619999999999</c:v>
                </c:pt>
                <c:pt idx="310">
                  <c:v>-38.386809999999997</c:v>
                </c:pt>
                <c:pt idx="311">
                  <c:v>-38.320050000000002</c:v>
                </c:pt>
                <c:pt idx="312">
                  <c:v>-38.28154</c:v>
                </c:pt>
                <c:pt idx="313">
                  <c:v>-38.271569999999997</c:v>
                </c:pt>
                <c:pt idx="314">
                  <c:v>-38.290509999999998</c:v>
                </c:pt>
                <c:pt idx="315">
                  <c:v>-38.338819999999998</c:v>
                </c:pt>
                <c:pt idx="316">
                  <c:v>-38.417110000000001</c:v>
                </c:pt>
                <c:pt idx="317">
                  <c:v>-38.526119999999999</c:v>
                </c:pt>
                <c:pt idx="318">
                  <c:v>-38.666739999999997</c:v>
                </c:pt>
                <c:pt idx="319">
                  <c:v>-38.840060000000001</c:v>
                </c:pt>
                <c:pt idx="320">
                  <c:v>-39.047379999999997</c:v>
                </c:pt>
                <c:pt idx="321">
                  <c:v>-39.290230000000001</c:v>
                </c:pt>
                <c:pt idx="322">
                  <c:v>-39.570450000000001</c:v>
                </c:pt>
                <c:pt idx="323">
                  <c:v>-39.890189999999997</c:v>
                </c:pt>
                <c:pt idx="324">
                  <c:v>-40.251980000000003</c:v>
                </c:pt>
                <c:pt idx="325">
                  <c:v>-40.658810000000003</c:v>
                </c:pt>
                <c:pt idx="326">
                  <c:v>-41.114220000000003</c:v>
                </c:pt>
                <c:pt idx="327">
                  <c:v>-41.622329999999998</c:v>
                </c:pt>
                <c:pt idx="328">
                  <c:v>-42.188020000000002</c:v>
                </c:pt>
                <c:pt idx="329">
                  <c:v>-42.816940000000002</c:v>
                </c:pt>
                <c:pt idx="330">
                  <c:v>-43.515610000000002</c:v>
                </c:pt>
                <c:pt idx="331">
                  <c:v>-44.2913</c:v>
                </c:pt>
                <c:pt idx="332">
                  <c:v>-45.15166</c:v>
                </c:pt>
                <c:pt idx="333">
                  <c:v>-46.103540000000002</c:v>
                </c:pt>
                <c:pt idx="334">
                  <c:v>-47.150130000000004</c:v>
                </c:pt>
                <c:pt idx="335">
                  <c:v>-48.284420000000004</c:v>
                </c:pt>
                <c:pt idx="336">
                  <c:v>-49.475100000000005</c:v>
                </c:pt>
                <c:pt idx="337">
                  <c:v>-50.640300000000003</c:v>
                </c:pt>
                <c:pt idx="338">
                  <c:v>-51.615050000000004</c:v>
                </c:pt>
                <c:pt idx="339">
                  <c:v>-52.160780000000003</c:v>
                </c:pt>
                <c:pt idx="340">
                  <c:v>-52.096940000000004</c:v>
                </c:pt>
                <c:pt idx="341">
                  <c:v>-51.468040000000002</c:v>
                </c:pt>
                <c:pt idx="342">
                  <c:v>-50.49812</c:v>
                </c:pt>
                <c:pt idx="343">
                  <c:v>-49.407630000000005</c:v>
                </c:pt>
                <c:pt idx="344">
                  <c:v>-48.329570000000004</c:v>
                </c:pt>
                <c:pt idx="345">
                  <c:v>-47.324400000000004</c:v>
                </c:pt>
                <c:pt idx="346">
                  <c:v>-46.412849999999999</c:v>
                </c:pt>
                <c:pt idx="347">
                  <c:v>-45.597529999999999</c:v>
                </c:pt>
                <c:pt idx="348">
                  <c:v>-44.873780000000004</c:v>
                </c:pt>
                <c:pt idx="349">
                  <c:v>-44.234610000000004</c:v>
                </c:pt>
                <c:pt idx="350">
                  <c:v>-43.672829999999998</c:v>
                </c:pt>
                <c:pt idx="351">
                  <c:v>-43.181820000000002</c:v>
                </c:pt>
                <c:pt idx="352">
                  <c:v>-42.755809999999997</c:v>
                </c:pt>
                <c:pt idx="353">
                  <c:v>-42.389920000000004</c:v>
                </c:pt>
                <c:pt idx="354">
                  <c:v>-42.080100000000002</c:v>
                </c:pt>
                <c:pt idx="355">
                  <c:v>-41.823039999999999</c:v>
                </c:pt>
                <c:pt idx="356">
                  <c:v>-41.61609</c:v>
                </c:pt>
                <c:pt idx="357">
                  <c:v>-41.457160000000002</c:v>
                </c:pt>
                <c:pt idx="358">
                  <c:v>-41.344720000000002</c:v>
                </c:pt>
                <c:pt idx="359">
                  <c:v>-41.277670000000001</c:v>
                </c:pt>
                <c:pt idx="360">
                  <c:v>-41.255389999999998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3B-4D01-94BA-664EF3AADA50}"/>
            </c:ext>
          </c:extLst>
        </c:ser>
        <c:ser>
          <c:idx val="0"/>
          <c:order val="1"/>
          <c:tx>
            <c:v>1.4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Sheet1!$D$3:$D$363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Sheet1!$F$3:$F$363</c:f>
              <c:numCache>
                <c:formatCode>0.000</c:formatCode>
                <c:ptCount val="361"/>
                <c:pt idx="0">
                  <c:v>-9.9999999996214228E-6</c:v>
                </c:pt>
                <c:pt idx="1">
                  <c:v>-2.8199999999998226E-3</c:v>
                </c:pt>
                <c:pt idx="2">
                  <c:v>-1.1260000000000048E-2</c:v>
                </c:pt>
                <c:pt idx="3">
                  <c:v>-2.532999999999852E-2</c:v>
                </c:pt>
                <c:pt idx="4">
                  <c:v>-4.500999999999955E-2</c:v>
                </c:pt>
                <c:pt idx="5">
                  <c:v>-7.0289999999999964E-2</c:v>
                </c:pt>
                <c:pt idx="6">
                  <c:v>-0.10116999999999976</c:v>
                </c:pt>
                <c:pt idx="7">
                  <c:v>-0.1376199999999983</c:v>
                </c:pt>
                <c:pt idx="8">
                  <c:v>-0.17961999999999989</c:v>
                </c:pt>
                <c:pt idx="9">
                  <c:v>-0.22714999999999996</c:v>
                </c:pt>
                <c:pt idx="10">
                  <c:v>-0.28018999999999927</c:v>
                </c:pt>
                <c:pt idx="11">
                  <c:v>-0.33868999999999971</c:v>
                </c:pt>
                <c:pt idx="12">
                  <c:v>-0.40263999999999989</c:v>
                </c:pt>
                <c:pt idx="13">
                  <c:v>-0.47197999999999851</c:v>
                </c:pt>
                <c:pt idx="14">
                  <c:v>-0.5466899999999999</c:v>
                </c:pt>
                <c:pt idx="15">
                  <c:v>-0.62671999999999883</c:v>
                </c:pt>
                <c:pt idx="16">
                  <c:v>-0.71200999999999937</c:v>
                </c:pt>
                <c:pt idx="17">
                  <c:v>-0.80250999999999983</c:v>
                </c:pt>
                <c:pt idx="18">
                  <c:v>-0.89817999999999998</c:v>
                </c:pt>
                <c:pt idx="19">
                  <c:v>-0.99893999999999927</c:v>
                </c:pt>
                <c:pt idx="20">
                  <c:v>-1.1047399999999996</c:v>
                </c:pt>
                <c:pt idx="21">
                  <c:v>-1.2155099999999983</c:v>
                </c:pt>
                <c:pt idx="22">
                  <c:v>-1.3311599999999988</c:v>
                </c:pt>
                <c:pt idx="23">
                  <c:v>-1.4516399999999994</c:v>
                </c:pt>
                <c:pt idx="24">
                  <c:v>-1.5768399999999989</c:v>
                </c:pt>
                <c:pt idx="25">
                  <c:v>-1.70669</c:v>
                </c:pt>
                <c:pt idx="26">
                  <c:v>-1.8410999999999991</c:v>
                </c:pt>
                <c:pt idx="27">
                  <c:v>-1.9799599999999984</c:v>
                </c:pt>
                <c:pt idx="28">
                  <c:v>-2.1231799999999996</c:v>
                </c:pt>
                <c:pt idx="29">
                  <c:v>-2.2706499999999998</c:v>
                </c:pt>
                <c:pt idx="30">
                  <c:v>-2.4222599999999996</c:v>
                </c:pt>
                <c:pt idx="31">
                  <c:v>-2.57789</c:v>
                </c:pt>
                <c:pt idx="32">
                  <c:v>-2.7374199999999984</c:v>
                </c:pt>
                <c:pt idx="33">
                  <c:v>-2.9007299999999994</c:v>
                </c:pt>
                <c:pt idx="34">
                  <c:v>-3.0676899999999989</c:v>
                </c:pt>
                <c:pt idx="35">
                  <c:v>-3.2381599999999988</c:v>
                </c:pt>
                <c:pt idx="36">
                  <c:v>-3.411999999999999</c:v>
                </c:pt>
                <c:pt idx="37">
                  <c:v>-3.5890699999999995</c:v>
                </c:pt>
                <c:pt idx="38">
                  <c:v>-3.7692199999999989</c:v>
                </c:pt>
                <c:pt idx="39">
                  <c:v>-3.9523099999999989</c:v>
                </c:pt>
                <c:pt idx="40">
                  <c:v>-4.1381699999999988</c:v>
                </c:pt>
                <c:pt idx="41">
                  <c:v>-4.3266399999999994</c:v>
                </c:pt>
                <c:pt idx="42">
                  <c:v>-4.5175819999999991</c:v>
                </c:pt>
                <c:pt idx="43">
                  <c:v>-4.710818999999999</c:v>
                </c:pt>
                <c:pt idx="44">
                  <c:v>-4.906191999999999</c:v>
                </c:pt>
                <c:pt idx="45">
                  <c:v>-5.1035389999999996</c:v>
                </c:pt>
                <c:pt idx="46">
                  <c:v>-5.3026959999999992</c:v>
                </c:pt>
                <c:pt idx="47">
                  <c:v>-5.5035019999999992</c:v>
                </c:pt>
                <c:pt idx="48">
                  <c:v>-5.7057959999999994</c:v>
                </c:pt>
                <c:pt idx="49">
                  <c:v>-5.909419999999999</c:v>
                </c:pt>
                <c:pt idx="50">
                  <c:v>-6.1142189999999985</c:v>
                </c:pt>
                <c:pt idx="51">
                  <c:v>-6.3200429999999983</c:v>
                </c:pt>
                <c:pt idx="52">
                  <c:v>-6.5267449999999991</c:v>
                </c:pt>
                <c:pt idx="53">
                  <c:v>-6.7341869999999995</c:v>
                </c:pt>
                <c:pt idx="54">
                  <c:v>-6.9422339999999991</c:v>
                </c:pt>
                <c:pt idx="55">
                  <c:v>-7.1507609999999993</c:v>
                </c:pt>
                <c:pt idx="56">
                  <c:v>-7.3596519999999988</c:v>
                </c:pt>
                <c:pt idx="57">
                  <c:v>-7.5687969999999991</c:v>
                </c:pt>
                <c:pt idx="58">
                  <c:v>-7.7780989999999992</c:v>
                </c:pt>
                <c:pt idx="59">
                  <c:v>-7.9874679999999989</c:v>
                </c:pt>
                <c:pt idx="60">
                  <c:v>-8.196826999999999</c:v>
                </c:pt>
                <c:pt idx="61">
                  <c:v>-8.4061109999999992</c:v>
                </c:pt>
                <c:pt idx="62">
                  <c:v>-8.6152629999999988</c:v>
                </c:pt>
                <c:pt idx="63">
                  <c:v>-8.8242399999999996</c:v>
                </c:pt>
                <c:pt idx="64">
                  <c:v>-9.0330109999999983</c:v>
                </c:pt>
                <c:pt idx="65">
                  <c:v>-9.2415549999999982</c:v>
                </c:pt>
                <c:pt idx="66">
                  <c:v>-9.449863999999998</c:v>
                </c:pt>
                <c:pt idx="67">
                  <c:v>-9.6579389999999989</c:v>
                </c:pt>
                <c:pt idx="68">
                  <c:v>-9.8657939999999993</c:v>
                </c:pt>
                <c:pt idx="69">
                  <c:v>-10.073450999999999</c:v>
                </c:pt>
                <c:pt idx="70">
                  <c:v>-10.280942999999999</c:v>
                </c:pt>
                <c:pt idx="71">
                  <c:v>-10.488310999999999</c:v>
                </c:pt>
                <c:pt idx="72">
                  <c:v>-10.695603999999999</c:v>
                </c:pt>
                <c:pt idx="73">
                  <c:v>-10.902878999999999</c:v>
                </c:pt>
                <c:pt idx="74">
                  <c:v>-11.110199999999999</c:v>
                </c:pt>
                <c:pt idx="75">
                  <c:v>-11.317632999999999</c:v>
                </c:pt>
                <c:pt idx="76">
                  <c:v>-11.525252999999999</c:v>
                </c:pt>
                <c:pt idx="77">
                  <c:v>-11.733136999999999</c:v>
                </c:pt>
                <c:pt idx="78">
                  <c:v>-11.941362</c:v>
                </c:pt>
                <c:pt idx="79">
                  <c:v>-12.150009999999998</c:v>
                </c:pt>
                <c:pt idx="80">
                  <c:v>-12.359164</c:v>
                </c:pt>
                <c:pt idx="81">
                  <c:v>-12.568904</c:v>
                </c:pt>
                <c:pt idx="82">
                  <c:v>-12.779312999999998</c:v>
                </c:pt>
                <c:pt idx="83">
                  <c:v>-12.990469999999998</c:v>
                </c:pt>
                <c:pt idx="84">
                  <c:v>-13.202451999999999</c:v>
                </c:pt>
                <c:pt idx="85">
                  <c:v>-13.4153337</c:v>
                </c:pt>
                <c:pt idx="86">
                  <c:v>-13.629186199999999</c:v>
                </c:pt>
                <c:pt idx="87">
                  <c:v>-13.8440762</c:v>
                </c:pt>
                <c:pt idx="88">
                  <c:v>-14.060065699999999</c:v>
                </c:pt>
                <c:pt idx="89">
                  <c:v>-14.277212029999999</c:v>
                </c:pt>
                <c:pt idx="90">
                  <c:v>-14.495566699999999</c:v>
                </c:pt>
                <c:pt idx="91">
                  <c:v>-14.715175499999999</c:v>
                </c:pt>
                <c:pt idx="92">
                  <c:v>-14.936078299999998</c:v>
                </c:pt>
                <c:pt idx="93">
                  <c:v>-15.158308399999999</c:v>
                </c:pt>
                <c:pt idx="94">
                  <c:v>-15.381891999999999</c:v>
                </c:pt>
                <c:pt idx="95">
                  <c:v>-15.606850999999999</c:v>
                </c:pt>
                <c:pt idx="96">
                  <c:v>-15.833195999999999</c:v>
                </c:pt>
                <c:pt idx="97">
                  <c:v>-16.060935000000001</c:v>
                </c:pt>
                <c:pt idx="98">
                  <c:v>-16.290067000000001</c:v>
                </c:pt>
                <c:pt idx="99">
                  <c:v>-16.520585000000001</c:v>
                </c:pt>
                <c:pt idx="100">
                  <c:v>-16.752471999999997</c:v>
                </c:pt>
                <c:pt idx="101">
                  <c:v>-16.985707999999999</c:v>
                </c:pt>
                <c:pt idx="102">
                  <c:v>-17.220264</c:v>
                </c:pt>
                <c:pt idx="103">
                  <c:v>-17.456104</c:v>
                </c:pt>
                <c:pt idx="104">
                  <c:v>-17.693185999999997</c:v>
                </c:pt>
                <c:pt idx="105">
                  <c:v>-17.931462</c:v>
                </c:pt>
                <c:pt idx="106">
                  <c:v>-18.170876</c:v>
                </c:pt>
                <c:pt idx="107">
                  <c:v>-18.411366000000001</c:v>
                </c:pt>
                <c:pt idx="108">
                  <c:v>-18.652866</c:v>
                </c:pt>
                <c:pt idx="109">
                  <c:v>-18.895301</c:v>
                </c:pt>
                <c:pt idx="110">
                  <c:v>-19.138593</c:v>
                </c:pt>
                <c:pt idx="111">
                  <c:v>-19.382657999999999</c:v>
                </c:pt>
                <c:pt idx="112">
                  <c:v>-19.627406000000001</c:v>
                </c:pt>
                <c:pt idx="113">
                  <c:v>-19.872744999999998</c:v>
                </c:pt>
                <c:pt idx="114">
                  <c:v>-20.118573999999999</c:v>
                </c:pt>
                <c:pt idx="115">
                  <c:v>-20.364792999999999</c:v>
                </c:pt>
                <c:pt idx="116">
                  <c:v>-20.611294999999998</c:v>
                </c:pt>
                <c:pt idx="117">
                  <c:v>-20.857972</c:v>
                </c:pt>
                <c:pt idx="118">
                  <c:v>-21.104710999999998</c:v>
                </c:pt>
                <c:pt idx="119">
                  <c:v>-21.351399000000001</c:v>
                </c:pt>
                <c:pt idx="120">
                  <c:v>-21.597918999999997</c:v>
                </c:pt>
                <c:pt idx="121">
                  <c:v>-21.844154</c:v>
                </c:pt>
                <c:pt idx="122">
                  <c:v>-22.089986</c:v>
                </c:pt>
                <c:pt idx="123">
                  <c:v>-22.335296</c:v>
                </c:pt>
                <c:pt idx="124">
                  <c:v>-22.579965000000001</c:v>
                </c:pt>
                <c:pt idx="125">
                  <c:v>-22.823875999999998</c:v>
                </c:pt>
                <c:pt idx="126">
                  <c:v>-23.066913</c:v>
                </c:pt>
                <c:pt idx="127">
                  <c:v>-23.308959000000002</c:v>
                </c:pt>
                <c:pt idx="128">
                  <c:v>-23.549903999999998</c:v>
                </c:pt>
                <c:pt idx="129">
                  <c:v>-23.789636999999999</c:v>
                </c:pt>
                <c:pt idx="130">
                  <c:v>-24.028051999999999</c:v>
                </c:pt>
                <c:pt idx="131">
                  <c:v>-24.265048</c:v>
                </c:pt>
                <c:pt idx="132">
                  <c:v>-24.500529999999998</c:v>
                </c:pt>
                <c:pt idx="133">
                  <c:v>-24.734400000000001</c:v>
                </c:pt>
                <c:pt idx="134">
                  <c:v>-24.966569999999997</c:v>
                </c:pt>
                <c:pt idx="135">
                  <c:v>-25.196959999999997</c:v>
                </c:pt>
                <c:pt idx="136">
                  <c:v>-25.4255</c:v>
                </c:pt>
                <c:pt idx="137">
                  <c:v>-25.65213</c:v>
                </c:pt>
                <c:pt idx="138">
                  <c:v>-25.87677</c:v>
                </c:pt>
                <c:pt idx="139">
                  <c:v>-26.09937</c:v>
                </c:pt>
                <c:pt idx="140">
                  <c:v>-26.319899999999997</c:v>
                </c:pt>
                <c:pt idx="141">
                  <c:v>-26.538309999999999</c:v>
                </c:pt>
                <c:pt idx="142">
                  <c:v>-26.754570000000001</c:v>
                </c:pt>
                <c:pt idx="143">
                  <c:v>-26.968669999999999</c:v>
                </c:pt>
                <c:pt idx="144">
                  <c:v>-27.180579999999999</c:v>
                </c:pt>
                <c:pt idx="145">
                  <c:v>-27.390309999999999</c:v>
                </c:pt>
                <c:pt idx="146">
                  <c:v>-27.597859999999997</c:v>
                </c:pt>
                <c:pt idx="147">
                  <c:v>-27.803229999999999</c:v>
                </c:pt>
                <c:pt idx="148">
                  <c:v>-28.006459999999997</c:v>
                </c:pt>
                <c:pt idx="149">
                  <c:v>-28.207560000000001</c:v>
                </c:pt>
                <c:pt idx="150">
                  <c:v>-28.406579999999998</c:v>
                </c:pt>
                <c:pt idx="151">
                  <c:v>-28.603549999999998</c:v>
                </c:pt>
                <c:pt idx="152">
                  <c:v>-28.79853</c:v>
                </c:pt>
                <c:pt idx="153">
                  <c:v>-28.99156</c:v>
                </c:pt>
                <c:pt idx="154">
                  <c:v>-29.182729999999999</c:v>
                </c:pt>
                <c:pt idx="155">
                  <c:v>-29.372079999999997</c:v>
                </c:pt>
                <c:pt idx="156">
                  <c:v>-29.559709999999999</c:v>
                </c:pt>
                <c:pt idx="157">
                  <c:v>-29.745669999999997</c:v>
                </c:pt>
                <c:pt idx="158">
                  <c:v>-29.930070000000001</c:v>
                </c:pt>
                <c:pt idx="159">
                  <c:v>-30.11298</c:v>
                </c:pt>
                <c:pt idx="160">
                  <c:v>-30.29449</c:v>
                </c:pt>
                <c:pt idx="161">
                  <c:v>-30.474690000000002</c:v>
                </c:pt>
                <c:pt idx="162">
                  <c:v>-30.653680000000001</c:v>
                </c:pt>
                <c:pt idx="163">
                  <c:v>-30.83155</c:v>
                </c:pt>
                <c:pt idx="164">
                  <c:v>-31.008400000000002</c:v>
                </c:pt>
                <c:pt idx="165">
                  <c:v>-31.184309999999996</c:v>
                </c:pt>
                <c:pt idx="166">
                  <c:v>-31.359380000000002</c:v>
                </c:pt>
                <c:pt idx="167">
                  <c:v>-31.533699999999996</c:v>
                </c:pt>
                <c:pt idx="168">
                  <c:v>-31.707349999999998</c:v>
                </c:pt>
                <c:pt idx="169">
                  <c:v>-31.880409999999998</c:v>
                </c:pt>
                <c:pt idx="170">
                  <c:v>-32.052970000000002</c:v>
                </c:pt>
                <c:pt idx="171">
                  <c:v>-32.225099999999998</c:v>
                </c:pt>
                <c:pt idx="172">
                  <c:v>-32.396839999999997</c:v>
                </c:pt>
                <c:pt idx="173">
                  <c:v>-32.568269999999998</c:v>
                </c:pt>
                <c:pt idx="174">
                  <c:v>-32.739420000000003</c:v>
                </c:pt>
                <c:pt idx="175">
                  <c:v>-32.910319999999999</c:v>
                </c:pt>
                <c:pt idx="176">
                  <c:v>-33.081009999999999</c:v>
                </c:pt>
                <c:pt idx="177">
                  <c:v>-33.251480000000001</c:v>
                </c:pt>
                <c:pt idx="178">
                  <c:v>-33.421729999999997</c:v>
                </c:pt>
                <c:pt idx="179">
                  <c:v>-33.591729999999998</c:v>
                </c:pt>
                <c:pt idx="180">
                  <c:v>-33.76144</c:v>
                </c:pt>
                <c:pt idx="181">
                  <c:v>-33.930799999999998</c:v>
                </c:pt>
                <c:pt idx="182">
                  <c:v>-34.099719999999998</c:v>
                </c:pt>
                <c:pt idx="183">
                  <c:v>-34.26811</c:v>
                </c:pt>
                <c:pt idx="184">
                  <c:v>-34.43582</c:v>
                </c:pt>
                <c:pt idx="185">
                  <c:v>-34.602710000000002</c:v>
                </c:pt>
                <c:pt idx="186">
                  <c:v>-34.768589999999996</c:v>
                </c:pt>
                <c:pt idx="187">
                  <c:v>-34.933259999999997</c:v>
                </c:pt>
                <c:pt idx="188">
                  <c:v>-35.09648</c:v>
                </c:pt>
                <c:pt idx="189">
                  <c:v>-35.257989999999999</c:v>
                </c:pt>
                <c:pt idx="190">
                  <c:v>-35.41751</c:v>
                </c:pt>
                <c:pt idx="191">
                  <c:v>-35.574719999999999</c:v>
                </c:pt>
                <c:pt idx="192">
                  <c:v>-35.729289999999999</c:v>
                </c:pt>
                <c:pt idx="193">
                  <c:v>-35.880859999999998</c:v>
                </c:pt>
                <c:pt idx="194">
                  <c:v>-36.029069999999997</c:v>
                </c:pt>
                <c:pt idx="195">
                  <c:v>-36.173519999999996</c:v>
                </c:pt>
                <c:pt idx="196">
                  <c:v>-36.313850000000002</c:v>
                </c:pt>
                <c:pt idx="197">
                  <c:v>-36.449649999999998</c:v>
                </c:pt>
                <c:pt idx="198">
                  <c:v>-36.580550000000002</c:v>
                </c:pt>
                <c:pt idx="199">
                  <c:v>-36.706189999999999</c:v>
                </c:pt>
                <c:pt idx="200">
                  <c:v>-36.826250000000002</c:v>
                </c:pt>
                <c:pt idx="201">
                  <c:v>-36.94041</c:v>
                </c:pt>
                <c:pt idx="202">
                  <c:v>-37.048429999999996</c:v>
                </c:pt>
                <c:pt idx="203">
                  <c:v>-37.150109999999998</c:v>
                </c:pt>
                <c:pt idx="204">
                  <c:v>-37.245309999999996</c:v>
                </c:pt>
                <c:pt idx="205">
                  <c:v>-37.333979999999997</c:v>
                </c:pt>
                <c:pt idx="206">
                  <c:v>-37.416130000000003</c:v>
                </c:pt>
                <c:pt idx="207">
                  <c:v>-37.491839999999996</c:v>
                </c:pt>
                <c:pt idx="208">
                  <c:v>-37.561309999999999</c:v>
                </c:pt>
                <c:pt idx="209">
                  <c:v>-37.6248</c:v>
                </c:pt>
                <c:pt idx="210">
                  <c:v>-37.682650000000002</c:v>
                </c:pt>
                <c:pt idx="211">
                  <c:v>-37.735300000000002</c:v>
                </c:pt>
                <c:pt idx="212">
                  <c:v>-37.783239999999999</c:v>
                </c:pt>
                <c:pt idx="213">
                  <c:v>-37.82705</c:v>
                </c:pt>
                <c:pt idx="214">
                  <c:v>-37.867350000000002</c:v>
                </c:pt>
                <c:pt idx="215">
                  <c:v>-37.904820000000001</c:v>
                </c:pt>
                <c:pt idx="216">
                  <c:v>-37.940179999999998</c:v>
                </c:pt>
                <c:pt idx="217">
                  <c:v>-37.974179999999997</c:v>
                </c:pt>
                <c:pt idx="218">
                  <c:v>-38.00759</c:v>
                </c:pt>
                <c:pt idx="219">
                  <c:v>-38.041170000000001</c:v>
                </c:pt>
                <c:pt idx="220">
                  <c:v>-38.075710000000001</c:v>
                </c:pt>
                <c:pt idx="221">
                  <c:v>-38.111959999999996</c:v>
                </c:pt>
                <c:pt idx="222">
                  <c:v>-38.150680000000001</c:v>
                </c:pt>
                <c:pt idx="223">
                  <c:v>-38.192569999999996</c:v>
                </c:pt>
                <c:pt idx="224">
                  <c:v>-38.238320000000002</c:v>
                </c:pt>
                <c:pt idx="225">
                  <c:v>-38.28857</c:v>
                </c:pt>
                <c:pt idx="226">
                  <c:v>-38.343910000000001</c:v>
                </c:pt>
                <c:pt idx="227">
                  <c:v>-38.404870000000003</c:v>
                </c:pt>
                <c:pt idx="228">
                  <c:v>-38.471919999999997</c:v>
                </c:pt>
                <c:pt idx="229">
                  <c:v>-38.545439999999999</c:v>
                </c:pt>
                <c:pt idx="230">
                  <c:v>-38.62574</c:v>
                </c:pt>
                <c:pt idx="231">
                  <c:v>-38.713009999999997</c:v>
                </c:pt>
                <c:pt idx="232">
                  <c:v>-38.807359999999996</c:v>
                </c:pt>
                <c:pt idx="233">
                  <c:v>-38.908749999999998</c:v>
                </c:pt>
                <c:pt idx="234">
                  <c:v>-39.01699</c:v>
                </c:pt>
                <c:pt idx="235">
                  <c:v>-39.131749999999997</c:v>
                </c:pt>
                <c:pt idx="236">
                  <c:v>-39.252479999999998</c:v>
                </c:pt>
                <c:pt idx="237">
                  <c:v>-39.378450000000001</c:v>
                </c:pt>
                <c:pt idx="238">
                  <c:v>-39.508670000000002</c:v>
                </c:pt>
                <c:pt idx="239">
                  <c:v>-39.6419</c:v>
                </c:pt>
                <c:pt idx="240">
                  <c:v>-39.776629999999997</c:v>
                </c:pt>
                <c:pt idx="241">
                  <c:v>-39.911029999999997</c:v>
                </c:pt>
                <c:pt idx="242">
                  <c:v>-40.042999999999999</c:v>
                </c:pt>
                <c:pt idx="243">
                  <c:v>-40.17013</c:v>
                </c:pt>
                <c:pt idx="244">
                  <c:v>-40.289760000000001</c:v>
                </c:pt>
                <c:pt idx="245">
                  <c:v>-40.399059999999999</c:v>
                </c:pt>
                <c:pt idx="246">
                  <c:v>-40.495049999999999</c:v>
                </c:pt>
                <c:pt idx="247">
                  <c:v>-40.574820000000003</c:v>
                </c:pt>
                <c:pt idx="248">
                  <c:v>-40.635579999999997</c:v>
                </c:pt>
                <c:pt idx="249">
                  <c:v>-40.674909999999997</c:v>
                </c:pt>
                <c:pt idx="250">
                  <c:v>-40.690849999999998</c:v>
                </c:pt>
                <c:pt idx="251">
                  <c:v>-40.682119999999998</c:v>
                </c:pt>
                <c:pt idx="252">
                  <c:v>-40.648199999999996</c:v>
                </c:pt>
                <c:pt idx="253">
                  <c:v>-40.589390000000002</c:v>
                </c:pt>
                <c:pt idx="254">
                  <c:v>-40.506819999999998</c:v>
                </c:pt>
                <c:pt idx="255">
                  <c:v>-40.402360000000002</c:v>
                </c:pt>
                <c:pt idx="256">
                  <c:v>-40.278529999999996</c:v>
                </c:pt>
                <c:pt idx="257">
                  <c:v>-40.13832</c:v>
                </c:pt>
                <c:pt idx="258">
                  <c:v>-39.985050000000001</c:v>
                </c:pt>
                <c:pt idx="259">
                  <c:v>-39.82217</c:v>
                </c:pt>
                <c:pt idx="260">
                  <c:v>-39.65314</c:v>
                </c:pt>
                <c:pt idx="261">
                  <c:v>-39.481349999999999</c:v>
                </c:pt>
                <c:pt idx="262">
                  <c:v>-39.309950000000001</c:v>
                </c:pt>
                <c:pt idx="263">
                  <c:v>-39.141889999999997</c:v>
                </c:pt>
                <c:pt idx="264">
                  <c:v>-38.97983</c:v>
                </c:pt>
                <c:pt idx="265">
                  <c:v>-38.826169999999998</c:v>
                </c:pt>
                <c:pt idx="266">
                  <c:v>-38.683019999999999</c:v>
                </c:pt>
                <c:pt idx="267">
                  <c:v>-38.55227</c:v>
                </c:pt>
                <c:pt idx="268">
                  <c:v>-38.435560000000002</c:v>
                </c:pt>
                <c:pt idx="269">
                  <c:v>-38.334339999999997</c:v>
                </c:pt>
                <c:pt idx="270">
                  <c:v>-38.249870000000001</c:v>
                </c:pt>
                <c:pt idx="271">
                  <c:v>-38.18327</c:v>
                </c:pt>
                <c:pt idx="272">
                  <c:v>-38.13552</c:v>
                </c:pt>
                <c:pt idx="273">
                  <c:v>-38.107500000000002</c:v>
                </c:pt>
                <c:pt idx="274">
                  <c:v>-38.099959999999996</c:v>
                </c:pt>
                <c:pt idx="275">
                  <c:v>-38.113569999999996</c:v>
                </c:pt>
                <c:pt idx="276">
                  <c:v>-38.14893</c:v>
                </c:pt>
                <c:pt idx="277">
                  <c:v>-38.206499999999998</c:v>
                </c:pt>
                <c:pt idx="278">
                  <c:v>-38.286659999999998</c:v>
                </c:pt>
                <c:pt idx="279">
                  <c:v>-38.389670000000002</c:v>
                </c:pt>
                <c:pt idx="280">
                  <c:v>-38.515610000000002</c:v>
                </c:pt>
                <c:pt idx="281">
                  <c:v>-38.664360000000002</c:v>
                </c:pt>
                <c:pt idx="282">
                  <c:v>-38.835529999999999</c:v>
                </c:pt>
                <c:pt idx="283">
                  <c:v>-39.028379999999999</c:v>
                </c:pt>
                <c:pt idx="284">
                  <c:v>-39.241689999999998</c:v>
                </c:pt>
                <c:pt idx="285">
                  <c:v>-39.473649999999999</c:v>
                </c:pt>
                <c:pt idx="286">
                  <c:v>-39.721629999999998</c:v>
                </c:pt>
                <c:pt idx="287">
                  <c:v>-39.982050000000001</c:v>
                </c:pt>
                <c:pt idx="288">
                  <c:v>-40.25009</c:v>
                </c:pt>
                <c:pt idx="289">
                  <c:v>-40.519550000000002</c:v>
                </c:pt>
                <c:pt idx="290">
                  <c:v>-40.782609999999998</c:v>
                </c:pt>
                <c:pt idx="291">
                  <c:v>-41.029919999999997</c:v>
                </c:pt>
                <c:pt idx="292">
                  <c:v>-41.250769999999996</c:v>
                </c:pt>
                <c:pt idx="293">
                  <c:v>-41.433680000000003</c:v>
                </c:pt>
                <c:pt idx="294">
                  <c:v>-41.567430000000002</c:v>
                </c:pt>
                <c:pt idx="295">
                  <c:v>-41.642339999999997</c:v>
                </c:pt>
                <c:pt idx="296">
                  <c:v>-41.651679999999999</c:v>
                </c:pt>
                <c:pt idx="297">
                  <c:v>-41.592840000000002</c:v>
                </c:pt>
                <c:pt idx="298">
                  <c:v>-41.467779999999998</c:v>
                </c:pt>
                <c:pt idx="299">
                  <c:v>-41.282739999999997</c:v>
                </c:pt>
                <c:pt idx="300">
                  <c:v>-41.047219999999996</c:v>
                </c:pt>
                <c:pt idx="301">
                  <c:v>-40.772579999999998</c:v>
                </c:pt>
                <c:pt idx="302">
                  <c:v>-40.470700000000001</c:v>
                </c:pt>
                <c:pt idx="303">
                  <c:v>-40.152879999999996</c:v>
                </c:pt>
                <c:pt idx="304">
                  <c:v>-39.829209999999996</c:v>
                </c:pt>
                <c:pt idx="305">
                  <c:v>-39.508269999999996</c:v>
                </c:pt>
                <c:pt idx="306">
                  <c:v>-39.19706</c:v>
                </c:pt>
                <c:pt idx="307">
                  <c:v>-38.901150000000001</c:v>
                </c:pt>
                <c:pt idx="308">
                  <c:v>-38.624899999999997</c:v>
                </c:pt>
                <c:pt idx="309">
                  <c:v>-38.371699999999997</c:v>
                </c:pt>
                <c:pt idx="310">
                  <c:v>-38.14414</c:v>
                </c:pt>
                <c:pt idx="311">
                  <c:v>-37.944229999999997</c:v>
                </c:pt>
                <c:pt idx="312">
                  <c:v>-37.773580000000003</c:v>
                </c:pt>
                <c:pt idx="313">
                  <c:v>-37.633479999999999</c:v>
                </c:pt>
                <c:pt idx="314">
                  <c:v>-37.52505</c:v>
                </c:pt>
                <c:pt idx="315">
                  <c:v>-37.449309999999997</c:v>
                </c:pt>
                <c:pt idx="316">
                  <c:v>-37.407240000000002</c:v>
                </c:pt>
                <c:pt idx="317">
                  <c:v>-37.399850000000001</c:v>
                </c:pt>
                <c:pt idx="318">
                  <c:v>-37.428219999999996</c:v>
                </c:pt>
                <c:pt idx="319">
                  <c:v>-37.493569999999998</c:v>
                </c:pt>
                <c:pt idx="320">
                  <c:v>-37.597290000000001</c:v>
                </c:pt>
                <c:pt idx="321">
                  <c:v>-37.740949999999998</c:v>
                </c:pt>
                <c:pt idx="322">
                  <c:v>-37.926439999999999</c:v>
                </c:pt>
                <c:pt idx="323">
                  <c:v>-38.155909999999999</c:v>
                </c:pt>
                <c:pt idx="324">
                  <c:v>-38.431910000000002</c:v>
                </c:pt>
                <c:pt idx="325">
                  <c:v>-38.757419999999996</c:v>
                </c:pt>
                <c:pt idx="326">
                  <c:v>-39.135919999999999</c:v>
                </c:pt>
                <c:pt idx="327">
                  <c:v>-39.571480000000001</c:v>
                </c:pt>
                <c:pt idx="328">
                  <c:v>-40.068759999999997</c:v>
                </c:pt>
                <c:pt idx="329">
                  <c:v>-40.63306</c:v>
                </c:pt>
                <c:pt idx="330">
                  <c:v>-41.270209999999999</c:v>
                </c:pt>
                <c:pt idx="331">
                  <c:v>-41.986150000000002</c:v>
                </c:pt>
                <c:pt idx="332">
                  <c:v>-42.786029999999997</c:v>
                </c:pt>
                <c:pt idx="333">
                  <c:v>-43.67201</c:v>
                </c:pt>
                <c:pt idx="334">
                  <c:v>-44.638599999999997</c:v>
                </c:pt>
                <c:pt idx="335">
                  <c:v>-45.663080000000001</c:v>
                </c:pt>
                <c:pt idx="336">
                  <c:v>-46.688279999999999</c:v>
                </c:pt>
                <c:pt idx="337">
                  <c:v>-47.59919</c:v>
                </c:pt>
                <c:pt idx="338">
                  <c:v>-48.21613</c:v>
                </c:pt>
                <c:pt idx="339">
                  <c:v>-48.357280000000003</c:v>
                </c:pt>
                <c:pt idx="340">
                  <c:v>-47.96969</c:v>
                </c:pt>
                <c:pt idx="341">
                  <c:v>-47.177810000000001</c:v>
                </c:pt>
                <c:pt idx="342">
                  <c:v>-46.176609999999997</c:v>
                </c:pt>
                <c:pt idx="343">
                  <c:v>-45.120049999999999</c:v>
                </c:pt>
                <c:pt idx="344">
                  <c:v>-44.095379999999999</c:v>
                </c:pt>
                <c:pt idx="345">
                  <c:v>-43.142249999999997</c:v>
                </c:pt>
                <c:pt idx="346">
                  <c:v>-42.274450000000002</c:v>
                </c:pt>
                <c:pt idx="347">
                  <c:v>-41.493519999999997</c:v>
                </c:pt>
                <c:pt idx="348">
                  <c:v>-40.795789999999997</c:v>
                </c:pt>
                <c:pt idx="349">
                  <c:v>-40.175809999999998</c:v>
                </c:pt>
                <c:pt idx="350">
                  <c:v>-39.627850000000002</c:v>
                </c:pt>
                <c:pt idx="351">
                  <c:v>-39.146560000000001</c:v>
                </c:pt>
                <c:pt idx="352">
                  <c:v>-38.727199999999996</c:v>
                </c:pt>
                <c:pt idx="353">
                  <c:v>-38.36571</c:v>
                </c:pt>
                <c:pt idx="354">
                  <c:v>-38.058669999999999</c:v>
                </c:pt>
                <c:pt idx="355">
                  <c:v>-37.803269999999998</c:v>
                </c:pt>
                <c:pt idx="356">
                  <c:v>-37.597209999999997</c:v>
                </c:pt>
                <c:pt idx="357">
                  <c:v>-37.438719999999996</c:v>
                </c:pt>
                <c:pt idx="358">
                  <c:v>-37.326450000000001</c:v>
                </c:pt>
                <c:pt idx="359">
                  <c:v>-37.259450000000001</c:v>
                </c:pt>
                <c:pt idx="360">
                  <c:v>-37.237180000000002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F3B-4D01-94BA-664EF3AADA50}"/>
            </c:ext>
          </c:extLst>
        </c:ser>
        <c:ser>
          <c:idx val="2"/>
          <c:order val="2"/>
          <c:tx>
            <c:v>1.6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Sheet1!$G$3:$G$363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Sheet1!$I$3:$I$363</c:f>
              <c:numCache>
                <c:formatCode>0.000</c:formatCode>
                <c:ptCount val="361"/>
                <c:pt idx="0">
                  <c:v>0</c:v>
                </c:pt>
                <c:pt idx="1">
                  <c:v>-3.3100000000008123E-3</c:v>
                </c:pt>
                <c:pt idx="2">
                  <c:v>-1.3260000000000716E-2</c:v>
                </c:pt>
                <c:pt idx="3">
                  <c:v>-2.9820000000000846E-2</c:v>
                </c:pt>
                <c:pt idx="4">
                  <c:v>-5.2980000000001581E-2</c:v>
                </c:pt>
                <c:pt idx="5">
                  <c:v>-8.2700000000000884E-2</c:v>
                </c:pt>
                <c:pt idx="6">
                  <c:v>-0.11894999999999989</c:v>
                </c:pt>
                <c:pt idx="7">
                  <c:v>-0.16168000000000049</c:v>
                </c:pt>
                <c:pt idx="8">
                  <c:v>-0.21083000000000141</c:v>
                </c:pt>
                <c:pt idx="9">
                  <c:v>-0.26634000000000135</c:v>
                </c:pt>
                <c:pt idx="10">
                  <c:v>-0.32813000000000159</c:v>
                </c:pt>
                <c:pt idx="11">
                  <c:v>-0.39612000000000158</c:v>
                </c:pt>
                <c:pt idx="12">
                  <c:v>-0.47021000000000157</c:v>
                </c:pt>
                <c:pt idx="13">
                  <c:v>-0.55031000000000141</c:v>
                </c:pt>
                <c:pt idx="14">
                  <c:v>-0.63630999999999993</c:v>
                </c:pt>
                <c:pt idx="15">
                  <c:v>-0.72808000000000028</c:v>
                </c:pt>
                <c:pt idx="16">
                  <c:v>-0.82549000000000028</c:v>
                </c:pt>
                <c:pt idx="17">
                  <c:v>-0.92841000000000129</c:v>
                </c:pt>
                <c:pt idx="18">
                  <c:v>-1.0366900000000001</c:v>
                </c:pt>
                <c:pt idx="19">
                  <c:v>-1.150170000000001</c:v>
                </c:pt>
                <c:pt idx="20">
                  <c:v>-1.2686900000000012</c:v>
                </c:pt>
                <c:pt idx="21">
                  <c:v>-1.3920700000000004</c:v>
                </c:pt>
                <c:pt idx="22">
                  <c:v>-1.5201400000000014</c:v>
                </c:pt>
                <c:pt idx="23">
                  <c:v>-1.6527000000000012</c:v>
                </c:pt>
                <c:pt idx="24">
                  <c:v>-1.7895600000000016</c:v>
                </c:pt>
                <c:pt idx="25">
                  <c:v>-1.9305200000000013</c:v>
                </c:pt>
                <c:pt idx="26">
                  <c:v>-2.0753700000000013</c:v>
                </c:pt>
                <c:pt idx="27">
                  <c:v>-2.2239100000000001</c:v>
                </c:pt>
                <c:pt idx="28">
                  <c:v>-2.3759000000000015</c:v>
                </c:pt>
                <c:pt idx="29">
                  <c:v>-2.5311500000000002</c:v>
                </c:pt>
                <c:pt idx="30">
                  <c:v>-2.6894400000000012</c:v>
                </c:pt>
                <c:pt idx="31">
                  <c:v>-2.8505400000000005</c:v>
                </c:pt>
                <c:pt idx="32">
                  <c:v>-3.0142400000000009</c:v>
                </c:pt>
                <c:pt idx="33">
                  <c:v>-3.1803300000000014</c:v>
                </c:pt>
                <c:pt idx="34">
                  <c:v>-3.3486100000000008</c:v>
                </c:pt>
                <c:pt idx="35">
                  <c:v>-3.5188800000000011</c:v>
                </c:pt>
                <c:pt idx="36">
                  <c:v>-3.6909500000000008</c:v>
                </c:pt>
                <c:pt idx="37">
                  <c:v>-3.8646400000000014</c:v>
                </c:pt>
                <c:pt idx="38">
                  <c:v>-4.03979</c:v>
                </c:pt>
                <c:pt idx="39">
                  <c:v>-4.2162300000000013</c:v>
                </c:pt>
                <c:pt idx="40">
                  <c:v>-4.3938300000000012</c:v>
                </c:pt>
                <c:pt idx="41">
                  <c:v>-4.5724800000000005</c:v>
                </c:pt>
                <c:pt idx="42">
                  <c:v>-4.7520490000000013</c:v>
                </c:pt>
                <c:pt idx="43">
                  <c:v>-4.9324670000000008</c:v>
                </c:pt>
                <c:pt idx="44">
                  <c:v>-5.1136600000000012</c:v>
                </c:pt>
                <c:pt idx="45">
                  <c:v>-5.295579</c:v>
                </c:pt>
                <c:pt idx="46">
                  <c:v>-5.478192</c:v>
                </c:pt>
                <c:pt idx="47">
                  <c:v>-5.6614880000000003</c:v>
                </c:pt>
                <c:pt idx="48">
                  <c:v>-5.8454740000000012</c:v>
                </c:pt>
                <c:pt idx="49">
                  <c:v>-6.0301740000000006</c:v>
                </c:pt>
                <c:pt idx="50">
                  <c:v>-6.2156280000000006</c:v>
                </c:pt>
                <c:pt idx="51">
                  <c:v>-6.4018960000000007</c:v>
                </c:pt>
                <c:pt idx="52">
                  <c:v>-6.589049000000001</c:v>
                </c:pt>
                <c:pt idx="53">
                  <c:v>-6.7771720000000011</c:v>
                </c:pt>
                <c:pt idx="54">
                  <c:v>-6.9663610000000009</c:v>
                </c:pt>
                <c:pt idx="55">
                  <c:v>-7.1567240000000005</c:v>
                </c:pt>
                <c:pt idx="56">
                  <c:v>-7.3483760000000009</c:v>
                </c:pt>
                <c:pt idx="57">
                  <c:v>-7.5414370000000011</c:v>
                </c:pt>
                <c:pt idx="58">
                  <c:v>-7.7360330000000008</c:v>
                </c:pt>
                <c:pt idx="59">
                  <c:v>-7.9322940000000006</c:v>
                </c:pt>
                <c:pt idx="60">
                  <c:v>-8.1303490000000007</c:v>
                </c:pt>
                <c:pt idx="61">
                  <c:v>-8.3303290000000008</c:v>
                </c:pt>
                <c:pt idx="62">
                  <c:v>-8.5323610000000016</c:v>
                </c:pt>
                <c:pt idx="63">
                  <c:v>-8.7365690000000011</c:v>
                </c:pt>
                <c:pt idx="64">
                  <c:v>-8.9430750000000003</c:v>
                </c:pt>
                <c:pt idx="65">
                  <c:v>-9.1519919999999999</c:v>
                </c:pt>
                <c:pt idx="66">
                  <c:v>-9.363429</c:v>
                </c:pt>
                <c:pt idx="67">
                  <c:v>-9.5774860000000004</c:v>
                </c:pt>
                <c:pt idx="68">
                  <c:v>-9.7942540000000005</c:v>
                </c:pt>
                <c:pt idx="69">
                  <c:v>-10.013816000000002</c:v>
                </c:pt>
                <c:pt idx="70">
                  <c:v>-10.236244000000001</c:v>
                </c:pt>
                <c:pt idx="71">
                  <c:v>-10.461601000000002</c:v>
                </c:pt>
                <c:pt idx="72">
                  <c:v>-10.689938000000001</c:v>
                </c:pt>
                <c:pt idx="73">
                  <c:v>-10.921296000000002</c:v>
                </c:pt>
                <c:pt idx="74">
                  <c:v>-11.155704</c:v>
                </c:pt>
                <c:pt idx="75">
                  <c:v>-11.393180000000001</c:v>
                </c:pt>
                <c:pt idx="76">
                  <c:v>-11.633729000000001</c:v>
                </c:pt>
                <c:pt idx="77">
                  <c:v>-11.877346000000001</c:v>
                </c:pt>
                <c:pt idx="78">
                  <c:v>-12.124012</c:v>
                </c:pt>
                <c:pt idx="79">
                  <c:v>-12.373699</c:v>
                </c:pt>
                <c:pt idx="80">
                  <c:v>-12.626364000000001</c:v>
                </c:pt>
                <c:pt idx="81">
                  <c:v>-12.881953000000001</c:v>
                </c:pt>
                <c:pt idx="82">
                  <c:v>-13.140402000000002</c:v>
                </c:pt>
                <c:pt idx="83">
                  <c:v>-13.401632000000001</c:v>
                </c:pt>
                <c:pt idx="84">
                  <c:v>-13.665556200000001</c:v>
                </c:pt>
                <c:pt idx="85">
                  <c:v>-13.9320728</c:v>
                </c:pt>
                <c:pt idx="86">
                  <c:v>-14.2010702</c:v>
                </c:pt>
                <c:pt idx="87">
                  <c:v>-14.472425600000001</c:v>
                </c:pt>
                <c:pt idx="88">
                  <c:v>-14.746005200000001</c:v>
                </c:pt>
                <c:pt idx="89">
                  <c:v>-15.021664400000001</c:v>
                </c:pt>
                <c:pt idx="90">
                  <c:v>-15.2992486</c:v>
                </c:pt>
                <c:pt idx="91">
                  <c:v>-15.578593100000001</c:v>
                </c:pt>
                <c:pt idx="92">
                  <c:v>-15.859524</c:v>
                </c:pt>
                <c:pt idx="93">
                  <c:v>-16.141857999999999</c:v>
                </c:pt>
                <c:pt idx="94">
                  <c:v>-16.425405000000001</c:v>
                </c:pt>
                <c:pt idx="95">
                  <c:v>-16.709966000000001</c:v>
                </c:pt>
                <c:pt idx="96">
                  <c:v>-16.995336000000002</c:v>
                </c:pt>
                <c:pt idx="97">
                  <c:v>-17.281303000000001</c:v>
                </c:pt>
                <c:pt idx="98">
                  <c:v>-17.567653</c:v>
                </c:pt>
                <c:pt idx="99">
                  <c:v>-17.854165999999999</c:v>
                </c:pt>
                <c:pt idx="100">
                  <c:v>-18.140620999999999</c:v>
                </c:pt>
                <c:pt idx="101">
                  <c:v>-18.426795000000002</c:v>
                </c:pt>
                <c:pt idx="102">
                  <c:v>-18.712465999999999</c:v>
                </c:pt>
                <c:pt idx="103">
                  <c:v>-18.997413000000002</c:v>
                </c:pt>
                <c:pt idx="104">
                  <c:v>-19.281421000000002</c:v>
                </c:pt>
                <c:pt idx="105">
                  <c:v>-19.564276</c:v>
                </c:pt>
                <c:pt idx="106">
                  <c:v>-19.845773000000001</c:v>
                </c:pt>
                <c:pt idx="107">
                  <c:v>-20.125714000000002</c:v>
                </c:pt>
                <c:pt idx="108">
                  <c:v>-20.403912000000002</c:v>
                </c:pt>
                <c:pt idx="109">
                  <c:v>-20.68019</c:v>
                </c:pt>
                <c:pt idx="110">
                  <c:v>-20.954382000000003</c:v>
                </c:pt>
                <c:pt idx="111">
                  <c:v>-21.226337000000001</c:v>
                </c:pt>
                <c:pt idx="112">
                  <c:v>-21.495918</c:v>
                </c:pt>
                <c:pt idx="113">
                  <c:v>-21.763003000000001</c:v>
                </c:pt>
                <c:pt idx="114">
                  <c:v>-22.027486</c:v>
                </c:pt>
                <c:pt idx="115">
                  <c:v>-22.289276000000001</c:v>
                </c:pt>
                <c:pt idx="116">
                  <c:v>-22.548300000000001</c:v>
                </c:pt>
                <c:pt idx="117">
                  <c:v>-22.804499</c:v>
                </c:pt>
                <c:pt idx="118">
                  <c:v>-23.057832000000001</c:v>
                </c:pt>
                <c:pt idx="119">
                  <c:v>-23.30827</c:v>
                </c:pt>
                <c:pt idx="120">
                  <c:v>-23.555802</c:v>
                </c:pt>
                <c:pt idx="121">
                  <c:v>-23.800426000000002</c:v>
                </c:pt>
                <c:pt idx="122">
                  <c:v>-24.042154</c:v>
                </c:pt>
                <c:pt idx="123">
                  <c:v>-24.281008</c:v>
                </c:pt>
                <c:pt idx="124">
                  <c:v>-24.517021</c:v>
                </c:pt>
                <c:pt idx="125">
                  <c:v>-24.750230000000002</c:v>
                </c:pt>
                <c:pt idx="126">
                  <c:v>-24.98068</c:v>
                </c:pt>
                <c:pt idx="127">
                  <c:v>-25.20842</c:v>
                </c:pt>
                <c:pt idx="128">
                  <c:v>-25.433500000000002</c:v>
                </c:pt>
                <c:pt idx="129">
                  <c:v>-25.65597</c:v>
                </c:pt>
                <c:pt idx="130">
                  <c:v>-25.875900000000001</c:v>
                </c:pt>
                <c:pt idx="131">
                  <c:v>-26.093319999999999</c:v>
                </c:pt>
                <c:pt idx="132">
                  <c:v>-26.30828</c:v>
                </c:pt>
                <c:pt idx="133">
                  <c:v>-26.520850000000003</c:v>
                </c:pt>
                <c:pt idx="134">
                  <c:v>-26.73104</c:v>
                </c:pt>
                <c:pt idx="135">
                  <c:v>-26.9389</c:v>
                </c:pt>
                <c:pt idx="136">
                  <c:v>-27.144469999999998</c:v>
                </c:pt>
                <c:pt idx="137">
                  <c:v>-27.347760000000001</c:v>
                </c:pt>
                <c:pt idx="138">
                  <c:v>-27.54879</c:v>
                </c:pt>
                <c:pt idx="139">
                  <c:v>-27.747570000000003</c:v>
                </c:pt>
                <c:pt idx="140">
                  <c:v>-27.944120000000002</c:v>
                </c:pt>
                <c:pt idx="141">
                  <c:v>-28.13842</c:v>
                </c:pt>
                <c:pt idx="142">
                  <c:v>-28.330480000000001</c:v>
                </c:pt>
                <c:pt idx="143">
                  <c:v>-28.520290000000003</c:v>
                </c:pt>
                <c:pt idx="144">
                  <c:v>-28.707830000000001</c:v>
                </c:pt>
                <c:pt idx="145">
                  <c:v>-28.893070000000002</c:v>
                </c:pt>
                <c:pt idx="146">
                  <c:v>-29.07601</c:v>
                </c:pt>
                <c:pt idx="147">
                  <c:v>-29.256620000000002</c:v>
                </c:pt>
                <c:pt idx="148">
                  <c:v>-29.43487</c:v>
                </c:pt>
                <c:pt idx="149">
                  <c:v>-29.61074</c:v>
                </c:pt>
                <c:pt idx="150">
                  <c:v>-29.784190000000002</c:v>
                </c:pt>
                <c:pt idx="151">
                  <c:v>-29.955210000000001</c:v>
                </c:pt>
                <c:pt idx="152">
                  <c:v>-30.123760000000001</c:v>
                </c:pt>
                <c:pt idx="153">
                  <c:v>-30.289830000000002</c:v>
                </c:pt>
                <c:pt idx="154">
                  <c:v>-30.453400000000002</c:v>
                </c:pt>
                <c:pt idx="155">
                  <c:v>-30.614449999999998</c:v>
                </c:pt>
                <c:pt idx="156">
                  <c:v>-30.772959999999998</c:v>
                </c:pt>
                <c:pt idx="157">
                  <c:v>-30.928919999999998</c:v>
                </c:pt>
                <c:pt idx="158">
                  <c:v>-31.082340000000002</c:v>
                </c:pt>
                <c:pt idx="159">
                  <c:v>-31.233200000000004</c:v>
                </c:pt>
                <c:pt idx="160">
                  <c:v>-31.381509999999999</c:v>
                </c:pt>
                <c:pt idx="161">
                  <c:v>-31.527290000000001</c:v>
                </c:pt>
                <c:pt idx="162">
                  <c:v>-31.670529999999999</c:v>
                </c:pt>
                <c:pt idx="163">
                  <c:v>-31.81127</c:v>
                </c:pt>
                <c:pt idx="164">
                  <c:v>-31.949530000000003</c:v>
                </c:pt>
                <c:pt idx="165">
                  <c:v>-32.085340000000002</c:v>
                </c:pt>
                <c:pt idx="166">
                  <c:v>-32.218719999999998</c:v>
                </c:pt>
                <c:pt idx="167">
                  <c:v>-32.349740000000004</c:v>
                </c:pt>
                <c:pt idx="168">
                  <c:v>-32.47842</c:v>
                </c:pt>
                <c:pt idx="169">
                  <c:v>-32.60483</c:v>
                </c:pt>
                <c:pt idx="170">
                  <c:v>-32.729019999999998</c:v>
                </c:pt>
                <c:pt idx="171">
                  <c:v>-32.85107</c:v>
                </c:pt>
                <c:pt idx="172">
                  <c:v>-32.971040000000002</c:v>
                </c:pt>
                <c:pt idx="173">
                  <c:v>-33.089019999999998</c:v>
                </c:pt>
                <c:pt idx="174">
                  <c:v>-33.205100000000002</c:v>
                </c:pt>
                <c:pt idx="175">
                  <c:v>-33.319380000000002</c:v>
                </c:pt>
                <c:pt idx="176">
                  <c:v>-33.431960000000004</c:v>
                </c:pt>
                <c:pt idx="177">
                  <c:v>-33.542970000000004</c:v>
                </c:pt>
                <c:pt idx="178">
                  <c:v>-33.652529999999999</c:v>
                </c:pt>
                <c:pt idx="179">
                  <c:v>-33.76079</c:v>
                </c:pt>
                <c:pt idx="180">
                  <c:v>-33.867890000000003</c:v>
                </c:pt>
                <c:pt idx="181">
                  <c:v>-33.974000000000004</c:v>
                </c:pt>
                <c:pt idx="182">
                  <c:v>-34.07931</c:v>
                </c:pt>
                <c:pt idx="183">
                  <c:v>-34.184010000000001</c:v>
                </c:pt>
                <c:pt idx="184">
                  <c:v>-34.2883</c:v>
                </c:pt>
                <c:pt idx="185">
                  <c:v>-34.392400000000002</c:v>
                </c:pt>
                <c:pt idx="186">
                  <c:v>-34.496569999999998</c:v>
                </c:pt>
                <c:pt idx="187">
                  <c:v>-34.601050000000001</c:v>
                </c:pt>
                <c:pt idx="188">
                  <c:v>-34.706119999999999</c:v>
                </c:pt>
                <c:pt idx="189">
                  <c:v>-34.812060000000002</c:v>
                </c:pt>
                <c:pt idx="190">
                  <c:v>-34.919179999999997</c:v>
                </c:pt>
                <c:pt idx="191">
                  <c:v>-35.027790000000003</c:v>
                </c:pt>
                <c:pt idx="192">
                  <c:v>-35.13823</c:v>
                </c:pt>
                <c:pt idx="193">
                  <c:v>-35.25085</c:v>
                </c:pt>
                <c:pt idx="194">
                  <c:v>-35.366</c:v>
                </c:pt>
                <c:pt idx="195">
                  <c:v>-35.484059999999999</c:v>
                </c:pt>
                <c:pt idx="196">
                  <c:v>-35.60539</c:v>
                </c:pt>
                <c:pt idx="197">
                  <c:v>-35.730400000000003</c:v>
                </c:pt>
                <c:pt idx="198">
                  <c:v>-35.859450000000002</c:v>
                </c:pt>
                <c:pt idx="199">
                  <c:v>-35.99295</c:v>
                </c:pt>
                <c:pt idx="200">
                  <c:v>-36.131270000000001</c:v>
                </c:pt>
                <c:pt idx="201">
                  <c:v>-36.274790000000003</c:v>
                </c:pt>
                <c:pt idx="202">
                  <c:v>-36.423859999999998</c:v>
                </c:pt>
                <c:pt idx="203">
                  <c:v>-36.57882</c:v>
                </c:pt>
                <c:pt idx="204">
                  <c:v>-36.739960000000004</c:v>
                </c:pt>
                <c:pt idx="205">
                  <c:v>-36.907550000000001</c:v>
                </c:pt>
                <c:pt idx="206">
                  <c:v>-37.081780000000002</c:v>
                </c:pt>
                <c:pt idx="207">
                  <c:v>-37.262779999999999</c:v>
                </c:pt>
                <c:pt idx="208">
                  <c:v>-37.450589999999998</c:v>
                </c:pt>
                <c:pt idx="209">
                  <c:v>-37.645139999999998</c:v>
                </c:pt>
                <c:pt idx="210">
                  <c:v>-37.84619</c:v>
                </c:pt>
                <c:pt idx="211">
                  <c:v>-38.053380000000004</c:v>
                </c:pt>
                <c:pt idx="212">
                  <c:v>-38.266100000000002</c:v>
                </c:pt>
                <c:pt idx="213">
                  <c:v>-38.483499999999999</c:v>
                </c:pt>
                <c:pt idx="214">
                  <c:v>-38.704470000000001</c:v>
                </c:pt>
                <c:pt idx="215">
                  <c:v>-38.927529999999997</c:v>
                </c:pt>
                <c:pt idx="216">
                  <c:v>-39.150840000000002</c:v>
                </c:pt>
                <c:pt idx="217">
                  <c:v>-39.372120000000002</c:v>
                </c:pt>
                <c:pt idx="218">
                  <c:v>-39.58867</c:v>
                </c:pt>
                <c:pt idx="219">
                  <c:v>-39.797339999999998</c:v>
                </c:pt>
                <c:pt idx="220">
                  <c:v>-39.99456</c:v>
                </c:pt>
                <c:pt idx="221">
                  <c:v>-40.176410000000004</c:v>
                </c:pt>
                <c:pt idx="222">
                  <c:v>-40.338799999999999</c:v>
                </c:pt>
                <c:pt idx="223">
                  <c:v>-40.477589999999999</c:v>
                </c:pt>
                <c:pt idx="224">
                  <c:v>-40.588900000000002</c:v>
                </c:pt>
                <c:pt idx="225">
                  <c:v>-40.669380000000004</c:v>
                </c:pt>
                <c:pt idx="226">
                  <c:v>-40.716470000000001</c:v>
                </c:pt>
                <c:pt idx="227">
                  <c:v>-40.728680000000004</c:v>
                </c:pt>
                <c:pt idx="228">
                  <c:v>-40.705759999999998</c:v>
                </c:pt>
                <c:pt idx="229">
                  <c:v>-40.648719999999997</c:v>
                </c:pt>
                <c:pt idx="230">
                  <c:v>-40.559829999999998</c:v>
                </c:pt>
                <c:pt idx="231">
                  <c:v>-40.442349999999998</c:v>
                </c:pt>
                <c:pt idx="232">
                  <c:v>-40.300350000000002</c:v>
                </c:pt>
                <c:pt idx="233">
                  <c:v>-40.13841</c:v>
                </c:pt>
                <c:pt idx="234">
                  <c:v>-39.961289999999998</c:v>
                </c:pt>
                <c:pt idx="235">
                  <c:v>-39.773740000000004</c:v>
                </c:pt>
                <c:pt idx="236">
                  <c:v>-39.580280000000002</c:v>
                </c:pt>
                <c:pt idx="237">
                  <c:v>-39.385089999999998</c:v>
                </c:pt>
                <c:pt idx="238">
                  <c:v>-39.191940000000002</c:v>
                </c:pt>
                <c:pt idx="239">
                  <c:v>-39.004159999999999</c:v>
                </c:pt>
                <c:pt idx="240">
                  <c:v>-38.824620000000003</c:v>
                </c:pt>
                <c:pt idx="241">
                  <c:v>-38.655810000000002</c:v>
                </c:pt>
                <c:pt idx="242">
                  <c:v>-38.4998</c:v>
                </c:pt>
                <c:pt idx="243">
                  <c:v>-38.358359999999998</c:v>
                </c:pt>
                <c:pt idx="244">
                  <c:v>-38.232970000000002</c:v>
                </c:pt>
                <c:pt idx="245">
                  <c:v>-38.124830000000003</c:v>
                </c:pt>
                <c:pt idx="246">
                  <c:v>-38.034930000000003</c:v>
                </c:pt>
                <c:pt idx="247">
                  <c:v>-37.96407</c:v>
                </c:pt>
                <c:pt idx="248">
                  <c:v>-37.912860000000002</c:v>
                </c:pt>
                <c:pt idx="249">
                  <c:v>-37.881779999999999</c:v>
                </c:pt>
                <c:pt idx="250">
                  <c:v>-37.871099999999998</c:v>
                </c:pt>
                <c:pt idx="251">
                  <c:v>-37.880969999999998</c:v>
                </c:pt>
                <c:pt idx="252">
                  <c:v>-37.91133</c:v>
                </c:pt>
                <c:pt idx="253">
                  <c:v>-37.961959999999998</c:v>
                </c:pt>
                <c:pt idx="254">
                  <c:v>-38.03237</c:v>
                </c:pt>
                <c:pt idx="255">
                  <c:v>-38.121830000000003</c:v>
                </c:pt>
                <c:pt idx="256">
                  <c:v>-38.229260000000004</c:v>
                </c:pt>
                <c:pt idx="257">
                  <c:v>-38.353200000000001</c:v>
                </c:pt>
                <c:pt idx="258">
                  <c:v>-38.491709999999998</c:v>
                </c:pt>
                <c:pt idx="259">
                  <c:v>-38.642330000000001</c:v>
                </c:pt>
                <c:pt idx="260">
                  <c:v>-38.801929999999999</c:v>
                </c:pt>
                <c:pt idx="261">
                  <c:v>-38.966729999999998</c:v>
                </c:pt>
                <c:pt idx="262">
                  <c:v>-39.132179999999998</c:v>
                </c:pt>
                <c:pt idx="263">
                  <c:v>-39.293030000000002</c:v>
                </c:pt>
                <c:pt idx="264">
                  <c:v>-39.443420000000003</c:v>
                </c:pt>
                <c:pt idx="265">
                  <c:v>-39.577089999999998</c:v>
                </c:pt>
                <c:pt idx="266">
                  <c:v>-39.687690000000003</c:v>
                </c:pt>
                <c:pt idx="267">
                  <c:v>-39.769289999999998</c:v>
                </c:pt>
                <c:pt idx="268">
                  <c:v>-39.816879999999998</c:v>
                </c:pt>
                <c:pt idx="269">
                  <c:v>-39.826900000000002</c:v>
                </c:pt>
                <c:pt idx="270">
                  <c:v>-39.797690000000003</c:v>
                </c:pt>
                <c:pt idx="271">
                  <c:v>-39.729730000000004</c:v>
                </c:pt>
                <c:pt idx="272">
                  <c:v>-39.625570000000003</c:v>
                </c:pt>
                <c:pt idx="273">
                  <c:v>-39.489609999999999</c:v>
                </c:pt>
                <c:pt idx="274">
                  <c:v>-39.327600000000004</c:v>
                </c:pt>
                <c:pt idx="275">
                  <c:v>-39.14611</c:v>
                </c:pt>
                <c:pt idx="276">
                  <c:v>-38.952040000000004</c:v>
                </c:pt>
                <c:pt idx="277">
                  <c:v>-38.752140000000004</c:v>
                </c:pt>
                <c:pt idx="278">
                  <c:v>-38.552709999999998</c:v>
                </c:pt>
                <c:pt idx="279">
                  <c:v>-38.359450000000002</c:v>
                </c:pt>
                <c:pt idx="280">
                  <c:v>-38.177370000000003</c:v>
                </c:pt>
                <c:pt idx="281">
                  <c:v>-38.010759999999998</c:v>
                </c:pt>
                <c:pt idx="282">
                  <c:v>-37.863250000000001</c:v>
                </c:pt>
                <c:pt idx="283">
                  <c:v>-37.737909999999999</c:v>
                </c:pt>
                <c:pt idx="284">
                  <c:v>-37.637309999999999</c:v>
                </c:pt>
                <c:pt idx="285">
                  <c:v>-37.563589999999998</c:v>
                </c:pt>
                <c:pt idx="286">
                  <c:v>-37.518560000000001</c:v>
                </c:pt>
                <c:pt idx="287">
                  <c:v>-37.503709999999998</c:v>
                </c:pt>
                <c:pt idx="288">
                  <c:v>-37.520299999999999</c:v>
                </c:pt>
                <c:pt idx="289">
                  <c:v>-37.569369999999999</c:v>
                </c:pt>
                <c:pt idx="290">
                  <c:v>-37.651719999999997</c:v>
                </c:pt>
                <c:pt idx="291">
                  <c:v>-37.767899999999997</c:v>
                </c:pt>
                <c:pt idx="292">
                  <c:v>-37.918150000000004</c:v>
                </c:pt>
                <c:pt idx="293">
                  <c:v>-38.1023</c:v>
                </c:pt>
                <c:pt idx="294">
                  <c:v>-38.319630000000004</c:v>
                </c:pt>
                <c:pt idx="295">
                  <c:v>-38.568660000000001</c:v>
                </c:pt>
                <c:pt idx="296">
                  <c:v>-38.846830000000004</c:v>
                </c:pt>
                <c:pt idx="297">
                  <c:v>-39.150109999999998</c:v>
                </c:pt>
                <c:pt idx="298">
                  <c:v>-39.472529999999999</c:v>
                </c:pt>
                <c:pt idx="299">
                  <c:v>-39.805619999999998</c:v>
                </c:pt>
                <c:pt idx="300">
                  <c:v>-40.137830000000001</c:v>
                </c:pt>
                <c:pt idx="301">
                  <c:v>-40.454239999999999</c:v>
                </c:pt>
                <c:pt idx="302">
                  <c:v>-40.736780000000003</c:v>
                </c:pt>
                <c:pt idx="303">
                  <c:v>-40.965290000000003</c:v>
                </c:pt>
                <c:pt idx="304">
                  <c:v>-41.11992</c:v>
                </c:pt>
                <c:pt idx="305">
                  <c:v>-41.184440000000002</c:v>
                </c:pt>
                <c:pt idx="306">
                  <c:v>-41.149749999999997</c:v>
                </c:pt>
                <c:pt idx="307">
                  <c:v>-41.016159999999999</c:v>
                </c:pt>
                <c:pt idx="308">
                  <c:v>-40.793379999999999</c:v>
                </c:pt>
                <c:pt idx="309">
                  <c:v>-40.498190000000001</c:v>
                </c:pt>
                <c:pt idx="310">
                  <c:v>-40.150930000000002</c:v>
                </c:pt>
                <c:pt idx="311">
                  <c:v>-39.772199999999998</c:v>
                </c:pt>
                <c:pt idx="312">
                  <c:v>-39.380510000000001</c:v>
                </c:pt>
                <c:pt idx="313">
                  <c:v>-38.991250000000001</c:v>
                </c:pt>
                <c:pt idx="314">
                  <c:v>-38.616480000000003</c:v>
                </c:pt>
                <c:pt idx="315">
                  <c:v>-38.265270000000001</c:v>
                </c:pt>
                <c:pt idx="316">
                  <c:v>-37.944270000000003</c:v>
                </c:pt>
                <c:pt idx="317">
                  <c:v>-37.658270000000002</c:v>
                </c:pt>
                <c:pt idx="318">
                  <c:v>-37.41075</c:v>
                </c:pt>
                <c:pt idx="319">
                  <c:v>-37.204230000000003</c:v>
                </c:pt>
                <c:pt idx="320">
                  <c:v>-37.040649999999999</c:v>
                </c:pt>
                <c:pt idx="321">
                  <c:v>-36.921570000000003</c:v>
                </c:pt>
                <c:pt idx="322">
                  <c:v>-36.848410000000001</c:v>
                </c:pt>
                <c:pt idx="323">
                  <c:v>-36.822569999999999</c:v>
                </c:pt>
                <c:pt idx="324">
                  <c:v>-36.84552</c:v>
                </c:pt>
                <c:pt idx="325">
                  <c:v>-36.918950000000002</c:v>
                </c:pt>
                <c:pt idx="326">
                  <c:v>-37.044829999999997</c:v>
                </c:pt>
                <c:pt idx="327">
                  <c:v>-37.225520000000003</c:v>
                </c:pt>
                <c:pt idx="328">
                  <c:v>-37.463799999999999</c:v>
                </c:pt>
                <c:pt idx="329">
                  <c:v>-37.763040000000004</c:v>
                </c:pt>
                <c:pt idx="330">
                  <c:v>-38.127229999999997</c:v>
                </c:pt>
                <c:pt idx="331">
                  <c:v>-38.561100000000003</c:v>
                </c:pt>
                <c:pt idx="332">
                  <c:v>-39.070140000000002</c:v>
                </c:pt>
                <c:pt idx="333">
                  <c:v>-39.660580000000003</c:v>
                </c:pt>
                <c:pt idx="334">
                  <c:v>-40.33914</c:v>
                </c:pt>
                <c:pt idx="335">
                  <c:v>-41.112209999999997</c:v>
                </c:pt>
                <c:pt idx="336">
                  <c:v>-41.983930000000001</c:v>
                </c:pt>
                <c:pt idx="337">
                  <c:v>-42.951790000000003</c:v>
                </c:pt>
                <c:pt idx="338">
                  <c:v>-43.997050000000002</c:v>
                </c:pt>
                <c:pt idx="339">
                  <c:v>-45.066130000000001</c:v>
                </c:pt>
                <c:pt idx="340">
                  <c:v>-46.04222</c:v>
                </c:pt>
                <c:pt idx="341">
                  <c:v>-46.729010000000002</c:v>
                </c:pt>
                <c:pt idx="342">
                  <c:v>-46.912410000000001</c:v>
                </c:pt>
                <c:pt idx="343">
                  <c:v>-46.519069999999999</c:v>
                </c:pt>
                <c:pt idx="344">
                  <c:v>-45.687829999999998</c:v>
                </c:pt>
                <c:pt idx="345">
                  <c:v>-44.641550000000002</c:v>
                </c:pt>
                <c:pt idx="346">
                  <c:v>-43.551189999999998</c:v>
                </c:pt>
                <c:pt idx="347">
                  <c:v>-42.509050000000002</c:v>
                </c:pt>
                <c:pt idx="348">
                  <c:v>-41.554369999999999</c:v>
                </c:pt>
                <c:pt idx="349">
                  <c:v>-40.699100000000001</c:v>
                </c:pt>
                <c:pt idx="350">
                  <c:v>-39.943040000000003</c:v>
                </c:pt>
                <c:pt idx="351">
                  <c:v>-39.281240000000004</c:v>
                </c:pt>
                <c:pt idx="352">
                  <c:v>-38.7074</c:v>
                </c:pt>
                <c:pt idx="353">
                  <c:v>-38.215290000000003</c:v>
                </c:pt>
                <c:pt idx="354">
                  <c:v>-37.799350000000004</c:v>
                </c:pt>
                <c:pt idx="355">
                  <c:v>-37.45487</c:v>
                </c:pt>
                <c:pt idx="356">
                  <c:v>-37.177990000000001</c:v>
                </c:pt>
                <c:pt idx="357">
                  <c:v>-36.965650000000004</c:v>
                </c:pt>
                <c:pt idx="358">
                  <c:v>-36.815570000000001</c:v>
                </c:pt>
                <c:pt idx="359">
                  <c:v>-36.726140000000001</c:v>
                </c:pt>
                <c:pt idx="360">
                  <c:v>-36.696440000000003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F3B-4D01-94BA-664EF3AADA50}"/>
            </c:ext>
          </c:extLst>
        </c:ser>
        <c:ser>
          <c:idx val="3"/>
          <c:order val="3"/>
          <c:tx>
            <c:v>1.8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Sheet1!$J$3:$J$363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Sheet1!$L$3:$L$363</c:f>
              <c:numCache>
                <c:formatCode>0.000</c:formatCode>
                <c:ptCount val="361"/>
                <c:pt idx="0">
                  <c:v>0</c:v>
                </c:pt>
                <c:pt idx="1">
                  <c:v>-3.1800000000004047E-3</c:v>
                </c:pt>
                <c:pt idx="2">
                  <c:v>-1.2690000000000978E-2</c:v>
                </c:pt>
                <c:pt idx="3">
                  <c:v>-2.8510000000000701E-2</c:v>
                </c:pt>
                <c:pt idx="4">
                  <c:v>-5.0600000000001089E-2</c:v>
                </c:pt>
                <c:pt idx="5">
                  <c:v>-7.8889999999999461E-2</c:v>
                </c:pt>
                <c:pt idx="6">
                  <c:v>-0.11330000000000062</c:v>
                </c:pt>
                <c:pt idx="7">
                  <c:v>-0.15371999999999986</c:v>
                </c:pt>
                <c:pt idx="8">
                  <c:v>-0.20003999999999955</c:v>
                </c:pt>
                <c:pt idx="9">
                  <c:v>-0.25213000000000108</c:v>
                </c:pt>
                <c:pt idx="10">
                  <c:v>-0.30982999999999983</c:v>
                </c:pt>
                <c:pt idx="11">
                  <c:v>-0.37298000000000009</c:v>
                </c:pt>
                <c:pt idx="12">
                  <c:v>-0.44139999999999979</c:v>
                </c:pt>
                <c:pt idx="13">
                  <c:v>-0.5149000000000008</c:v>
                </c:pt>
                <c:pt idx="14">
                  <c:v>-0.59327000000000041</c:v>
                </c:pt>
                <c:pt idx="15">
                  <c:v>-0.67631000000000085</c:v>
                </c:pt>
                <c:pt idx="16">
                  <c:v>-0.76379000000000019</c:v>
                </c:pt>
                <c:pt idx="17">
                  <c:v>-0.85548999999999964</c:v>
                </c:pt>
                <c:pt idx="18">
                  <c:v>-0.9511800000000008</c:v>
                </c:pt>
                <c:pt idx="19">
                  <c:v>-1.0506200000000003</c:v>
                </c:pt>
                <c:pt idx="20">
                  <c:v>-1.1535799999999998</c:v>
                </c:pt>
                <c:pt idx="21">
                  <c:v>-1.2598300000000009</c:v>
                </c:pt>
                <c:pt idx="22">
                  <c:v>-1.3691600000000008</c:v>
                </c:pt>
                <c:pt idx="23">
                  <c:v>-1.4813500000000008</c:v>
                </c:pt>
                <c:pt idx="24">
                  <c:v>-1.5961999999999996</c:v>
                </c:pt>
                <c:pt idx="25">
                  <c:v>-1.7135099999999994</c:v>
                </c:pt>
                <c:pt idx="26">
                  <c:v>-1.833120000000001</c:v>
                </c:pt>
                <c:pt idx="27">
                  <c:v>-1.9548800000000011</c:v>
                </c:pt>
                <c:pt idx="28">
                  <c:v>-2.0786499999999997</c:v>
                </c:pt>
                <c:pt idx="29">
                  <c:v>-2.2043200000000009</c:v>
                </c:pt>
                <c:pt idx="30">
                  <c:v>-2.3318100000000008</c:v>
                </c:pt>
                <c:pt idx="31">
                  <c:v>-2.4610599999999998</c:v>
                </c:pt>
                <c:pt idx="32">
                  <c:v>-2.5920400000000008</c:v>
                </c:pt>
                <c:pt idx="33">
                  <c:v>-2.724730000000001</c:v>
                </c:pt>
                <c:pt idx="34">
                  <c:v>-2.859160000000001</c:v>
                </c:pt>
                <c:pt idx="35">
                  <c:v>-2.9953599999999998</c:v>
                </c:pt>
                <c:pt idx="36">
                  <c:v>-3.133420000000001</c:v>
                </c:pt>
                <c:pt idx="37">
                  <c:v>-3.2734100000000002</c:v>
                </c:pt>
                <c:pt idx="38">
                  <c:v>-3.4154499999999999</c:v>
                </c:pt>
                <c:pt idx="39">
                  <c:v>-3.5596700000000006</c:v>
                </c:pt>
                <c:pt idx="40">
                  <c:v>-3.7062299999999997</c:v>
                </c:pt>
                <c:pt idx="41">
                  <c:v>-3.8552700000000009</c:v>
                </c:pt>
                <c:pt idx="42">
                  <c:v>-4.0069700000000008</c:v>
                </c:pt>
                <c:pt idx="43">
                  <c:v>-4.1615199999999994</c:v>
                </c:pt>
                <c:pt idx="44">
                  <c:v>-4.3191079999999999</c:v>
                </c:pt>
                <c:pt idx="45">
                  <c:v>-4.4799150000000001</c:v>
                </c:pt>
                <c:pt idx="46">
                  <c:v>-4.6441359999999996</c:v>
                </c:pt>
                <c:pt idx="47">
                  <c:v>-4.8119600000000009</c:v>
                </c:pt>
                <c:pt idx="48">
                  <c:v>-4.9835700000000003</c:v>
                </c:pt>
                <c:pt idx="49">
                  <c:v>-5.1591430000000003</c:v>
                </c:pt>
                <c:pt idx="50">
                  <c:v>-5.3388480000000005</c:v>
                </c:pt>
                <c:pt idx="51">
                  <c:v>-5.5228389999999994</c:v>
                </c:pt>
                <c:pt idx="52">
                  <c:v>-5.7112610000000004</c:v>
                </c:pt>
                <c:pt idx="53">
                  <c:v>-5.9042410000000007</c:v>
                </c:pt>
                <c:pt idx="54">
                  <c:v>-6.1018930000000005</c:v>
                </c:pt>
                <c:pt idx="55">
                  <c:v>-6.3043110000000002</c:v>
                </c:pt>
                <c:pt idx="56">
                  <c:v>-6.5115699999999999</c:v>
                </c:pt>
                <c:pt idx="57">
                  <c:v>-6.7237290000000005</c:v>
                </c:pt>
                <c:pt idx="58">
                  <c:v>-6.9408210000000006</c:v>
                </c:pt>
                <c:pt idx="59">
                  <c:v>-7.1628630000000006</c:v>
                </c:pt>
                <c:pt idx="60">
                  <c:v>-7.3898450000000002</c:v>
                </c:pt>
                <c:pt idx="61">
                  <c:v>-7.6217380000000006</c:v>
                </c:pt>
                <c:pt idx="62">
                  <c:v>-7.8584870000000002</c:v>
                </c:pt>
                <c:pt idx="63">
                  <c:v>-8.1000149999999991</c:v>
                </c:pt>
                <c:pt idx="64">
                  <c:v>-8.3462200000000006</c:v>
                </c:pt>
                <c:pt idx="65">
                  <c:v>-8.596976999999999</c:v>
                </c:pt>
                <c:pt idx="66">
                  <c:v>-8.852136999999999</c:v>
                </c:pt>
                <c:pt idx="67">
                  <c:v>-9.1115250000000003</c:v>
                </c:pt>
                <c:pt idx="68">
                  <c:v>-9.3749420000000008</c:v>
                </c:pt>
                <c:pt idx="69">
                  <c:v>-9.6421679999999999</c:v>
                </c:pt>
                <c:pt idx="70">
                  <c:v>-9.9129579999999997</c:v>
                </c:pt>
                <c:pt idx="71">
                  <c:v>-10.187044</c:v>
                </c:pt>
                <c:pt idx="72">
                  <c:v>-10.464138999999999</c:v>
                </c:pt>
                <c:pt idx="73">
                  <c:v>-10.743933999999999</c:v>
                </c:pt>
                <c:pt idx="74">
                  <c:v>-11.026103000000001</c:v>
                </c:pt>
                <c:pt idx="75">
                  <c:v>-11.310303000000001</c:v>
                </c:pt>
                <c:pt idx="76">
                  <c:v>-11.596177000000001</c:v>
                </c:pt>
                <c:pt idx="77">
                  <c:v>-11.883358000000001</c:v>
                </c:pt>
                <c:pt idx="78">
                  <c:v>-12.171467</c:v>
                </c:pt>
                <c:pt idx="79">
                  <c:v>-12.460124</c:v>
                </c:pt>
                <c:pt idx="80">
                  <c:v>-12.748945000000001</c:v>
                </c:pt>
                <c:pt idx="81">
                  <c:v>-13.03755</c:v>
                </c:pt>
                <c:pt idx="82">
                  <c:v>-13.3255649</c:v>
                </c:pt>
                <c:pt idx="83">
                  <c:v>-13.6126269</c:v>
                </c:pt>
                <c:pt idx="84">
                  <c:v>-13.898389100000001</c:v>
                </c:pt>
                <c:pt idx="85">
                  <c:v>-14.182524300000001</c:v>
                </c:pt>
                <c:pt idx="86">
                  <c:v>-14.464729800000001</c:v>
                </c:pt>
                <c:pt idx="87">
                  <c:v>-14.744731100000001</c:v>
                </c:pt>
                <c:pt idx="88">
                  <c:v>-15.022285800000001</c:v>
                </c:pt>
                <c:pt idx="89">
                  <c:v>-15.2971866</c:v>
                </c:pt>
                <c:pt idx="90">
                  <c:v>-15.569264</c:v>
                </c:pt>
                <c:pt idx="91">
                  <c:v>-15.838388</c:v>
                </c:pt>
                <c:pt idx="92">
                  <c:v>-16.104471</c:v>
                </c:pt>
                <c:pt idx="93">
                  <c:v>-16.367466</c:v>
                </c:pt>
                <c:pt idx="94">
                  <c:v>-16.627365000000001</c:v>
                </c:pt>
                <c:pt idx="95">
                  <c:v>-16.884204</c:v>
                </c:pt>
                <c:pt idx="96">
                  <c:v>-17.138055000000001</c:v>
                </c:pt>
                <c:pt idx="97">
                  <c:v>-17.389026999999999</c:v>
                </c:pt>
                <c:pt idx="98">
                  <c:v>-17.637260999999999</c:v>
                </c:pt>
                <c:pt idx="99">
                  <c:v>-17.882927000000002</c:v>
                </c:pt>
                <c:pt idx="100">
                  <c:v>-18.126221999999999</c:v>
                </c:pt>
                <c:pt idx="101">
                  <c:v>-18.367364000000002</c:v>
                </c:pt>
                <c:pt idx="102">
                  <c:v>-18.606588000000002</c:v>
                </c:pt>
                <c:pt idx="103">
                  <c:v>-18.844145000000001</c:v>
                </c:pt>
                <c:pt idx="104">
                  <c:v>-19.080290999999999</c:v>
                </c:pt>
                <c:pt idx="105">
                  <c:v>-19.315291000000002</c:v>
                </c:pt>
                <c:pt idx="106">
                  <c:v>-19.549409000000001</c:v>
                </c:pt>
                <c:pt idx="107">
                  <c:v>-19.782910000000001</c:v>
                </c:pt>
                <c:pt idx="108">
                  <c:v>-20.016051000000001</c:v>
                </c:pt>
                <c:pt idx="109">
                  <c:v>-20.249084</c:v>
                </c:pt>
                <c:pt idx="110">
                  <c:v>-20.482250000000001</c:v>
                </c:pt>
                <c:pt idx="111">
                  <c:v>-20.715776999999999</c:v>
                </c:pt>
                <c:pt idx="112">
                  <c:v>-20.94988</c:v>
                </c:pt>
                <c:pt idx="113">
                  <c:v>-21.184758000000002</c:v>
                </c:pt>
                <c:pt idx="114">
                  <c:v>-21.420591999999999</c:v>
                </c:pt>
                <c:pt idx="115">
                  <c:v>-21.657547999999998</c:v>
                </c:pt>
                <c:pt idx="116">
                  <c:v>-21.895769999999999</c:v>
                </c:pt>
                <c:pt idx="117">
                  <c:v>-22.135386</c:v>
                </c:pt>
                <c:pt idx="118">
                  <c:v>-22.376501000000001</c:v>
                </c:pt>
                <c:pt idx="119">
                  <c:v>-22.619202999999999</c:v>
                </c:pt>
                <c:pt idx="120">
                  <c:v>-22.863559000000002</c:v>
                </c:pt>
                <c:pt idx="121">
                  <c:v>-23.109613</c:v>
                </c:pt>
                <c:pt idx="122">
                  <c:v>-23.357393000000002</c:v>
                </c:pt>
                <c:pt idx="123">
                  <c:v>-23.606903000000003</c:v>
                </c:pt>
                <c:pt idx="124">
                  <c:v>-23.858130000000003</c:v>
                </c:pt>
                <c:pt idx="125">
                  <c:v>-24.111038999999998</c:v>
                </c:pt>
                <c:pt idx="126">
                  <c:v>-24.365580000000001</c:v>
                </c:pt>
                <c:pt idx="127">
                  <c:v>-24.621670000000002</c:v>
                </c:pt>
                <c:pt idx="128">
                  <c:v>-24.87922</c:v>
                </c:pt>
                <c:pt idx="129">
                  <c:v>-25.138120000000001</c:v>
                </c:pt>
                <c:pt idx="130">
                  <c:v>-25.398250000000001</c:v>
                </c:pt>
                <c:pt idx="131">
                  <c:v>-25.65944</c:v>
                </c:pt>
                <c:pt idx="132">
                  <c:v>-25.92154</c:v>
                </c:pt>
                <c:pt idx="133">
                  <c:v>-26.184370000000001</c:v>
                </c:pt>
                <c:pt idx="134">
                  <c:v>-26.44772</c:v>
                </c:pt>
                <c:pt idx="135">
                  <c:v>-26.711390000000002</c:v>
                </c:pt>
                <c:pt idx="136">
                  <c:v>-26.97514</c:v>
                </c:pt>
                <c:pt idx="137">
                  <c:v>-27.23874</c:v>
                </c:pt>
                <c:pt idx="138">
                  <c:v>-27.501919999999998</c:v>
                </c:pt>
                <c:pt idx="139">
                  <c:v>-27.764420000000001</c:v>
                </c:pt>
                <c:pt idx="140">
                  <c:v>-28.025980000000001</c:v>
                </c:pt>
                <c:pt idx="141">
                  <c:v>-28.286300000000001</c:v>
                </c:pt>
                <c:pt idx="142">
                  <c:v>-28.545090000000002</c:v>
                </c:pt>
                <c:pt idx="143">
                  <c:v>-28.802070000000001</c:v>
                </c:pt>
                <c:pt idx="144">
                  <c:v>-29.056930000000001</c:v>
                </c:pt>
                <c:pt idx="145">
                  <c:v>-29.309370000000001</c:v>
                </c:pt>
                <c:pt idx="146">
                  <c:v>-29.559100000000001</c:v>
                </c:pt>
                <c:pt idx="147">
                  <c:v>-29.80583</c:v>
                </c:pt>
                <c:pt idx="148">
                  <c:v>-30.04927</c:v>
                </c:pt>
                <c:pt idx="149">
                  <c:v>-30.289149999999999</c:v>
                </c:pt>
                <c:pt idx="150">
                  <c:v>-30.525190000000002</c:v>
                </c:pt>
                <c:pt idx="151">
                  <c:v>-30.757159999999999</c:v>
                </c:pt>
                <c:pt idx="152">
                  <c:v>-30.98481</c:v>
                </c:pt>
                <c:pt idx="153">
                  <c:v>-31.207930000000001</c:v>
                </c:pt>
                <c:pt idx="154">
                  <c:v>-31.42633</c:v>
                </c:pt>
                <c:pt idx="155">
                  <c:v>-31.63984</c:v>
                </c:pt>
                <c:pt idx="156">
                  <c:v>-31.848320000000001</c:v>
                </c:pt>
                <c:pt idx="157">
                  <c:v>-32.051649999999995</c:v>
                </c:pt>
                <c:pt idx="158">
                  <c:v>-32.249760000000002</c:v>
                </c:pt>
                <c:pt idx="159">
                  <c:v>-32.442589999999996</c:v>
                </c:pt>
                <c:pt idx="160">
                  <c:v>-32.630110000000002</c:v>
                </c:pt>
                <c:pt idx="161">
                  <c:v>-32.812349999999995</c:v>
                </c:pt>
                <c:pt idx="162">
                  <c:v>-32.989339999999999</c:v>
                </c:pt>
                <c:pt idx="163">
                  <c:v>-33.161149999999999</c:v>
                </c:pt>
                <c:pt idx="164">
                  <c:v>-33.3279</c:v>
                </c:pt>
                <c:pt idx="165">
                  <c:v>-33.489720000000005</c:v>
                </c:pt>
                <c:pt idx="166">
                  <c:v>-33.64678</c:v>
                </c:pt>
                <c:pt idx="167">
                  <c:v>-33.799250000000001</c:v>
                </c:pt>
                <c:pt idx="168">
                  <c:v>-33.947369999999999</c:v>
                </c:pt>
                <c:pt idx="169">
                  <c:v>-34.091350000000006</c:v>
                </c:pt>
                <c:pt idx="170">
                  <c:v>-34.231470000000002</c:v>
                </c:pt>
                <c:pt idx="171">
                  <c:v>-34.36797</c:v>
                </c:pt>
                <c:pt idx="172">
                  <c:v>-34.501139999999999</c:v>
                </c:pt>
                <c:pt idx="173">
                  <c:v>-34.631259999999997</c:v>
                </c:pt>
                <c:pt idx="174">
                  <c:v>-34.75864</c:v>
                </c:pt>
                <c:pt idx="175">
                  <c:v>-34.883539999999996</c:v>
                </c:pt>
                <c:pt idx="176">
                  <c:v>-35.006270000000001</c:v>
                </c:pt>
                <c:pt idx="177">
                  <c:v>-35.127099999999999</c:v>
                </c:pt>
                <c:pt idx="178">
                  <c:v>-35.246290000000002</c:v>
                </c:pt>
                <c:pt idx="179">
                  <c:v>-35.364090000000004</c:v>
                </c:pt>
                <c:pt idx="180">
                  <c:v>-35.480739999999997</c:v>
                </c:pt>
                <c:pt idx="181">
                  <c:v>-35.596450000000004</c:v>
                </c:pt>
                <c:pt idx="182">
                  <c:v>-35.711390000000002</c:v>
                </c:pt>
                <c:pt idx="183">
                  <c:v>-35.825710000000001</c:v>
                </c:pt>
                <c:pt idx="184">
                  <c:v>-35.939530000000005</c:v>
                </c:pt>
                <c:pt idx="185">
                  <c:v>-36.05292</c:v>
                </c:pt>
                <c:pt idx="186">
                  <c:v>-36.165930000000003</c:v>
                </c:pt>
                <c:pt idx="187">
                  <c:v>-36.27854</c:v>
                </c:pt>
                <c:pt idx="188">
                  <c:v>-36.390699999999995</c:v>
                </c:pt>
                <c:pt idx="189">
                  <c:v>-36.502310000000001</c:v>
                </c:pt>
                <c:pt idx="190">
                  <c:v>-36.613240000000005</c:v>
                </c:pt>
                <c:pt idx="191">
                  <c:v>-36.723269999999999</c:v>
                </c:pt>
                <c:pt idx="192">
                  <c:v>-36.832180000000001</c:v>
                </c:pt>
                <c:pt idx="193">
                  <c:v>-36.93967</c:v>
                </c:pt>
                <c:pt idx="194">
                  <c:v>-37.04542</c:v>
                </c:pt>
                <c:pt idx="195">
                  <c:v>-37.149059999999999</c:v>
                </c:pt>
                <c:pt idx="196">
                  <c:v>-37.250219999999999</c:v>
                </c:pt>
                <c:pt idx="197">
                  <c:v>-37.348479999999995</c:v>
                </c:pt>
                <c:pt idx="198">
                  <c:v>-37.443420000000003</c:v>
                </c:pt>
                <c:pt idx="199">
                  <c:v>-37.534649999999999</c:v>
                </c:pt>
                <c:pt idx="200">
                  <c:v>-37.621780000000001</c:v>
                </c:pt>
                <c:pt idx="201">
                  <c:v>-37.704440000000005</c:v>
                </c:pt>
                <c:pt idx="202">
                  <c:v>-37.782350000000001</c:v>
                </c:pt>
                <c:pt idx="203">
                  <c:v>-37.85528</c:v>
                </c:pt>
                <c:pt idx="204">
                  <c:v>-37.923069999999996</c:v>
                </c:pt>
                <c:pt idx="205">
                  <c:v>-37.985690000000005</c:v>
                </c:pt>
                <c:pt idx="206">
                  <c:v>-38.043199999999999</c:v>
                </c:pt>
                <c:pt idx="207">
                  <c:v>-38.095790000000001</c:v>
                </c:pt>
                <c:pt idx="208">
                  <c:v>-38.143770000000004</c:v>
                </c:pt>
                <c:pt idx="209">
                  <c:v>-38.187570000000001</c:v>
                </c:pt>
                <c:pt idx="210">
                  <c:v>-38.227779999999996</c:v>
                </c:pt>
                <c:pt idx="211">
                  <c:v>-38.265070000000001</c:v>
                </c:pt>
                <c:pt idx="212">
                  <c:v>-38.300229999999999</c:v>
                </c:pt>
                <c:pt idx="213">
                  <c:v>-38.33417</c:v>
                </c:pt>
                <c:pt idx="214">
                  <c:v>-38.36786</c:v>
                </c:pt>
                <c:pt idx="215">
                  <c:v>-38.402320000000003</c:v>
                </c:pt>
                <c:pt idx="216">
                  <c:v>-38.438659999999999</c:v>
                </c:pt>
                <c:pt idx="217">
                  <c:v>-38.477969999999999</c:v>
                </c:pt>
                <c:pt idx="218">
                  <c:v>-38.521380000000001</c:v>
                </c:pt>
                <c:pt idx="219">
                  <c:v>-38.569990000000004</c:v>
                </c:pt>
                <c:pt idx="220">
                  <c:v>-38.624859999999998</c:v>
                </c:pt>
                <c:pt idx="221">
                  <c:v>-38.68703</c:v>
                </c:pt>
                <c:pt idx="222">
                  <c:v>-38.757429999999999</c:v>
                </c:pt>
                <c:pt idx="223">
                  <c:v>-38.836910000000003</c:v>
                </c:pt>
                <c:pt idx="224">
                  <c:v>-38.926220000000001</c:v>
                </c:pt>
                <c:pt idx="225">
                  <c:v>-39.025919999999999</c:v>
                </c:pt>
                <c:pt idx="226">
                  <c:v>-39.13644</c:v>
                </c:pt>
                <c:pt idx="227">
                  <c:v>-39.25797</c:v>
                </c:pt>
                <c:pt idx="228">
                  <c:v>-39.390439999999998</c:v>
                </c:pt>
                <c:pt idx="229">
                  <c:v>-39.53349</c:v>
                </c:pt>
                <c:pt idx="230">
                  <c:v>-39.68638</c:v>
                </c:pt>
                <c:pt idx="231">
                  <c:v>-39.84796</c:v>
                </c:pt>
                <c:pt idx="232">
                  <c:v>-40.016549999999995</c:v>
                </c:pt>
                <c:pt idx="233">
                  <c:v>-40.189930000000004</c:v>
                </c:pt>
                <c:pt idx="234">
                  <c:v>-40.36524</c:v>
                </c:pt>
                <c:pt idx="235">
                  <c:v>-40.53895</c:v>
                </c:pt>
                <c:pt idx="236">
                  <c:v>-40.706890000000001</c:v>
                </c:pt>
                <c:pt idx="237">
                  <c:v>-40.864239999999995</c:v>
                </c:pt>
                <c:pt idx="238">
                  <c:v>-41.005780000000001</c:v>
                </c:pt>
                <c:pt idx="239">
                  <c:v>-41.12603</c:v>
                </c:pt>
                <c:pt idx="240">
                  <c:v>-41.21969</c:v>
                </c:pt>
                <c:pt idx="241">
                  <c:v>-41.281999999999996</c:v>
                </c:pt>
                <c:pt idx="242">
                  <c:v>-41.309269999999998</c:v>
                </c:pt>
                <c:pt idx="243">
                  <c:v>-41.299260000000004</c:v>
                </c:pt>
                <c:pt idx="244">
                  <c:v>-41.2515</c:v>
                </c:pt>
                <c:pt idx="245">
                  <c:v>-41.167380000000001</c:v>
                </c:pt>
                <c:pt idx="246">
                  <c:v>-41.05003</c:v>
                </c:pt>
                <c:pt idx="247">
                  <c:v>-40.904040000000002</c:v>
                </c:pt>
                <c:pt idx="248">
                  <c:v>-40.735039999999998</c:v>
                </c:pt>
                <c:pt idx="249">
                  <c:v>-40.549199999999999</c:v>
                </c:pt>
                <c:pt idx="250">
                  <c:v>-40.352829999999997</c:v>
                </c:pt>
                <c:pt idx="251">
                  <c:v>-40.152010000000004</c:v>
                </c:pt>
                <c:pt idx="252">
                  <c:v>-39.952390000000001</c:v>
                </c:pt>
                <c:pt idx="253">
                  <c:v>-39.758989999999997</c:v>
                </c:pt>
                <c:pt idx="254">
                  <c:v>-39.576189999999997</c:v>
                </c:pt>
                <c:pt idx="255">
                  <c:v>-39.407679999999999</c:v>
                </c:pt>
                <c:pt idx="256">
                  <c:v>-39.256509999999999</c:v>
                </c:pt>
                <c:pt idx="257">
                  <c:v>-39.125160000000001</c:v>
                </c:pt>
                <c:pt idx="258">
                  <c:v>-39.015540000000001</c:v>
                </c:pt>
                <c:pt idx="259">
                  <c:v>-38.929079999999999</c:v>
                </c:pt>
                <c:pt idx="260">
                  <c:v>-38.866730000000004</c:v>
                </c:pt>
                <c:pt idx="261">
                  <c:v>-38.828990000000005</c:v>
                </c:pt>
                <c:pt idx="262">
                  <c:v>-38.815889999999996</c:v>
                </c:pt>
                <c:pt idx="263">
                  <c:v>-38.82696</c:v>
                </c:pt>
                <c:pt idx="264">
                  <c:v>-38.861199999999997</c:v>
                </c:pt>
                <c:pt idx="265">
                  <c:v>-38.916969999999999</c:v>
                </c:pt>
                <c:pt idx="266">
                  <c:v>-38.99192</c:v>
                </c:pt>
                <c:pt idx="267">
                  <c:v>-39.082850000000001</c:v>
                </c:pt>
                <c:pt idx="268">
                  <c:v>-39.185639999999999</c:v>
                </c:pt>
                <c:pt idx="269">
                  <c:v>-39.295140000000004</c:v>
                </c:pt>
                <c:pt idx="270">
                  <c:v>-39.405149999999999</c:v>
                </c:pt>
                <c:pt idx="271">
                  <c:v>-39.508510000000001</c:v>
                </c:pt>
                <c:pt idx="272">
                  <c:v>-39.597300000000004</c:v>
                </c:pt>
                <c:pt idx="273">
                  <c:v>-39.663330000000002</c:v>
                </c:pt>
                <c:pt idx="274">
                  <c:v>-39.698729999999998</c:v>
                </c:pt>
                <c:pt idx="275">
                  <c:v>-39.696770000000001</c:v>
                </c:pt>
                <c:pt idx="276">
                  <c:v>-39.652699999999996</c:v>
                </c:pt>
                <c:pt idx="277">
                  <c:v>-39.564390000000003</c:v>
                </c:pt>
                <c:pt idx="278">
                  <c:v>-39.432680000000005</c:v>
                </c:pt>
                <c:pt idx="279">
                  <c:v>-39.261330000000001</c:v>
                </c:pt>
                <c:pt idx="280">
                  <c:v>-39.056519999999999</c:v>
                </c:pt>
                <c:pt idx="281">
                  <c:v>-38.826120000000003</c:v>
                </c:pt>
                <c:pt idx="282">
                  <c:v>-38.578850000000003</c:v>
                </c:pt>
                <c:pt idx="283">
                  <c:v>-38.323560000000001</c:v>
                </c:pt>
                <c:pt idx="284">
                  <c:v>-38.068650000000005</c:v>
                </c:pt>
                <c:pt idx="285">
                  <c:v>-37.821750000000002</c:v>
                </c:pt>
                <c:pt idx="286">
                  <c:v>-37.589559999999999</c:v>
                </c:pt>
                <c:pt idx="287">
                  <c:v>-37.377800000000001</c:v>
                </c:pt>
                <c:pt idx="288">
                  <c:v>-37.191310000000001</c:v>
                </c:pt>
                <c:pt idx="289">
                  <c:v>-37.034170000000003</c:v>
                </c:pt>
                <c:pt idx="290">
                  <c:v>-36.909819999999996</c:v>
                </c:pt>
                <c:pt idx="291">
                  <c:v>-36.821179999999998</c:v>
                </c:pt>
                <c:pt idx="292">
                  <c:v>-36.770809999999997</c:v>
                </c:pt>
                <c:pt idx="293">
                  <c:v>-36.760950000000001</c:v>
                </c:pt>
                <c:pt idx="294">
                  <c:v>-36.793660000000003</c:v>
                </c:pt>
                <c:pt idx="295">
                  <c:v>-36.870800000000003</c:v>
                </c:pt>
                <c:pt idx="296">
                  <c:v>-36.99409</c:v>
                </c:pt>
                <c:pt idx="297">
                  <c:v>-37.16507</c:v>
                </c:pt>
                <c:pt idx="298">
                  <c:v>-37.385010000000001</c:v>
                </c:pt>
                <c:pt idx="299">
                  <c:v>-37.654719999999998</c:v>
                </c:pt>
                <c:pt idx="300">
                  <c:v>-37.974260000000001</c:v>
                </c:pt>
                <c:pt idx="301">
                  <c:v>-38.342449999999999</c:v>
                </c:pt>
                <c:pt idx="302">
                  <c:v>-38.756050000000002</c:v>
                </c:pt>
                <c:pt idx="303">
                  <c:v>-39.208629999999999</c:v>
                </c:pt>
                <c:pt idx="304">
                  <c:v>-39.688860000000005</c:v>
                </c:pt>
                <c:pt idx="305">
                  <c:v>-40.178380000000004</c:v>
                </c:pt>
                <c:pt idx="306">
                  <c:v>-40.649650000000001</c:v>
                </c:pt>
                <c:pt idx="307">
                  <c:v>-41.064980000000006</c:v>
                </c:pt>
                <c:pt idx="308">
                  <c:v>-41.378950000000003</c:v>
                </c:pt>
                <c:pt idx="309">
                  <c:v>-41.54654</c:v>
                </c:pt>
                <c:pt idx="310">
                  <c:v>-41.536299999999997</c:v>
                </c:pt>
                <c:pt idx="311">
                  <c:v>-41.342370000000003</c:v>
                </c:pt>
                <c:pt idx="312">
                  <c:v>-40.987110000000001</c:v>
                </c:pt>
                <c:pt idx="313">
                  <c:v>-40.512129999999999</c:v>
                </c:pt>
                <c:pt idx="314">
                  <c:v>-39.96461</c:v>
                </c:pt>
                <c:pt idx="315">
                  <c:v>-39.386679999999998</c:v>
                </c:pt>
                <c:pt idx="316">
                  <c:v>-38.81082</c:v>
                </c:pt>
                <c:pt idx="317">
                  <c:v>-38.259730000000005</c:v>
                </c:pt>
                <c:pt idx="318">
                  <c:v>-37.74821</c:v>
                </c:pt>
                <c:pt idx="319">
                  <c:v>-37.285420000000002</c:v>
                </c:pt>
                <c:pt idx="320">
                  <c:v>-36.876800000000003</c:v>
                </c:pt>
                <c:pt idx="321">
                  <c:v>-36.525459999999995</c:v>
                </c:pt>
                <c:pt idx="322">
                  <c:v>-36.233170000000001</c:v>
                </c:pt>
                <c:pt idx="323">
                  <c:v>-36.001010000000001</c:v>
                </c:pt>
                <c:pt idx="324">
                  <c:v>-35.82976</c:v>
                </c:pt>
                <c:pt idx="325">
                  <c:v>-35.720269999999999</c:v>
                </c:pt>
                <c:pt idx="326">
                  <c:v>-35.6736</c:v>
                </c:pt>
                <c:pt idx="327">
                  <c:v>-35.691230000000004</c:v>
                </c:pt>
                <c:pt idx="328">
                  <c:v>-35.77516</c:v>
                </c:pt>
                <c:pt idx="329">
                  <c:v>-35.928089999999997</c:v>
                </c:pt>
                <c:pt idx="330">
                  <c:v>-36.15354</c:v>
                </c:pt>
                <c:pt idx="331">
                  <c:v>-36.45608</c:v>
                </c:pt>
                <c:pt idx="332">
                  <c:v>-36.841540000000002</c:v>
                </c:pt>
                <c:pt idx="333">
                  <c:v>-37.317270000000001</c:v>
                </c:pt>
                <c:pt idx="334">
                  <c:v>-37.89255</c:v>
                </c:pt>
                <c:pt idx="335">
                  <c:v>-38.578870000000002</c:v>
                </c:pt>
                <c:pt idx="336">
                  <c:v>-39.390209999999996</c:v>
                </c:pt>
                <c:pt idx="337">
                  <c:v>-40.342680000000001</c:v>
                </c:pt>
                <c:pt idx="338">
                  <c:v>-41.452359999999999</c:v>
                </c:pt>
                <c:pt idx="339">
                  <c:v>-42.72748</c:v>
                </c:pt>
                <c:pt idx="340">
                  <c:v>-44.145009999999999</c:v>
                </c:pt>
                <c:pt idx="341">
                  <c:v>-45.589489999999998</c:v>
                </c:pt>
                <c:pt idx="342">
                  <c:v>-46.743510000000001</c:v>
                </c:pt>
                <c:pt idx="343">
                  <c:v>-47.097650000000002</c:v>
                </c:pt>
                <c:pt idx="344">
                  <c:v>-46.420180000000002</c:v>
                </c:pt>
                <c:pt idx="345">
                  <c:v>-45.081199999999995</c:v>
                </c:pt>
                <c:pt idx="346">
                  <c:v>-43.56306</c:v>
                </c:pt>
                <c:pt idx="347">
                  <c:v>-42.118160000000003</c:v>
                </c:pt>
                <c:pt idx="348">
                  <c:v>-40.827829999999999</c:v>
                </c:pt>
                <c:pt idx="349">
                  <c:v>-39.702860000000001</c:v>
                </c:pt>
                <c:pt idx="350">
                  <c:v>-38.731660000000005</c:v>
                </c:pt>
                <c:pt idx="351">
                  <c:v>-37.897869999999998</c:v>
                </c:pt>
                <c:pt idx="352">
                  <c:v>-37.186030000000002</c:v>
                </c:pt>
                <c:pt idx="353">
                  <c:v>-36.583039999999997</c:v>
                </c:pt>
                <c:pt idx="354">
                  <c:v>-36.078320000000005</c:v>
                </c:pt>
                <c:pt idx="355">
                  <c:v>-35.663460000000001</c:v>
                </c:pt>
                <c:pt idx="356">
                  <c:v>-35.331949999999999</c:v>
                </c:pt>
                <c:pt idx="357">
                  <c:v>-35.078829999999996</c:v>
                </c:pt>
                <c:pt idx="358">
                  <c:v>-34.900490000000005</c:v>
                </c:pt>
                <c:pt idx="359">
                  <c:v>-34.794440000000002</c:v>
                </c:pt>
                <c:pt idx="360">
                  <c:v>-34.759240000000005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F3B-4D01-94BA-664EF3AADA50}"/>
            </c:ext>
          </c:extLst>
        </c:ser>
        <c:ser>
          <c:idx val="4"/>
          <c:order val="4"/>
          <c:tx>
            <c:v>2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Sheet1!$M$3:$M$363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Sheet1!$O$3:$O$363</c:f>
              <c:numCache>
                <c:formatCode>0.000</c:formatCode>
                <c:ptCount val="361"/>
                <c:pt idx="0">
                  <c:v>0</c:v>
                </c:pt>
                <c:pt idx="1">
                  <c:v>-1.2799999999995038E-3</c:v>
                </c:pt>
                <c:pt idx="2">
                  <c:v>-5.11000000000017E-3</c:v>
                </c:pt>
                <c:pt idx="3">
                  <c:v>-1.1470000000000979E-2</c:v>
                </c:pt>
                <c:pt idx="4">
                  <c:v>-2.0329999999999515E-2</c:v>
                </c:pt>
                <c:pt idx="5">
                  <c:v>-3.1620000000000203E-2</c:v>
                </c:pt>
                <c:pt idx="6">
                  <c:v>-4.5300000000001006E-2</c:v>
                </c:pt>
                <c:pt idx="7">
                  <c:v>-6.1289999999999623E-2</c:v>
                </c:pt>
                <c:pt idx="8">
                  <c:v>-7.9510000000000858E-2</c:v>
                </c:pt>
                <c:pt idx="9">
                  <c:v>-9.9899999999999878E-2</c:v>
                </c:pt>
                <c:pt idx="10">
                  <c:v>-0.12237000000000009</c:v>
                </c:pt>
                <c:pt idx="11">
                  <c:v>-0.14686000000000021</c:v>
                </c:pt>
                <c:pt idx="12">
                  <c:v>-0.17330000000000112</c:v>
                </c:pt>
                <c:pt idx="13">
                  <c:v>-0.20164000000000115</c:v>
                </c:pt>
                <c:pt idx="14">
                  <c:v>-0.23186000000000107</c:v>
                </c:pt>
                <c:pt idx="15">
                  <c:v>-0.26393000000000022</c:v>
                </c:pt>
                <c:pt idx="16">
                  <c:v>-0.29786999999999964</c:v>
                </c:pt>
                <c:pt idx="17">
                  <c:v>-0.33370000000000033</c:v>
                </c:pt>
                <c:pt idx="18">
                  <c:v>-0.37148999999999965</c:v>
                </c:pt>
                <c:pt idx="19">
                  <c:v>-0.41131000000000029</c:v>
                </c:pt>
                <c:pt idx="20">
                  <c:v>-0.45328000000000124</c:v>
                </c:pt>
                <c:pt idx="21">
                  <c:v>-0.49754000000000076</c:v>
                </c:pt>
                <c:pt idx="22">
                  <c:v>-0.5442499999999999</c:v>
                </c:pt>
                <c:pt idx="23">
                  <c:v>-0.59359000000000073</c:v>
                </c:pt>
                <c:pt idx="24">
                  <c:v>-0.64578000000000024</c:v>
                </c:pt>
                <c:pt idx="25">
                  <c:v>-0.70104000000000077</c:v>
                </c:pt>
                <c:pt idx="26">
                  <c:v>-0.75962999999999958</c:v>
                </c:pt>
                <c:pt idx="27">
                  <c:v>-0.82179999999999964</c:v>
                </c:pt>
                <c:pt idx="28">
                  <c:v>-0.88781999999999961</c:v>
                </c:pt>
                <c:pt idx="29">
                  <c:v>-0.95798000000000094</c:v>
                </c:pt>
                <c:pt idx="30">
                  <c:v>-1.0325400000000009</c:v>
                </c:pt>
                <c:pt idx="31">
                  <c:v>-1.1118000000000006</c:v>
                </c:pt>
                <c:pt idx="32">
                  <c:v>-1.1960100000000011</c:v>
                </c:pt>
                <c:pt idx="33">
                  <c:v>-1.2854700000000001</c:v>
                </c:pt>
                <c:pt idx="34">
                  <c:v>-1.3804099999999995</c:v>
                </c:pt>
                <c:pt idx="35">
                  <c:v>-1.4810999999999996</c:v>
                </c:pt>
                <c:pt idx="36">
                  <c:v>-1.5877499999999998</c:v>
                </c:pt>
                <c:pt idx="37">
                  <c:v>-1.7005800000000004</c:v>
                </c:pt>
                <c:pt idx="38">
                  <c:v>-1.8197900000000011</c:v>
                </c:pt>
                <c:pt idx="39">
                  <c:v>-1.9455299999999998</c:v>
                </c:pt>
                <c:pt idx="40">
                  <c:v>-2.0779700000000005</c:v>
                </c:pt>
                <c:pt idx="41">
                  <c:v>-2.2172099999999997</c:v>
                </c:pt>
                <c:pt idx="42">
                  <c:v>-2.3633699999999997</c:v>
                </c:pt>
                <c:pt idx="43">
                  <c:v>-2.516490000000001</c:v>
                </c:pt>
                <c:pt idx="44">
                  <c:v>-2.6766199999999998</c:v>
                </c:pt>
                <c:pt idx="45">
                  <c:v>-2.8437800000000006</c:v>
                </c:pt>
                <c:pt idx="46">
                  <c:v>-3.0179400000000012</c:v>
                </c:pt>
                <c:pt idx="47">
                  <c:v>-3.1990600000000011</c:v>
                </c:pt>
                <c:pt idx="48">
                  <c:v>-3.3870400000000007</c:v>
                </c:pt>
                <c:pt idx="49">
                  <c:v>-3.5817779999999999</c:v>
                </c:pt>
                <c:pt idx="50">
                  <c:v>-3.7831260000000011</c:v>
                </c:pt>
                <c:pt idx="51">
                  <c:v>-3.990907</c:v>
                </c:pt>
                <c:pt idx="52">
                  <c:v>-4.2049099999999999</c:v>
                </c:pt>
                <c:pt idx="53">
                  <c:v>-4.4248940000000001</c:v>
                </c:pt>
                <c:pt idx="54">
                  <c:v>-4.6505860000000006</c:v>
                </c:pt>
                <c:pt idx="55">
                  <c:v>-4.8816839999999999</c:v>
                </c:pt>
                <c:pt idx="56">
                  <c:v>-5.1178559999999997</c:v>
                </c:pt>
                <c:pt idx="57">
                  <c:v>-5.3587440000000006</c:v>
                </c:pt>
                <c:pt idx="58">
                  <c:v>-5.6039630000000002</c:v>
                </c:pt>
                <c:pt idx="59">
                  <c:v>-5.8531090000000008</c:v>
                </c:pt>
                <c:pt idx="60">
                  <c:v>-6.1057580000000007</c:v>
                </c:pt>
                <c:pt idx="61">
                  <c:v>-6.3614710000000008</c:v>
                </c:pt>
                <c:pt idx="62">
                  <c:v>-6.6198000000000006</c:v>
                </c:pt>
                <c:pt idx="63">
                  <c:v>-6.880293</c:v>
                </c:pt>
                <c:pt idx="64">
                  <c:v>-7.1424989999999999</c:v>
                </c:pt>
                <c:pt idx="65">
                  <c:v>-7.4059750000000006</c:v>
                </c:pt>
                <c:pt idx="66">
                  <c:v>-7.6702940000000002</c:v>
                </c:pt>
                <c:pt idx="67">
                  <c:v>-7.9350500000000004</c:v>
                </c:pt>
                <c:pt idx="68">
                  <c:v>-8.1998640000000016</c:v>
                </c:pt>
                <c:pt idx="69">
                  <c:v>-8.4643960000000007</c:v>
                </c:pt>
                <c:pt idx="70">
                  <c:v>-8.7283469999999994</c:v>
                </c:pt>
                <c:pt idx="71">
                  <c:v>-8.9914650000000016</c:v>
                </c:pt>
                <c:pt idx="72">
                  <c:v>-9.2535510000000016</c:v>
                </c:pt>
                <c:pt idx="73">
                  <c:v>-9.5144650000000013</c:v>
                </c:pt>
                <c:pt idx="74">
                  <c:v>-9.7741240000000005</c:v>
                </c:pt>
                <c:pt idx="75">
                  <c:v>-10.032505</c:v>
                </c:pt>
                <c:pt idx="76">
                  <c:v>-10.289646000000001</c:v>
                </c:pt>
                <c:pt idx="77">
                  <c:v>-10.545643</c:v>
                </c:pt>
                <c:pt idx="78">
                  <c:v>-10.800647000000001</c:v>
                </c:pt>
                <c:pt idx="79">
                  <c:v>-11.054860000000001</c:v>
                </c:pt>
                <c:pt idx="80">
                  <c:v>-11.308529</c:v>
                </c:pt>
                <c:pt idx="81">
                  <c:v>-11.56194</c:v>
                </c:pt>
                <c:pt idx="82">
                  <c:v>-11.815411000000001</c:v>
                </c:pt>
                <c:pt idx="83">
                  <c:v>-12.069285000000001</c:v>
                </c:pt>
                <c:pt idx="84">
                  <c:v>-12.3239225</c:v>
                </c:pt>
                <c:pt idx="85">
                  <c:v>-12.5796942</c:v>
                </c:pt>
                <c:pt idx="86">
                  <c:v>-12.8369739</c:v>
                </c:pt>
                <c:pt idx="87">
                  <c:v>-13.0961319</c:v>
                </c:pt>
                <c:pt idx="88">
                  <c:v>-13.3575292</c:v>
                </c:pt>
                <c:pt idx="89">
                  <c:v>-13.6215113</c:v>
                </c:pt>
                <c:pt idx="90">
                  <c:v>-13.8884042</c:v>
                </c:pt>
                <c:pt idx="91">
                  <c:v>-14.1585094</c:v>
                </c:pt>
                <c:pt idx="92">
                  <c:v>-14.432100999999999</c:v>
                </c:pt>
                <c:pt idx="93">
                  <c:v>-14.709423000000001</c:v>
                </c:pt>
                <c:pt idx="94">
                  <c:v>-14.990686</c:v>
                </c:pt>
                <c:pt idx="95">
                  <c:v>-15.276065000000001</c:v>
                </c:pt>
                <c:pt idx="96">
                  <c:v>-15.5657</c:v>
                </c:pt>
                <c:pt idx="97">
                  <c:v>-15.859694000000001</c:v>
                </c:pt>
                <c:pt idx="98">
                  <c:v>-16.158110000000001</c:v>
                </c:pt>
                <c:pt idx="99">
                  <c:v>-16.460974</c:v>
                </c:pt>
                <c:pt idx="100">
                  <c:v>-16.768273000000001</c:v>
                </c:pt>
                <c:pt idx="101">
                  <c:v>-17.079954000000001</c:v>
                </c:pt>
                <c:pt idx="102">
                  <c:v>-17.395927</c:v>
                </c:pt>
                <c:pt idx="103">
                  <c:v>-17.716059000000001</c:v>
                </c:pt>
                <c:pt idx="104">
                  <c:v>-18.040181</c:v>
                </c:pt>
                <c:pt idx="105">
                  <c:v>-18.368085000000001</c:v>
                </c:pt>
                <c:pt idx="106">
                  <c:v>-18.699522999999999</c:v>
                </c:pt>
                <c:pt idx="107">
                  <c:v>-19.034208</c:v>
                </c:pt>
                <c:pt idx="108">
                  <c:v>-19.371814000000001</c:v>
                </c:pt>
                <c:pt idx="109">
                  <c:v>-19.711978000000002</c:v>
                </c:pt>
                <c:pt idx="110">
                  <c:v>-20.054297999999999</c:v>
                </c:pt>
                <c:pt idx="111">
                  <c:v>-20.398336</c:v>
                </c:pt>
                <c:pt idx="112">
                  <c:v>-20.743614000000001</c:v>
                </c:pt>
                <c:pt idx="113">
                  <c:v>-21.089621999999999</c:v>
                </c:pt>
                <c:pt idx="114">
                  <c:v>-21.435814000000001</c:v>
                </c:pt>
                <c:pt idx="115">
                  <c:v>-21.781613</c:v>
                </c:pt>
                <c:pt idx="116">
                  <c:v>-22.126412000000002</c:v>
                </c:pt>
                <c:pt idx="117">
                  <c:v>-22.469579</c:v>
                </c:pt>
                <c:pt idx="118">
                  <c:v>-22.810461</c:v>
                </c:pt>
                <c:pt idx="119">
                  <c:v>-23.148389000000002</c:v>
                </c:pt>
                <c:pt idx="120">
                  <c:v>-23.482680000000002</c:v>
                </c:pt>
                <c:pt idx="121">
                  <c:v>-23.812670000000001</c:v>
                </c:pt>
                <c:pt idx="122">
                  <c:v>-24.13767</c:v>
                </c:pt>
                <c:pt idx="123">
                  <c:v>-24.45702</c:v>
                </c:pt>
                <c:pt idx="124">
                  <c:v>-24.770110000000003</c:v>
                </c:pt>
                <c:pt idx="125">
                  <c:v>-25.076340000000002</c:v>
                </c:pt>
                <c:pt idx="126">
                  <c:v>-25.375170000000001</c:v>
                </c:pt>
                <c:pt idx="127">
                  <c:v>-25.66611</c:v>
                </c:pt>
                <c:pt idx="128">
                  <c:v>-25.948779999999999</c:v>
                </c:pt>
                <c:pt idx="129">
                  <c:v>-26.222830000000002</c:v>
                </c:pt>
                <c:pt idx="130">
                  <c:v>-26.488030000000002</c:v>
                </c:pt>
                <c:pt idx="131">
                  <c:v>-26.744239999999998</c:v>
                </c:pt>
                <c:pt idx="132">
                  <c:v>-26.991419999999998</c:v>
                </c:pt>
                <c:pt idx="133">
                  <c:v>-27.229620000000001</c:v>
                </c:pt>
                <c:pt idx="134">
                  <c:v>-27.459009999999999</c:v>
                </c:pt>
                <c:pt idx="135">
                  <c:v>-27.679819999999999</c:v>
                </c:pt>
                <c:pt idx="136">
                  <c:v>-27.892400000000002</c:v>
                </c:pt>
                <c:pt idx="137">
                  <c:v>-28.097160000000002</c:v>
                </c:pt>
                <c:pt idx="138">
                  <c:v>-28.294589999999999</c:v>
                </c:pt>
                <c:pt idx="139">
                  <c:v>-28.485210000000002</c:v>
                </c:pt>
                <c:pt idx="140">
                  <c:v>-28.669620000000002</c:v>
                </c:pt>
                <c:pt idx="141">
                  <c:v>-28.84843</c:v>
                </c:pt>
                <c:pt idx="142">
                  <c:v>-29.02225</c:v>
                </c:pt>
                <c:pt idx="143">
                  <c:v>-29.19173</c:v>
                </c:pt>
                <c:pt idx="144">
                  <c:v>-29.357490000000002</c:v>
                </c:pt>
                <c:pt idx="145">
                  <c:v>-29.520150000000001</c:v>
                </c:pt>
                <c:pt idx="146">
                  <c:v>-29.68028</c:v>
                </c:pt>
                <c:pt idx="147">
                  <c:v>-29.838440000000002</c:v>
                </c:pt>
                <c:pt idx="148">
                  <c:v>-29.995149999999999</c:v>
                </c:pt>
                <c:pt idx="149">
                  <c:v>-30.150860000000002</c:v>
                </c:pt>
                <c:pt idx="150">
                  <c:v>-30.306000000000001</c:v>
                </c:pt>
                <c:pt idx="151">
                  <c:v>-30.460930000000001</c:v>
                </c:pt>
                <c:pt idx="152">
                  <c:v>-30.615960000000001</c:v>
                </c:pt>
                <c:pt idx="153">
                  <c:v>-30.771339999999999</c:v>
                </c:pt>
                <c:pt idx="154">
                  <c:v>-30.92727</c:v>
                </c:pt>
                <c:pt idx="155">
                  <c:v>-31.083880000000001</c:v>
                </c:pt>
                <c:pt idx="156">
                  <c:v>-31.241240000000001</c:v>
                </c:pt>
                <c:pt idx="157">
                  <c:v>-31.399370000000001</c:v>
                </c:pt>
                <c:pt idx="158">
                  <c:v>-31.558199999999999</c:v>
                </c:pt>
                <c:pt idx="159">
                  <c:v>-31.717639999999999</c:v>
                </c:pt>
                <c:pt idx="160">
                  <c:v>-31.877510000000001</c:v>
                </c:pt>
                <c:pt idx="161">
                  <c:v>-32.037570000000002</c:v>
                </c:pt>
                <c:pt idx="162">
                  <c:v>-32.197540000000004</c:v>
                </c:pt>
                <c:pt idx="163">
                  <c:v>-32.35707</c:v>
                </c:pt>
                <c:pt idx="164">
                  <c:v>-32.515749999999997</c:v>
                </c:pt>
                <c:pt idx="165">
                  <c:v>-32.673119999999997</c:v>
                </c:pt>
                <c:pt idx="166">
                  <c:v>-32.828670000000002</c:v>
                </c:pt>
                <c:pt idx="167">
                  <c:v>-32.981850000000001</c:v>
                </c:pt>
                <c:pt idx="168">
                  <c:v>-33.132069999999999</c:v>
                </c:pt>
                <c:pt idx="169">
                  <c:v>-33.278700000000001</c:v>
                </c:pt>
                <c:pt idx="170">
                  <c:v>-33.421099999999996</c:v>
                </c:pt>
                <c:pt idx="171">
                  <c:v>-33.558610000000002</c:v>
                </c:pt>
                <c:pt idx="172">
                  <c:v>-33.690579999999997</c:v>
                </c:pt>
                <c:pt idx="173">
                  <c:v>-33.816379999999995</c:v>
                </c:pt>
                <c:pt idx="174">
                  <c:v>-33.935389999999998</c:v>
                </c:pt>
                <c:pt idx="175">
                  <c:v>-34.047070000000005</c:v>
                </c:pt>
                <c:pt idx="176">
                  <c:v>-34.150919999999999</c:v>
                </c:pt>
                <c:pt idx="177">
                  <c:v>-34.246520000000004</c:v>
                </c:pt>
                <c:pt idx="178">
                  <c:v>-34.333560000000006</c:v>
                </c:pt>
                <c:pt idx="179">
                  <c:v>-34.411839999999998</c:v>
                </c:pt>
                <c:pt idx="180">
                  <c:v>-34.481259999999999</c:v>
                </c:pt>
                <c:pt idx="181">
                  <c:v>-34.54186</c:v>
                </c:pt>
                <c:pt idx="182">
                  <c:v>-34.593810000000005</c:v>
                </c:pt>
                <c:pt idx="183">
                  <c:v>-34.637430000000002</c:v>
                </c:pt>
                <c:pt idx="184">
                  <c:v>-34.673140000000004</c:v>
                </c:pt>
                <c:pt idx="185">
                  <c:v>-34.70149</c:v>
                </c:pt>
                <c:pt idx="186">
                  <c:v>-34.723169999999996</c:v>
                </c:pt>
                <c:pt idx="187">
                  <c:v>-34.738929999999996</c:v>
                </c:pt>
                <c:pt idx="188">
                  <c:v>-34.749629999999996</c:v>
                </c:pt>
                <c:pt idx="189">
                  <c:v>-34.756209999999996</c:v>
                </c:pt>
                <c:pt idx="190">
                  <c:v>-34.759640000000005</c:v>
                </c:pt>
                <c:pt idx="191">
                  <c:v>-34.760950000000001</c:v>
                </c:pt>
                <c:pt idx="192">
                  <c:v>-34.761189999999999</c:v>
                </c:pt>
                <c:pt idx="193">
                  <c:v>-34.761420000000001</c:v>
                </c:pt>
                <c:pt idx="194">
                  <c:v>-34.762709999999998</c:v>
                </c:pt>
                <c:pt idx="195">
                  <c:v>-34.766109999999998</c:v>
                </c:pt>
                <c:pt idx="196">
                  <c:v>-34.772649999999999</c:v>
                </c:pt>
                <c:pt idx="197">
                  <c:v>-34.783349999999999</c:v>
                </c:pt>
                <c:pt idx="198">
                  <c:v>-34.79918</c:v>
                </c:pt>
                <c:pt idx="199">
                  <c:v>-34.821080000000002</c:v>
                </c:pt>
                <c:pt idx="200">
                  <c:v>-34.84995</c:v>
                </c:pt>
                <c:pt idx="201">
                  <c:v>-34.88664</c:v>
                </c:pt>
                <c:pt idx="202">
                  <c:v>-34.931960000000004</c:v>
                </c:pt>
                <c:pt idx="203">
                  <c:v>-34.986660000000001</c:v>
                </c:pt>
                <c:pt idx="204">
                  <c:v>-35.051410000000004</c:v>
                </c:pt>
                <c:pt idx="205">
                  <c:v>-35.126840000000001</c:v>
                </c:pt>
                <c:pt idx="206">
                  <c:v>-35.213509999999999</c:v>
                </c:pt>
                <c:pt idx="207">
                  <c:v>-35.311880000000002</c:v>
                </c:pt>
                <c:pt idx="208">
                  <c:v>-35.422309999999996</c:v>
                </c:pt>
                <c:pt idx="209">
                  <c:v>-35.545059999999999</c:v>
                </c:pt>
                <c:pt idx="210">
                  <c:v>-35.680250000000001</c:v>
                </c:pt>
                <c:pt idx="211">
                  <c:v>-35.827860000000001</c:v>
                </c:pt>
                <c:pt idx="212">
                  <c:v>-35.987660000000005</c:v>
                </c:pt>
                <c:pt idx="213">
                  <c:v>-36.159220000000005</c:v>
                </c:pt>
                <c:pt idx="214">
                  <c:v>-36.341830000000002</c:v>
                </c:pt>
                <c:pt idx="215">
                  <c:v>-36.534500000000001</c:v>
                </c:pt>
                <c:pt idx="216">
                  <c:v>-36.735889999999998</c:v>
                </c:pt>
                <c:pt idx="217">
                  <c:v>-36.944240000000001</c:v>
                </c:pt>
                <c:pt idx="218">
                  <c:v>-37.15737</c:v>
                </c:pt>
                <c:pt idx="219">
                  <c:v>-37.372640000000004</c:v>
                </c:pt>
                <c:pt idx="220">
                  <c:v>-37.586919999999999</c:v>
                </c:pt>
                <c:pt idx="221">
                  <c:v>-37.79665</c:v>
                </c:pt>
                <c:pt idx="222">
                  <c:v>-37.997889999999998</c:v>
                </c:pt>
                <c:pt idx="223">
                  <c:v>-38.186459999999997</c:v>
                </c:pt>
                <c:pt idx="224">
                  <c:v>-38.358139999999999</c:v>
                </c:pt>
                <c:pt idx="225">
                  <c:v>-38.508949999999999</c:v>
                </c:pt>
                <c:pt idx="226">
                  <c:v>-38.63541</c:v>
                </c:pt>
                <c:pt idx="227">
                  <c:v>-38.734899999999996</c:v>
                </c:pt>
                <c:pt idx="228">
                  <c:v>-38.805880000000002</c:v>
                </c:pt>
                <c:pt idx="229">
                  <c:v>-38.848150000000004</c:v>
                </c:pt>
                <c:pt idx="230">
                  <c:v>-38.862809999999996</c:v>
                </c:pt>
                <c:pt idx="231">
                  <c:v>-38.852289999999996</c:v>
                </c:pt>
                <c:pt idx="232">
                  <c:v>-38.820099999999996</c:v>
                </c:pt>
                <c:pt idx="233">
                  <c:v>-38.77055</c:v>
                </c:pt>
                <c:pt idx="234">
                  <c:v>-38.708449999999999</c:v>
                </c:pt>
                <c:pt idx="235">
                  <c:v>-38.638779999999997</c:v>
                </c:pt>
                <c:pt idx="236">
                  <c:v>-38.566429999999997</c:v>
                </c:pt>
                <c:pt idx="237">
                  <c:v>-38.495980000000003</c:v>
                </c:pt>
                <c:pt idx="238">
                  <c:v>-38.431519999999999</c:v>
                </c:pt>
                <c:pt idx="239">
                  <c:v>-38.37659</c:v>
                </c:pt>
                <c:pt idx="240">
                  <c:v>-38.334090000000003</c:v>
                </c:pt>
                <c:pt idx="241">
                  <c:v>-38.306229999999999</c:v>
                </c:pt>
                <c:pt idx="242">
                  <c:v>-38.294520000000006</c:v>
                </c:pt>
                <c:pt idx="243">
                  <c:v>-38.299720000000001</c:v>
                </c:pt>
                <c:pt idx="244">
                  <c:v>-38.321820000000002</c:v>
                </c:pt>
                <c:pt idx="245">
                  <c:v>-38.359970000000004</c:v>
                </c:pt>
                <c:pt idx="246">
                  <c:v>-38.412440000000004</c:v>
                </c:pt>
                <c:pt idx="247">
                  <c:v>-38.476510000000005</c:v>
                </c:pt>
                <c:pt idx="248">
                  <c:v>-38.548439999999999</c:v>
                </c:pt>
                <c:pt idx="249">
                  <c:v>-38.623460000000001</c:v>
                </c:pt>
                <c:pt idx="250">
                  <c:v>-38.695790000000002</c:v>
                </c:pt>
                <c:pt idx="251">
                  <c:v>-38.758830000000003</c:v>
                </c:pt>
                <c:pt idx="252">
                  <c:v>-38.805440000000004</c:v>
                </c:pt>
                <c:pt idx="253">
                  <c:v>-38.828479999999999</c:v>
                </c:pt>
                <c:pt idx="254">
                  <c:v>-38.821390000000001</c:v>
                </c:pt>
                <c:pt idx="255">
                  <c:v>-38.778950000000002</c:v>
                </c:pt>
                <c:pt idx="256">
                  <c:v>-38.697980000000001</c:v>
                </c:pt>
                <c:pt idx="257">
                  <c:v>-38.577770000000001</c:v>
                </c:pt>
                <c:pt idx="258">
                  <c:v>-38.420270000000002</c:v>
                </c:pt>
                <c:pt idx="259">
                  <c:v>-38.229880000000001</c:v>
                </c:pt>
                <c:pt idx="260">
                  <c:v>-38.01294</c:v>
                </c:pt>
                <c:pt idx="261">
                  <c:v>-37.777059999999999</c:v>
                </c:pt>
                <c:pt idx="262">
                  <c:v>-37.5304</c:v>
                </c:pt>
                <c:pt idx="263">
                  <c:v>-37.281080000000003</c:v>
                </c:pt>
                <c:pt idx="264">
                  <c:v>-37.036720000000003</c:v>
                </c:pt>
                <c:pt idx="265">
                  <c:v>-36.804190000000006</c:v>
                </c:pt>
                <c:pt idx="266">
                  <c:v>-36.589489999999998</c:v>
                </c:pt>
                <c:pt idx="267">
                  <c:v>-36.397739999999999</c:v>
                </c:pt>
                <c:pt idx="268">
                  <c:v>-36.233249999999998</c:v>
                </c:pt>
                <c:pt idx="269">
                  <c:v>-36.099550000000001</c:v>
                </c:pt>
                <c:pt idx="270">
                  <c:v>-35.999570000000006</c:v>
                </c:pt>
                <c:pt idx="271">
                  <c:v>-35.935649999999995</c:v>
                </c:pt>
                <c:pt idx="272">
                  <c:v>-35.909639999999996</c:v>
                </c:pt>
                <c:pt idx="273">
                  <c:v>-35.922910000000002</c:v>
                </c:pt>
                <c:pt idx="274">
                  <c:v>-35.97636</c:v>
                </c:pt>
                <c:pt idx="275">
                  <c:v>-36.070309999999999</c:v>
                </c:pt>
                <c:pt idx="276">
                  <c:v>-36.204419999999999</c:v>
                </c:pt>
                <c:pt idx="277">
                  <c:v>-36.377449999999996</c:v>
                </c:pt>
                <c:pt idx="278">
                  <c:v>-36.58699</c:v>
                </c:pt>
                <c:pt idx="279">
                  <c:v>-36.82902</c:v>
                </c:pt>
                <c:pt idx="280">
                  <c:v>-37.097380000000001</c:v>
                </c:pt>
                <c:pt idx="281">
                  <c:v>-37.383179999999996</c:v>
                </c:pt>
                <c:pt idx="282">
                  <c:v>-37.674170000000004</c:v>
                </c:pt>
                <c:pt idx="283">
                  <c:v>-37.954430000000002</c:v>
                </c:pt>
                <c:pt idx="284">
                  <c:v>-38.204630000000002</c:v>
                </c:pt>
                <c:pt idx="285">
                  <c:v>-38.403310000000005</c:v>
                </c:pt>
                <c:pt idx="286">
                  <c:v>-38.529640000000001</c:v>
                </c:pt>
                <c:pt idx="287">
                  <c:v>-38.5672</c:v>
                </c:pt>
                <c:pt idx="288">
                  <c:v>-38.507779999999997</c:v>
                </c:pt>
                <c:pt idx="289">
                  <c:v>-38.353589999999997</c:v>
                </c:pt>
                <c:pt idx="290">
                  <c:v>-38.116810000000001</c:v>
                </c:pt>
                <c:pt idx="291">
                  <c:v>-37.81664</c:v>
                </c:pt>
                <c:pt idx="292">
                  <c:v>-37.475319999999996</c:v>
                </c:pt>
                <c:pt idx="293">
                  <c:v>-37.114660000000001</c:v>
                </c:pt>
                <c:pt idx="294">
                  <c:v>-36.753810000000001</c:v>
                </c:pt>
                <c:pt idx="295">
                  <c:v>-36.408389999999997</c:v>
                </c:pt>
                <c:pt idx="296">
                  <c:v>-36.090450000000004</c:v>
                </c:pt>
                <c:pt idx="297">
                  <c:v>-35.808990000000001</c:v>
                </c:pt>
                <c:pt idx="298">
                  <c:v>-35.570589999999996</c:v>
                </c:pt>
                <c:pt idx="299">
                  <c:v>-35.379959999999997</c:v>
                </c:pt>
                <c:pt idx="300">
                  <c:v>-35.240499999999997</c:v>
                </c:pt>
                <c:pt idx="301">
                  <c:v>-35.154640000000001</c:v>
                </c:pt>
                <c:pt idx="302">
                  <c:v>-35.124089999999995</c:v>
                </c:pt>
                <c:pt idx="303">
                  <c:v>-35.149969999999996</c:v>
                </c:pt>
                <c:pt idx="304">
                  <c:v>-35.232880000000002</c:v>
                </c:pt>
                <c:pt idx="305">
                  <c:v>-35.37274</c:v>
                </c:pt>
                <c:pt idx="306">
                  <c:v>-35.568619999999996</c:v>
                </c:pt>
                <c:pt idx="307">
                  <c:v>-35.818290000000005</c:v>
                </c:pt>
                <c:pt idx="308">
                  <c:v>-36.117550000000001</c:v>
                </c:pt>
                <c:pt idx="309">
                  <c:v>-36.459299999999999</c:v>
                </c:pt>
                <c:pt idx="310">
                  <c:v>-36.832279999999997</c:v>
                </c:pt>
                <c:pt idx="311">
                  <c:v>-37.219529999999999</c:v>
                </c:pt>
                <c:pt idx="312">
                  <c:v>-37.597070000000002</c:v>
                </c:pt>
                <c:pt idx="313">
                  <c:v>-37.933630000000001</c:v>
                </c:pt>
                <c:pt idx="314">
                  <c:v>-38.19285</c:v>
                </c:pt>
                <c:pt idx="315">
                  <c:v>-38.33916</c:v>
                </c:pt>
                <c:pt idx="316">
                  <c:v>-38.34684</c:v>
                </c:pt>
                <c:pt idx="317">
                  <c:v>-38.20843</c:v>
                </c:pt>
                <c:pt idx="318">
                  <c:v>-37.937600000000003</c:v>
                </c:pt>
                <c:pt idx="319">
                  <c:v>-37.564350000000005</c:v>
                </c:pt>
                <c:pt idx="320">
                  <c:v>-37.125910000000005</c:v>
                </c:pt>
                <c:pt idx="321">
                  <c:v>-36.658320000000003</c:v>
                </c:pt>
                <c:pt idx="322">
                  <c:v>-36.191680000000005</c:v>
                </c:pt>
                <c:pt idx="323">
                  <c:v>-35.74879</c:v>
                </c:pt>
                <c:pt idx="324">
                  <c:v>-35.345880000000001</c:v>
                </c:pt>
                <c:pt idx="325">
                  <c:v>-34.994100000000003</c:v>
                </c:pt>
                <c:pt idx="326">
                  <c:v>-34.701009999999997</c:v>
                </c:pt>
                <c:pt idx="327">
                  <c:v>-34.471869999999996</c:v>
                </c:pt>
                <c:pt idx="328">
                  <c:v>-34.310569999999998</c:v>
                </c:pt>
                <c:pt idx="329">
                  <c:v>-34.22034</c:v>
                </c:pt>
                <c:pt idx="330">
                  <c:v>-34.204229999999995</c:v>
                </c:pt>
                <c:pt idx="331">
                  <c:v>-34.265550000000005</c:v>
                </c:pt>
                <c:pt idx="332">
                  <c:v>-34.408180000000002</c:v>
                </c:pt>
                <c:pt idx="333">
                  <c:v>-34.636830000000003</c:v>
                </c:pt>
                <c:pt idx="334">
                  <c:v>-34.957390000000004</c:v>
                </c:pt>
                <c:pt idx="335">
                  <c:v>-35.377200000000002</c:v>
                </c:pt>
                <c:pt idx="336">
                  <c:v>-35.905370000000005</c:v>
                </c:pt>
                <c:pt idx="337">
                  <c:v>-36.552999999999997</c:v>
                </c:pt>
                <c:pt idx="338">
                  <c:v>-37.333159999999999</c:v>
                </c:pt>
                <c:pt idx="339">
                  <c:v>-38.259730000000005</c:v>
                </c:pt>
                <c:pt idx="340">
                  <c:v>-39.343589999999999</c:v>
                </c:pt>
                <c:pt idx="341">
                  <c:v>-40.580870000000004</c:v>
                </c:pt>
                <c:pt idx="342">
                  <c:v>-41.921680000000002</c:v>
                </c:pt>
                <c:pt idx="343">
                  <c:v>-43.201170000000005</c:v>
                </c:pt>
                <c:pt idx="344">
                  <c:v>-44.06006</c:v>
                </c:pt>
                <c:pt idx="345">
                  <c:v>-44.076260000000005</c:v>
                </c:pt>
                <c:pt idx="346">
                  <c:v>-43.217100000000002</c:v>
                </c:pt>
                <c:pt idx="347">
                  <c:v>-41.883580000000002</c:v>
                </c:pt>
                <c:pt idx="348">
                  <c:v>-40.45722</c:v>
                </c:pt>
                <c:pt idx="349">
                  <c:v>-39.122990000000001</c:v>
                </c:pt>
                <c:pt idx="350">
                  <c:v>-37.940049999999999</c:v>
                </c:pt>
                <c:pt idx="351">
                  <c:v>-36.915710000000004</c:v>
                </c:pt>
                <c:pt idx="352">
                  <c:v>-36.040220000000005</c:v>
                </c:pt>
                <c:pt idx="353">
                  <c:v>-35.30003</c:v>
                </c:pt>
                <c:pt idx="354">
                  <c:v>-34.682259999999999</c:v>
                </c:pt>
                <c:pt idx="355">
                  <c:v>-34.176010000000005</c:v>
                </c:pt>
                <c:pt idx="356">
                  <c:v>-33.772570000000002</c:v>
                </c:pt>
                <c:pt idx="357">
                  <c:v>-33.465230000000005</c:v>
                </c:pt>
                <c:pt idx="358">
                  <c:v>-33.249049999999997</c:v>
                </c:pt>
                <c:pt idx="359">
                  <c:v>-33.120649999999998</c:v>
                </c:pt>
                <c:pt idx="360">
                  <c:v>-33.078069999999997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F3B-4D01-94BA-664EF3AADA50}"/>
            </c:ext>
          </c:extLst>
        </c:ser>
        <c:ser>
          <c:idx val="5"/>
          <c:order val="5"/>
          <c:tx>
            <c:v>2.2</c:v>
          </c:tx>
          <c:spPr>
            <a:ln w="19050" cap="rnd">
              <a:solidFill>
                <a:srgbClr val="ED7D31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Sheet1!$P$3:$P$363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Sheet1!$R$3:$R$363</c:f>
              <c:numCache>
                <c:formatCode>0.000</c:formatCode>
                <c:ptCount val="361"/>
                <c:pt idx="0">
                  <c:v>0</c:v>
                </c:pt>
                <c:pt idx="1">
                  <c:v>-1.8499999999992411E-3</c:v>
                </c:pt>
                <c:pt idx="2">
                  <c:v>-7.3999999999987409E-3</c:v>
                </c:pt>
                <c:pt idx="3">
                  <c:v>-1.6659999999999897E-2</c:v>
                </c:pt>
                <c:pt idx="4">
                  <c:v>-2.9629999999999157E-2</c:v>
                </c:pt>
                <c:pt idx="5">
                  <c:v>-4.6319999999999695E-2</c:v>
                </c:pt>
                <c:pt idx="6">
                  <c:v>-6.6739999999999355E-2</c:v>
                </c:pt>
                <c:pt idx="7">
                  <c:v>-9.0909999999999158E-2</c:v>
                </c:pt>
                <c:pt idx="8">
                  <c:v>-0.11885000000000012</c:v>
                </c:pt>
                <c:pt idx="9">
                  <c:v>-0.15057999999999971</c:v>
                </c:pt>
                <c:pt idx="10">
                  <c:v>-0.18613999999999997</c:v>
                </c:pt>
                <c:pt idx="11">
                  <c:v>-0.22556999999999938</c:v>
                </c:pt>
                <c:pt idx="12">
                  <c:v>-0.26889999999999858</c:v>
                </c:pt>
                <c:pt idx="13">
                  <c:v>-0.31620000000000026</c:v>
                </c:pt>
                <c:pt idx="14">
                  <c:v>-0.36751999999999896</c:v>
                </c:pt>
                <c:pt idx="15">
                  <c:v>-0.42292999999999914</c:v>
                </c:pt>
                <c:pt idx="16">
                  <c:v>-0.48250999999999955</c:v>
                </c:pt>
                <c:pt idx="17">
                  <c:v>-0.54633999999999894</c:v>
                </c:pt>
                <c:pt idx="18">
                  <c:v>-0.61453000000000024</c:v>
                </c:pt>
                <c:pt idx="19">
                  <c:v>-0.68717000000000006</c:v>
                </c:pt>
                <c:pt idx="20">
                  <c:v>-0.76437999999999917</c:v>
                </c:pt>
                <c:pt idx="21">
                  <c:v>-0.84625999999999912</c:v>
                </c:pt>
                <c:pt idx="22">
                  <c:v>-0.93293999999999855</c:v>
                </c:pt>
                <c:pt idx="23">
                  <c:v>-1.0245499999999996</c:v>
                </c:pt>
                <c:pt idx="24">
                  <c:v>-1.1212199999999992</c:v>
                </c:pt>
                <c:pt idx="25">
                  <c:v>-1.2230600000000003</c:v>
                </c:pt>
                <c:pt idx="26">
                  <c:v>-1.3302300000000002</c:v>
                </c:pt>
                <c:pt idx="27">
                  <c:v>-1.4428299999999989</c:v>
                </c:pt>
                <c:pt idx="28">
                  <c:v>-1.5610099999999996</c:v>
                </c:pt>
                <c:pt idx="29">
                  <c:v>-1.6848700000000001</c:v>
                </c:pt>
                <c:pt idx="30">
                  <c:v>-1.8145299999999995</c:v>
                </c:pt>
                <c:pt idx="31">
                  <c:v>-1.9500999999999991</c:v>
                </c:pt>
                <c:pt idx="32">
                  <c:v>-2.0916699999999988</c:v>
                </c:pt>
                <c:pt idx="33">
                  <c:v>-2.2393199999999993</c:v>
                </c:pt>
                <c:pt idx="34">
                  <c:v>-2.3931299999999993</c:v>
                </c:pt>
                <c:pt idx="35">
                  <c:v>-2.5531399999999991</c:v>
                </c:pt>
                <c:pt idx="36">
                  <c:v>-2.7194000000000003</c:v>
                </c:pt>
                <c:pt idx="37">
                  <c:v>-2.8919199999999989</c:v>
                </c:pt>
                <c:pt idx="38">
                  <c:v>-3.0707100000000001</c:v>
                </c:pt>
                <c:pt idx="39">
                  <c:v>-3.255749999999999</c:v>
                </c:pt>
                <c:pt idx="40">
                  <c:v>-3.4469999999999992</c:v>
                </c:pt>
                <c:pt idx="41">
                  <c:v>-3.6444099999999988</c:v>
                </c:pt>
                <c:pt idx="42">
                  <c:v>-3.8478999999999992</c:v>
                </c:pt>
                <c:pt idx="43">
                  <c:v>-4.0573589999999999</c:v>
                </c:pt>
                <c:pt idx="44">
                  <c:v>-4.2726740000000003</c:v>
                </c:pt>
                <c:pt idx="45">
                  <c:v>-4.4937009999999997</c:v>
                </c:pt>
                <c:pt idx="46">
                  <c:v>-4.7202769999999994</c:v>
                </c:pt>
                <c:pt idx="47">
                  <c:v>-4.952223</c:v>
                </c:pt>
                <c:pt idx="48">
                  <c:v>-5.1893389999999986</c:v>
                </c:pt>
                <c:pt idx="49">
                  <c:v>-5.4314099999999996</c:v>
                </c:pt>
                <c:pt idx="50">
                  <c:v>-5.6782069999999987</c:v>
                </c:pt>
                <c:pt idx="51">
                  <c:v>-5.9294909999999996</c:v>
                </c:pt>
                <c:pt idx="52">
                  <c:v>-6.1850099999999992</c:v>
                </c:pt>
                <c:pt idx="53">
                  <c:v>-6.4445099999999993</c:v>
                </c:pt>
                <c:pt idx="54">
                  <c:v>-6.7077319999999991</c:v>
                </c:pt>
                <c:pt idx="55">
                  <c:v>-6.9744169999999999</c:v>
                </c:pt>
                <c:pt idx="56">
                  <c:v>-7.2443129999999991</c:v>
                </c:pt>
                <c:pt idx="57">
                  <c:v>-7.5171749999999991</c:v>
                </c:pt>
                <c:pt idx="58">
                  <c:v>-7.7927689999999998</c:v>
                </c:pt>
                <c:pt idx="59">
                  <c:v>-8.0708769999999994</c:v>
                </c:pt>
                <c:pt idx="60">
                  <c:v>-8.351303999999999</c:v>
                </c:pt>
                <c:pt idx="61">
                  <c:v>-8.6338739999999987</c:v>
                </c:pt>
                <c:pt idx="62">
                  <c:v>-8.9184389999999993</c:v>
                </c:pt>
                <c:pt idx="63">
                  <c:v>-9.2048810000000003</c:v>
                </c:pt>
                <c:pt idx="64">
                  <c:v>-9.493110999999999</c:v>
                </c:pt>
                <c:pt idx="65">
                  <c:v>-9.7830739999999992</c:v>
                </c:pt>
                <c:pt idx="66">
                  <c:v>-10.074748999999999</c:v>
                </c:pt>
                <c:pt idx="67">
                  <c:v>-10.368148</c:v>
                </c:pt>
                <c:pt idx="68">
                  <c:v>-10.663314999999999</c:v>
                </c:pt>
                <c:pt idx="69">
                  <c:v>-10.960329</c:v>
                </c:pt>
                <c:pt idx="70">
                  <c:v>-11.259297</c:v>
                </c:pt>
                <c:pt idx="71">
                  <c:v>-11.560355999999999</c:v>
                </c:pt>
                <c:pt idx="72">
                  <c:v>-11.863664999999999</c:v>
                </c:pt>
                <c:pt idx="73">
                  <c:v>-12.169405999999999</c:v>
                </c:pt>
                <c:pt idx="74">
                  <c:v>-12.477779999999999</c:v>
                </c:pt>
                <c:pt idx="75">
                  <c:v>-12.789</c:v>
                </c:pt>
                <c:pt idx="76">
                  <c:v>-13.103287999999999</c:v>
                </c:pt>
                <c:pt idx="77">
                  <c:v>-13.420871999999999</c:v>
                </c:pt>
                <c:pt idx="78">
                  <c:v>-13.741980099999999</c:v>
                </c:pt>
                <c:pt idx="79">
                  <c:v>-14.066836799999999</c:v>
                </c:pt>
                <c:pt idx="80">
                  <c:v>-14.3956585</c:v>
                </c:pt>
                <c:pt idx="81">
                  <c:v>-14.7286494</c:v>
                </c:pt>
                <c:pt idx="82">
                  <c:v>-15.065996999999999</c:v>
                </c:pt>
                <c:pt idx="83">
                  <c:v>-15.407871</c:v>
                </c:pt>
                <c:pt idx="84">
                  <c:v>-15.754413</c:v>
                </c:pt>
                <c:pt idx="85">
                  <c:v>-16.105741999999999</c:v>
                </c:pt>
                <c:pt idx="86">
                  <c:v>-16.461942999999998</c:v>
                </c:pt>
                <c:pt idx="87">
                  <c:v>-16.823069</c:v>
                </c:pt>
                <c:pt idx="88">
                  <c:v>-17.189135</c:v>
                </c:pt>
                <c:pt idx="89">
                  <c:v>-17.560116999999998</c:v>
                </c:pt>
                <c:pt idx="90">
                  <c:v>-17.935946000000001</c:v>
                </c:pt>
                <c:pt idx="91">
                  <c:v>-18.316510999999998</c:v>
                </c:pt>
                <c:pt idx="92">
                  <c:v>-18.701649</c:v>
                </c:pt>
                <c:pt idx="93">
                  <c:v>-19.091149999999999</c:v>
                </c:pt>
                <c:pt idx="94">
                  <c:v>-19.484746999999999</c:v>
                </c:pt>
                <c:pt idx="95">
                  <c:v>-19.882123999999997</c:v>
                </c:pt>
                <c:pt idx="96">
                  <c:v>-20.282905</c:v>
                </c:pt>
                <c:pt idx="97">
                  <c:v>-20.686658999999999</c:v>
                </c:pt>
                <c:pt idx="98">
                  <c:v>-21.092898999999999</c:v>
                </c:pt>
                <c:pt idx="99">
                  <c:v>-21.501079999999998</c:v>
                </c:pt>
                <c:pt idx="100">
                  <c:v>-21.910606000000001</c:v>
                </c:pt>
                <c:pt idx="101">
                  <c:v>-22.320827999999999</c:v>
                </c:pt>
                <c:pt idx="102">
                  <c:v>-22.73105</c:v>
                </c:pt>
                <c:pt idx="103">
                  <c:v>-23.140538999999997</c:v>
                </c:pt>
                <c:pt idx="104">
                  <c:v>-23.548524999999998</c:v>
                </c:pt>
                <c:pt idx="105">
                  <c:v>-23.954219999999999</c:v>
                </c:pt>
                <c:pt idx="106">
                  <c:v>-24.356819999999999</c:v>
                </c:pt>
                <c:pt idx="107">
                  <c:v>-24.755510000000001</c:v>
                </c:pt>
                <c:pt idx="108">
                  <c:v>-25.149529999999999</c:v>
                </c:pt>
                <c:pt idx="109">
                  <c:v>-25.538089999999997</c:v>
                </c:pt>
                <c:pt idx="110">
                  <c:v>-25.92051</c:v>
                </c:pt>
                <c:pt idx="111">
                  <c:v>-26.296120000000002</c:v>
                </c:pt>
                <c:pt idx="112">
                  <c:v>-26.664360000000002</c:v>
                </c:pt>
                <c:pt idx="113">
                  <c:v>-27.024729999999998</c:v>
                </c:pt>
                <c:pt idx="114">
                  <c:v>-27.376849999999997</c:v>
                </c:pt>
                <c:pt idx="115">
                  <c:v>-27.72045</c:v>
                </c:pt>
                <c:pt idx="116">
                  <c:v>-28.05537</c:v>
                </c:pt>
                <c:pt idx="117">
                  <c:v>-28.381549999999997</c:v>
                </c:pt>
                <c:pt idx="118">
                  <c:v>-28.699069999999999</c:v>
                </c:pt>
                <c:pt idx="119">
                  <c:v>-29.008089999999999</c:v>
                </c:pt>
                <c:pt idx="120">
                  <c:v>-29.308880000000002</c:v>
                </c:pt>
                <c:pt idx="121">
                  <c:v>-29.60181</c:v>
                </c:pt>
                <c:pt idx="122">
                  <c:v>-29.8873</c:v>
                </c:pt>
                <c:pt idx="123">
                  <c:v>-30.165849999999999</c:v>
                </c:pt>
                <c:pt idx="124">
                  <c:v>-30.438009999999998</c:v>
                </c:pt>
                <c:pt idx="125">
                  <c:v>-30.704339999999998</c:v>
                </c:pt>
                <c:pt idx="126">
                  <c:v>-30.965450000000001</c:v>
                </c:pt>
                <c:pt idx="127">
                  <c:v>-31.221920000000001</c:v>
                </c:pt>
                <c:pt idx="128">
                  <c:v>-31.474360000000001</c:v>
                </c:pt>
                <c:pt idx="129">
                  <c:v>-31.72334</c:v>
                </c:pt>
                <c:pt idx="130">
                  <c:v>-31.969439999999999</c:v>
                </c:pt>
                <c:pt idx="131">
                  <c:v>-32.213169999999998</c:v>
                </c:pt>
                <c:pt idx="132">
                  <c:v>-32.45505</c:v>
                </c:pt>
                <c:pt idx="133">
                  <c:v>-32.695529999999998</c:v>
                </c:pt>
                <c:pt idx="134">
                  <c:v>-32.935040000000001</c:v>
                </c:pt>
                <c:pt idx="135">
                  <c:v>-33.173960000000001</c:v>
                </c:pt>
                <c:pt idx="136">
                  <c:v>-33.412639999999996</c:v>
                </c:pt>
                <c:pt idx="137">
                  <c:v>-33.651380000000003</c:v>
                </c:pt>
                <c:pt idx="138">
                  <c:v>-33.890439999999998</c:v>
                </c:pt>
                <c:pt idx="139">
                  <c:v>-34.130040000000001</c:v>
                </c:pt>
                <c:pt idx="140">
                  <c:v>-34.370359999999998</c:v>
                </c:pt>
                <c:pt idx="141">
                  <c:v>-34.611550000000001</c:v>
                </c:pt>
                <c:pt idx="142">
                  <c:v>-34.853719999999996</c:v>
                </c:pt>
                <c:pt idx="143">
                  <c:v>-35.09693</c:v>
                </c:pt>
                <c:pt idx="144">
                  <c:v>-35.341210000000004</c:v>
                </c:pt>
                <c:pt idx="145">
                  <c:v>-35.586569999999995</c:v>
                </c:pt>
                <c:pt idx="146">
                  <c:v>-35.832979999999999</c:v>
                </c:pt>
                <c:pt idx="147">
                  <c:v>-36.080359999999999</c:v>
                </c:pt>
                <c:pt idx="148">
                  <c:v>-36.32864</c:v>
                </c:pt>
                <c:pt idx="149">
                  <c:v>-36.577669999999998</c:v>
                </c:pt>
                <c:pt idx="150">
                  <c:v>-36.82732</c:v>
                </c:pt>
                <c:pt idx="151">
                  <c:v>-37.07741</c:v>
                </c:pt>
                <c:pt idx="152">
                  <c:v>-37.327719999999999</c:v>
                </c:pt>
                <c:pt idx="153">
                  <c:v>-37.578050000000005</c:v>
                </c:pt>
                <c:pt idx="154">
                  <c:v>-37.828130000000002</c:v>
                </c:pt>
                <c:pt idx="155">
                  <c:v>-38.077709999999996</c:v>
                </c:pt>
                <c:pt idx="156">
                  <c:v>-38.326499999999996</c:v>
                </c:pt>
                <c:pt idx="157">
                  <c:v>-38.574210000000001</c:v>
                </c:pt>
                <c:pt idx="158">
                  <c:v>-38.820540000000001</c:v>
                </c:pt>
                <c:pt idx="159">
                  <c:v>-39.065169999999995</c:v>
                </c:pt>
                <c:pt idx="160">
                  <c:v>-39.307780000000001</c:v>
                </c:pt>
                <c:pt idx="161">
                  <c:v>-39.548050000000003</c:v>
                </c:pt>
                <c:pt idx="162">
                  <c:v>-39.78566</c:v>
                </c:pt>
                <c:pt idx="163">
                  <c:v>-40.020319999999998</c:v>
                </c:pt>
                <c:pt idx="164">
                  <c:v>-40.2517</c:v>
                </c:pt>
                <c:pt idx="165">
                  <c:v>-40.479529999999997</c:v>
                </c:pt>
                <c:pt idx="166">
                  <c:v>-40.703519999999997</c:v>
                </c:pt>
                <c:pt idx="167">
                  <c:v>-40.923439999999999</c:v>
                </c:pt>
                <c:pt idx="168">
                  <c:v>-41.139039999999994</c:v>
                </c:pt>
                <c:pt idx="169">
                  <c:v>-41.350120000000004</c:v>
                </c:pt>
                <c:pt idx="170">
                  <c:v>-41.5565</c:v>
                </c:pt>
                <c:pt idx="171">
                  <c:v>-41.758009999999999</c:v>
                </c:pt>
                <c:pt idx="172">
                  <c:v>-41.954539999999994</c:v>
                </c:pt>
                <c:pt idx="173">
                  <c:v>-42.145969999999998</c:v>
                </c:pt>
                <c:pt idx="174">
                  <c:v>-42.332239999999999</c:v>
                </c:pt>
                <c:pt idx="175">
                  <c:v>-42.513279999999995</c:v>
                </c:pt>
                <c:pt idx="176">
                  <c:v>-42.689049999999995</c:v>
                </c:pt>
                <c:pt idx="177">
                  <c:v>-42.859529999999999</c:v>
                </c:pt>
                <c:pt idx="178">
                  <c:v>-43.024699999999996</c:v>
                </c:pt>
                <c:pt idx="179">
                  <c:v>-43.184560000000005</c:v>
                </c:pt>
                <c:pt idx="180">
                  <c:v>-43.33907</c:v>
                </c:pt>
                <c:pt idx="181">
                  <c:v>-43.488219999999998</c:v>
                </c:pt>
                <c:pt idx="182">
                  <c:v>-43.631950000000003</c:v>
                </c:pt>
                <c:pt idx="183">
                  <c:v>-43.770179999999996</c:v>
                </c:pt>
                <c:pt idx="184">
                  <c:v>-43.902799999999999</c:v>
                </c:pt>
                <c:pt idx="185">
                  <c:v>-44.029650000000004</c:v>
                </c:pt>
                <c:pt idx="186">
                  <c:v>-44.150539999999999</c:v>
                </c:pt>
                <c:pt idx="187">
                  <c:v>-44.265209999999996</c:v>
                </c:pt>
                <c:pt idx="188">
                  <c:v>-44.373350000000002</c:v>
                </c:pt>
                <c:pt idx="189">
                  <c:v>-44.474599999999995</c:v>
                </c:pt>
                <c:pt idx="190">
                  <c:v>-44.568559999999998</c:v>
                </c:pt>
                <c:pt idx="191">
                  <c:v>-44.654769999999999</c:v>
                </c:pt>
                <c:pt idx="192">
                  <c:v>-44.732759999999999</c:v>
                </c:pt>
                <c:pt idx="193">
                  <c:v>-44.802049999999994</c:v>
                </c:pt>
                <c:pt idx="194">
                  <c:v>-44.862169999999999</c:v>
                </c:pt>
                <c:pt idx="195">
                  <c:v>-44.912669999999999</c:v>
                </c:pt>
                <c:pt idx="196">
                  <c:v>-44.953189999999999</c:v>
                </c:pt>
                <c:pt idx="197">
                  <c:v>-44.983460000000001</c:v>
                </c:pt>
                <c:pt idx="198">
                  <c:v>-45.003329999999998</c:v>
                </c:pt>
                <c:pt idx="199">
                  <c:v>-45.012799999999999</c:v>
                </c:pt>
                <c:pt idx="200">
                  <c:v>-45.012059999999998</c:v>
                </c:pt>
                <c:pt idx="201">
                  <c:v>-45.0015</c:v>
                </c:pt>
                <c:pt idx="202">
                  <c:v>-44.981700000000004</c:v>
                </c:pt>
                <c:pt idx="203">
                  <c:v>-44.953479999999999</c:v>
                </c:pt>
                <c:pt idx="204">
                  <c:v>-44.917850000000001</c:v>
                </c:pt>
                <c:pt idx="205">
                  <c:v>-44.876010000000001</c:v>
                </c:pt>
                <c:pt idx="206">
                  <c:v>-44.829369999999997</c:v>
                </c:pt>
                <c:pt idx="207">
                  <c:v>-44.779440000000001</c:v>
                </c:pt>
                <c:pt idx="208">
                  <c:v>-44.727890000000002</c:v>
                </c:pt>
                <c:pt idx="209">
                  <c:v>-44.676459999999999</c:v>
                </c:pt>
                <c:pt idx="210">
                  <c:v>-44.626950000000001</c:v>
                </c:pt>
                <c:pt idx="211">
                  <c:v>-44.581189999999999</c:v>
                </c:pt>
                <c:pt idx="212">
                  <c:v>-44.54101</c:v>
                </c:pt>
                <c:pt idx="213">
                  <c:v>-44.508229999999998</c:v>
                </c:pt>
                <c:pt idx="214">
                  <c:v>-44.4846</c:v>
                </c:pt>
                <c:pt idx="215">
                  <c:v>-44.471829999999997</c:v>
                </c:pt>
                <c:pt idx="216">
                  <c:v>-44.471540000000005</c:v>
                </c:pt>
                <c:pt idx="217">
                  <c:v>-44.485250000000001</c:v>
                </c:pt>
                <c:pt idx="218">
                  <c:v>-44.51437</c:v>
                </c:pt>
                <c:pt idx="219">
                  <c:v>-44.560169999999999</c:v>
                </c:pt>
                <c:pt idx="220">
                  <c:v>-44.62377</c:v>
                </c:pt>
                <c:pt idx="221">
                  <c:v>-44.706099999999999</c:v>
                </c:pt>
                <c:pt idx="222">
                  <c:v>-44.807879999999997</c:v>
                </c:pt>
                <c:pt idx="223">
                  <c:v>-44.92953</c:v>
                </c:pt>
                <c:pt idx="224">
                  <c:v>-45.07114</c:v>
                </c:pt>
                <c:pt idx="225">
                  <c:v>-45.232370000000003</c:v>
                </c:pt>
                <c:pt idx="226">
                  <c:v>-45.412350000000004</c:v>
                </c:pt>
                <c:pt idx="227">
                  <c:v>-45.609549999999999</c:v>
                </c:pt>
                <c:pt idx="228">
                  <c:v>-45.82161</c:v>
                </c:pt>
                <c:pt idx="229">
                  <c:v>-46.045209999999997</c:v>
                </c:pt>
                <c:pt idx="230">
                  <c:v>-46.275859999999994</c:v>
                </c:pt>
                <c:pt idx="231">
                  <c:v>-46.507819999999995</c:v>
                </c:pt>
                <c:pt idx="232">
                  <c:v>-46.734049999999996</c:v>
                </c:pt>
                <c:pt idx="233">
                  <c:v>-46.946299999999994</c:v>
                </c:pt>
                <c:pt idx="234">
                  <c:v>-47.13552</c:v>
                </c:pt>
                <c:pt idx="235">
                  <c:v>-47.292410000000004</c:v>
                </c:pt>
                <c:pt idx="236">
                  <c:v>-47.408419999999992</c:v>
                </c:pt>
                <c:pt idx="237">
                  <c:v>-47.476770000000002</c:v>
                </c:pt>
                <c:pt idx="238">
                  <c:v>-47.493549999999999</c:v>
                </c:pt>
                <c:pt idx="239">
                  <c:v>-47.458370000000002</c:v>
                </c:pt>
                <c:pt idx="240">
                  <c:v>-47.374600000000001</c:v>
                </c:pt>
                <c:pt idx="241">
                  <c:v>-47.248909999999995</c:v>
                </c:pt>
                <c:pt idx="242">
                  <c:v>-47.090389999999999</c:v>
                </c:pt>
                <c:pt idx="243">
                  <c:v>-46.909499999999994</c:v>
                </c:pt>
                <c:pt idx="244">
                  <c:v>-46.717010000000002</c:v>
                </c:pt>
                <c:pt idx="245">
                  <c:v>-46.52319</c:v>
                </c:pt>
                <c:pt idx="246">
                  <c:v>-46.337320000000005</c:v>
                </c:pt>
                <c:pt idx="247">
                  <c:v>-46.167429999999996</c:v>
                </c:pt>
                <c:pt idx="248">
                  <c:v>-46.020269999999996</c:v>
                </c:pt>
                <c:pt idx="249">
                  <c:v>-45.901319999999998</c:v>
                </c:pt>
                <c:pt idx="250">
                  <c:v>-45.814949999999996</c:v>
                </c:pt>
                <c:pt idx="251">
                  <c:v>-45.764499999999998</c:v>
                </c:pt>
                <c:pt idx="252">
                  <c:v>-45.752389999999998</c:v>
                </c:pt>
                <c:pt idx="253">
                  <c:v>-45.780100000000004</c:v>
                </c:pt>
                <c:pt idx="254">
                  <c:v>-45.848150000000004</c:v>
                </c:pt>
                <c:pt idx="255">
                  <c:v>-45.955939999999998</c:v>
                </c:pt>
                <c:pt idx="256">
                  <c:v>-46.101470000000006</c:v>
                </c:pt>
                <c:pt idx="257">
                  <c:v>-46.280969999999996</c:v>
                </c:pt>
                <c:pt idx="258">
                  <c:v>-46.488330000000005</c:v>
                </c:pt>
                <c:pt idx="259">
                  <c:v>-46.714519999999993</c:v>
                </c:pt>
                <c:pt idx="260">
                  <c:v>-46.946910000000003</c:v>
                </c:pt>
                <c:pt idx="261">
                  <c:v>-47.168949999999995</c:v>
                </c:pt>
                <c:pt idx="262">
                  <c:v>-47.36045</c:v>
                </c:pt>
                <c:pt idx="263">
                  <c:v>-47.499020000000002</c:v>
                </c:pt>
                <c:pt idx="264">
                  <c:v>-47.563019999999995</c:v>
                </c:pt>
                <c:pt idx="265">
                  <c:v>-47.535659999999993</c:v>
                </c:pt>
                <c:pt idx="266">
                  <c:v>-47.409030000000001</c:v>
                </c:pt>
                <c:pt idx="267">
                  <c:v>-47.186300000000003</c:v>
                </c:pt>
                <c:pt idx="268">
                  <c:v>-46.880939999999995</c:v>
                </c:pt>
                <c:pt idx="269">
                  <c:v>-46.513400000000004</c:v>
                </c:pt>
                <c:pt idx="270">
                  <c:v>-46.106880000000004</c:v>
                </c:pt>
                <c:pt idx="271">
                  <c:v>-45.683689999999999</c:v>
                </c:pt>
                <c:pt idx="272">
                  <c:v>-45.263089999999998</c:v>
                </c:pt>
                <c:pt idx="273">
                  <c:v>-44.860500000000002</c:v>
                </c:pt>
                <c:pt idx="274">
                  <c:v>-44.487639999999999</c:v>
                </c:pt>
                <c:pt idx="275">
                  <c:v>-44.153030000000001</c:v>
                </c:pt>
                <c:pt idx="276">
                  <c:v>-43.862719999999996</c:v>
                </c:pt>
                <c:pt idx="277">
                  <c:v>-43.620819999999995</c:v>
                </c:pt>
                <c:pt idx="278">
                  <c:v>-43.430080000000004</c:v>
                </c:pt>
                <c:pt idx="279">
                  <c:v>-43.292169999999999</c:v>
                </c:pt>
                <c:pt idx="280">
                  <c:v>-43.207909999999998</c:v>
                </c:pt>
                <c:pt idx="281">
                  <c:v>-43.177409999999995</c:v>
                </c:pt>
                <c:pt idx="282">
                  <c:v>-43.200009999999999</c:v>
                </c:pt>
                <c:pt idx="283">
                  <c:v>-43.274180000000001</c:v>
                </c:pt>
                <c:pt idx="284">
                  <c:v>-43.39723</c:v>
                </c:pt>
                <c:pt idx="285">
                  <c:v>-43.564979999999998</c:v>
                </c:pt>
                <c:pt idx="286">
                  <c:v>-43.771209999999996</c:v>
                </c:pt>
                <c:pt idx="287">
                  <c:v>-44.007010000000001</c:v>
                </c:pt>
                <c:pt idx="288">
                  <c:v>-44.260159999999999</c:v>
                </c:pt>
                <c:pt idx="289">
                  <c:v>-44.514600000000002</c:v>
                </c:pt>
                <c:pt idx="290">
                  <c:v>-44.750590000000003</c:v>
                </c:pt>
                <c:pt idx="291">
                  <c:v>-44.945790000000002</c:v>
                </c:pt>
                <c:pt idx="292">
                  <c:v>-45.077860000000001</c:v>
                </c:pt>
                <c:pt idx="293">
                  <c:v>-45.128410000000002</c:v>
                </c:pt>
                <c:pt idx="294">
                  <c:v>-45.087229999999998</c:v>
                </c:pt>
                <c:pt idx="295">
                  <c:v>-44.955010000000001</c:v>
                </c:pt>
                <c:pt idx="296">
                  <c:v>-44.74335</c:v>
                </c:pt>
                <c:pt idx="297">
                  <c:v>-44.47186</c:v>
                </c:pt>
                <c:pt idx="298">
                  <c:v>-44.163920000000005</c:v>
                </c:pt>
                <c:pt idx="299">
                  <c:v>-43.842839999999995</c:v>
                </c:pt>
                <c:pt idx="300">
                  <c:v>-43.529330000000002</c:v>
                </c:pt>
                <c:pt idx="301">
                  <c:v>-43.240479999999998</c:v>
                </c:pt>
                <c:pt idx="302">
                  <c:v>-42.989670000000004</c:v>
                </c:pt>
                <c:pt idx="303">
                  <c:v>-42.787149999999997</c:v>
                </c:pt>
                <c:pt idx="304">
                  <c:v>-42.640640000000005</c:v>
                </c:pt>
                <c:pt idx="305">
                  <c:v>-42.556049999999999</c:v>
                </c:pt>
                <c:pt idx="306">
                  <c:v>-42.537959999999998</c:v>
                </c:pt>
                <c:pt idx="307">
                  <c:v>-42.589970000000001</c:v>
                </c:pt>
                <c:pt idx="308">
                  <c:v>-42.714880000000001</c:v>
                </c:pt>
                <c:pt idx="309">
                  <c:v>-42.914630000000002</c:v>
                </c:pt>
                <c:pt idx="310">
                  <c:v>-43.189970000000002</c:v>
                </c:pt>
                <c:pt idx="311">
                  <c:v>-43.539699999999996</c:v>
                </c:pt>
                <c:pt idx="312">
                  <c:v>-43.959270000000004</c:v>
                </c:pt>
                <c:pt idx="313">
                  <c:v>-44.43844</c:v>
                </c:pt>
                <c:pt idx="314">
                  <c:v>-44.957750000000004</c:v>
                </c:pt>
                <c:pt idx="315">
                  <c:v>-45.483869999999996</c:v>
                </c:pt>
                <c:pt idx="316">
                  <c:v>-45.965410000000006</c:v>
                </c:pt>
                <c:pt idx="317">
                  <c:v>-46.333830000000006</c:v>
                </c:pt>
                <c:pt idx="318">
                  <c:v>-46.515990000000002</c:v>
                </c:pt>
                <c:pt idx="319">
                  <c:v>-46.460369999999998</c:v>
                </c:pt>
                <c:pt idx="320">
                  <c:v>-46.162670000000006</c:v>
                </c:pt>
                <c:pt idx="321">
                  <c:v>-45.66827</c:v>
                </c:pt>
                <c:pt idx="322">
                  <c:v>-45.049379999999999</c:v>
                </c:pt>
                <c:pt idx="323">
                  <c:v>-44.377369999999999</c:v>
                </c:pt>
                <c:pt idx="324">
                  <c:v>-43.707679999999996</c:v>
                </c:pt>
                <c:pt idx="325">
                  <c:v>-43.077460000000002</c:v>
                </c:pt>
                <c:pt idx="326">
                  <c:v>-42.509360000000001</c:v>
                </c:pt>
                <c:pt idx="327">
                  <c:v>-42.01634</c:v>
                </c:pt>
                <c:pt idx="328">
                  <c:v>-41.605490000000003</c:v>
                </c:pt>
                <c:pt idx="329">
                  <c:v>-41.28069</c:v>
                </c:pt>
                <c:pt idx="330">
                  <c:v>-41.044319999999999</c:v>
                </c:pt>
                <c:pt idx="331">
                  <c:v>-40.898309999999995</c:v>
                </c:pt>
                <c:pt idx="332">
                  <c:v>-40.844819999999999</c:v>
                </c:pt>
                <c:pt idx="333">
                  <c:v>-40.886769999999999</c:v>
                </c:pt>
                <c:pt idx="334">
                  <c:v>-41.028189999999995</c:v>
                </c:pt>
                <c:pt idx="335">
                  <c:v>-41.2746</c:v>
                </c:pt>
                <c:pt idx="336">
                  <c:v>-41.633489999999995</c:v>
                </c:pt>
                <c:pt idx="337">
                  <c:v>-42.114760000000004</c:v>
                </c:pt>
                <c:pt idx="338">
                  <c:v>-42.731300000000005</c:v>
                </c:pt>
                <c:pt idx="339">
                  <c:v>-43.49944</c:v>
                </c:pt>
                <c:pt idx="340">
                  <c:v>-44.438929999999999</c:v>
                </c:pt>
                <c:pt idx="341">
                  <c:v>-45.57056</c:v>
                </c:pt>
                <c:pt idx="342">
                  <c:v>-46.906449999999992</c:v>
                </c:pt>
                <c:pt idx="343">
                  <c:v>-48.416929999999994</c:v>
                </c:pt>
                <c:pt idx="344">
                  <c:v>-49.937129999999996</c:v>
                </c:pt>
                <c:pt idx="345">
                  <c:v>-51.006510000000006</c:v>
                </c:pt>
                <c:pt idx="346">
                  <c:v>-50.99297</c:v>
                </c:pt>
                <c:pt idx="347">
                  <c:v>-49.86833</c:v>
                </c:pt>
                <c:pt idx="348">
                  <c:v>-48.25264</c:v>
                </c:pt>
                <c:pt idx="349">
                  <c:v>-46.627899999999997</c:v>
                </c:pt>
                <c:pt idx="350">
                  <c:v>-45.172719999999998</c:v>
                </c:pt>
                <c:pt idx="351">
                  <c:v>-43.921620000000004</c:v>
                </c:pt>
                <c:pt idx="352">
                  <c:v>-42.863770000000002</c:v>
                </c:pt>
                <c:pt idx="353">
                  <c:v>-41.978549999999998</c:v>
                </c:pt>
                <c:pt idx="354">
                  <c:v>-41.246179999999995</c:v>
                </c:pt>
                <c:pt idx="355">
                  <c:v>-40.65025</c:v>
                </c:pt>
                <c:pt idx="356">
                  <c:v>-40.177949999999996</c:v>
                </c:pt>
                <c:pt idx="357">
                  <c:v>-39.819649999999996</c:v>
                </c:pt>
                <c:pt idx="358">
                  <c:v>-39.568370000000002</c:v>
                </c:pt>
                <c:pt idx="359">
                  <c:v>-39.419409999999999</c:v>
                </c:pt>
                <c:pt idx="360">
                  <c:v>-39.370049999999999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F3B-4D01-94BA-664EF3AADA50}"/>
            </c:ext>
          </c:extLst>
        </c:ser>
        <c:ser>
          <c:idx val="6"/>
          <c:order val="6"/>
          <c:tx>
            <c:v>2.4</c:v>
          </c:tx>
          <c:spPr>
            <a:ln w="19050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Sheet1!$S$3:$S$363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Sheet1!$U$3:$U$363</c:f>
              <c:numCache>
                <c:formatCode>0.000</c:formatCode>
                <c:ptCount val="361"/>
                <c:pt idx="0">
                  <c:v>-1.7000000000066962E-4</c:v>
                </c:pt>
                <c:pt idx="1">
                  <c:v>-1.660000000001105E-3</c:v>
                </c:pt>
                <c:pt idx="2">
                  <c:v>-6.1099999999996157E-3</c:v>
                </c:pt>
                <c:pt idx="3">
                  <c:v>-1.3540000000000774E-2</c:v>
                </c:pt>
                <c:pt idx="4">
                  <c:v>-2.3960000000000647E-2</c:v>
                </c:pt>
                <c:pt idx="5">
                  <c:v>-3.7380000000000635E-2</c:v>
                </c:pt>
                <c:pt idx="6">
                  <c:v>-5.3840000000000998E-2</c:v>
                </c:pt>
                <c:pt idx="7">
                  <c:v>-7.336000000000098E-2</c:v>
                </c:pt>
                <c:pt idx="8">
                  <c:v>-9.6000000000000085E-2</c:v>
                </c:pt>
                <c:pt idx="9">
                  <c:v>-0.1218199999999996</c:v>
                </c:pt>
                <c:pt idx="10">
                  <c:v>-0.15089000000000041</c:v>
                </c:pt>
                <c:pt idx="11">
                  <c:v>-0.18332999999999977</c:v>
                </c:pt>
                <c:pt idx="12">
                  <c:v>-0.21924000000000099</c:v>
                </c:pt>
                <c:pt idx="13">
                  <c:v>-0.25877000000000017</c:v>
                </c:pt>
                <c:pt idx="14">
                  <c:v>-0.30208999999999975</c:v>
                </c:pt>
                <c:pt idx="15">
                  <c:v>-0.34938000000000002</c:v>
                </c:pt>
                <c:pt idx="16">
                  <c:v>-0.40085999999999977</c:v>
                </c:pt>
                <c:pt idx="17">
                  <c:v>-0.45674999999999955</c:v>
                </c:pt>
                <c:pt idx="18">
                  <c:v>-0.51731000000000016</c:v>
                </c:pt>
                <c:pt idx="19">
                  <c:v>-0.58281999999999989</c:v>
                </c:pt>
                <c:pt idx="20">
                  <c:v>-0.65357000000000021</c:v>
                </c:pt>
                <c:pt idx="21">
                  <c:v>-0.72985000000000078</c:v>
                </c:pt>
                <c:pt idx="22">
                  <c:v>-0.81198000000000015</c:v>
                </c:pt>
                <c:pt idx="23">
                  <c:v>-0.90028000000000041</c:v>
                </c:pt>
                <c:pt idx="24">
                  <c:v>-0.9950600000000005</c:v>
                </c:pt>
                <c:pt idx="25">
                  <c:v>-1.0966300000000011</c:v>
                </c:pt>
                <c:pt idx="26">
                  <c:v>-1.2053100000000008</c:v>
                </c:pt>
                <c:pt idx="27">
                  <c:v>-1.321390000000001</c:v>
                </c:pt>
                <c:pt idx="28">
                  <c:v>-1.4451499999999999</c:v>
                </c:pt>
                <c:pt idx="29">
                  <c:v>-1.5768599999999999</c:v>
                </c:pt>
                <c:pt idx="30">
                  <c:v>-1.7167500000000011</c:v>
                </c:pt>
                <c:pt idx="31">
                  <c:v>-1.8650300000000009</c:v>
                </c:pt>
                <c:pt idx="32">
                  <c:v>-2.0219000000000005</c:v>
                </c:pt>
                <c:pt idx="33">
                  <c:v>-2.1874900000000004</c:v>
                </c:pt>
                <c:pt idx="34">
                  <c:v>-2.3619199999999996</c:v>
                </c:pt>
                <c:pt idx="35">
                  <c:v>-2.5452600000000007</c:v>
                </c:pt>
                <c:pt idx="36">
                  <c:v>-2.7375600000000002</c:v>
                </c:pt>
                <c:pt idx="37">
                  <c:v>-2.9387900000000009</c:v>
                </c:pt>
                <c:pt idx="38">
                  <c:v>-3.1489200000000004</c:v>
                </c:pt>
                <c:pt idx="39">
                  <c:v>-3.3678299999999997</c:v>
                </c:pt>
                <c:pt idx="40">
                  <c:v>-3.5953999999999997</c:v>
                </c:pt>
                <c:pt idx="41">
                  <c:v>-3.8314199999999996</c:v>
                </c:pt>
                <c:pt idx="42">
                  <c:v>-4.0756620000000012</c:v>
                </c:pt>
                <c:pt idx="43">
                  <c:v>-4.3278440000000007</c:v>
                </c:pt>
                <c:pt idx="44">
                  <c:v>-4.5876429999999999</c:v>
                </c:pt>
                <c:pt idx="45">
                  <c:v>-4.8546910000000008</c:v>
                </c:pt>
                <c:pt idx="46">
                  <c:v>-5.1285869999999996</c:v>
                </c:pt>
                <c:pt idx="47">
                  <c:v>-5.4088960000000004</c:v>
                </c:pt>
                <c:pt idx="48">
                  <c:v>-5.6951530000000012</c:v>
                </c:pt>
                <c:pt idx="49">
                  <c:v>-5.9868760000000005</c:v>
                </c:pt>
                <c:pt idx="50">
                  <c:v>-6.2835700000000001</c:v>
                </c:pt>
                <c:pt idx="51">
                  <c:v>-6.5847330000000008</c:v>
                </c:pt>
                <c:pt idx="52">
                  <c:v>-6.8898740000000007</c:v>
                </c:pt>
                <c:pt idx="53">
                  <c:v>-7.1985140000000003</c:v>
                </c:pt>
                <c:pt idx="54">
                  <c:v>-7.510205</c:v>
                </c:pt>
                <c:pt idx="55">
                  <c:v>-7.824535</c:v>
                </c:pt>
                <c:pt idx="56">
                  <c:v>-8.1411429999999996</c:v>
                </c:pt>
                <c:pt idx="57">
                  <c:v>-8.4597259999999999</c:v>
                </c:pt>
                <c:pt idx="58">
                  <c:v>-8.7800499999999992</c:v>
                </c:pt>
                <c:pt idx="59">
                  <c:v>-9.1019570000000005</c:v>
                </c:pt>
                <c:pt idx="60">
                  <c:v>-9.4253670000000014</c:v>
                </c:pt>
                <c:pt idx="61">
                  <c:v>-9.7502870000000001</c:v>
                </c:pt>
                <c:pt idx="62">
                  <c:v>-10.076807000000001</c:v>
                </c:pt>
                <c:pt idx="63">
                  <c:v>-10.405101</c:v>
                </c:pt>
                <c:pt idx="64">
                  <c:v>-10.735421000000001</c:v>
                </c:pt>
                <c:pt idx="65">
                  <c:v>-11.068093000000001</c:v>
                </c:pt>
                <c:pt idx="66">
                  <c:v>-11.403508</c:v>
                </c:pt>
                <c:pt idx="67">
                  <c:v>-11.742114000000001</c:v>
                </c:pt>
                <c:pt idx="68">
                  <c:v>-12.084402000000001</c:v>
                </c:pt>
                <c:pt idx="69">
                  <c:v>-12.430901</c:v>
                </c:pt>
                <c:pt idx="70">
                  <c:v>-12.782161</c:v>
                </c:pt>
                <c:pt idx="71">
                  <c:v>-13.138745800000001</c:v>
                </c:pt>
                <c:pt idx="72">
                  <c:v>-13.5012189</c:v>
                </c:pt>
                <c:pt idx="73">
                  <c:v>-13.87013584</c:v>
                </c:pt>
                <c:pt idx="74">
                  <c:v>-14.246033000000001</c:v>
                </c:pt>
                <c:pt idx="75">
                  <c:v>-14.629419</c:v>
                </c:pt>
                <c:pt idx="76">
                  <c:v>-15.020766</c:v>
                </c:pt>
                <c:pt idx="77">
                  <c:v>-15.420500000000001</c:v>
                </c:pt>
                <c:pt idx="78">
                  <c:v>-15.828999</c:v>
                </c:pt>
                <c:pt idx="79">
                  <c:v>-16.246576000000001</c:v>
                </c:pt>
                <c:pt idx="80">
                  <c:v>-16.673480000000001</c:v>
                </c:pt>
                <c:pt idx="81">
                  <c:v>-17.109884000000001</c:v>
                </c:pt>
                <c:pt idx="82">
                  <c:v>-17.555877000000002</c:v>
                </c:pt>
                <c:pt idx="83">
                  <c:v>-18.011458000000001</c:v>
                </c:pt>
                <c:pt idx="84">
                  <c:v>-18.476520000000001</c:v>
                </c:pt>
                <c:pt idx="85">
                  <c:v>-18.950847</c:v>
                </c:pt>
                <c:pt idx="86">
                  <c:v>-19.434097999999999</c:v>
                </c:pt>
                <c:pt idx="87">
                  <c:v>-19.925795000000001</c:v>
                </c:pt>
                <c:pt idx="88">
                  <c:v>-20.425315000000001</c:v>
                </c:pt>
                <c:pt idx="89">
                  <c:v>-20.931874000000001</c:v>
                </c:pt>
                <c:pt idx="90">
                  <c:v>-21.444519</c:v>
                </c:pt>
                <c:pt idx="91">
                  <c:v>-21.962119000000001</c:v>
                </c:pt>
                <c:pt idx="92">
                  <c:v>-22.483361000000002</c:v>
                </c:pt>
                <c:pt idx="93">
                  <c:v>-23.006754999999998</c:v>
                </c:pt>
                <c:pt idx="94">
                  <c:v>-23.530639000000001</c:v>
                </c:pt>
                <c:pt idx="95">
                  <c:v>-24.0532</c:v>
                </c:pt>
                <c:pt idx="96">
                  <c:v>-24.57253</c:v>
                </c:pt>
                <c:pt idx="97">
                  <c:v>-25.08662</c:v>
                </c:pt>
                <c:pt idx="98">
                  <c:v>-25.59347</c:v>
                </c:pt>
                <c:pt idx="99">
                  <c:v>-26.091169999999998</c:v>
                </c:pt>
                <c:pt idx="100">
                  <c:v>-26.577919999999999</c:v>
                </c:pt>
                <c:pt idx="101">
                  <c:v>-27.052190000000003</c:v>
                </c:pt>
                <c:pt idx="102">
                  <c:v>-27.51277</c:v>
                </c:pt>
                <c:pt idx="103">
                  <c:v>-27.958849999999998</c:v>
                </c:pt>
                <c:pt idx="104">
                  <c:v>-28.390059999999998</c:v>
                </c:pt>
                <c:pt idx="105">
                  <c:v>-28.806539999999998</c:v>
                </c:pt>
                <c:pt idx="106">
                  <c:v>-29.20889</c:v>
                </c:pt>
                <c:pt idx="107">
                  <c:v>-29.598190000000002</c:v>
                </c:pt>
                <c:pt idx="108">
                  <c:v>-29.975880000000004</c:v>
                </c:pt>
                <c:pt idx="109">
                  <c:v>-30.343769999999999</c:v>
                </c:pt>
                <c:pt idx="110">
                  <c:v>-30.703859999999999</c:v>
                </c:pt>
                <c:pt idx="111">
                  <c:v>-31.058340000000001</c:v>
                </c:pt>
                <c:pt idx="112">
                  <c:v>-31.40943</c:v>
                </c:pt>
                <c:pt idx="113">
                  <c:v>-31.75938</c:v>
                </c:pt>
                <c:pt idx="114">
                  <c:v>-32.110329999999998</c:v>
                </c:pt>
                <c:pt idx="115">
                  <c:v>-32.464330000000004</c:v>
                </c:pt>
                <c:pt idx="116">
                  <c:v>-32.823259999999998</c:v>
                </c:pt>
                <c:pt idx="117">
                  <c:v>-33.188870000000001</c:v>
                </c:pt>
                <c:pt idx="118">
                  <c:v>-33.562690000000003</c:v>
                </c:pt>
                <c:pt idx="119">
                  <c:v>-33.946100000000001</c:v>
                </c:pt>
                <c:pt idx="120">
                  <c:v>-34.340299999999999</c:v>
                </c:pt>
                <c:pt idx="121">
                  <c:v>-34.74635</c:v>
                </c:pt>
                <c:pt idx="122">
                  <c:v>-35.165140000000001</c:v>
                </c:pt>
                <c:pt idx="123">
                  <c:v>-35.597439999999999</c:v>
                </c:pt>
                <c:pt idx="124">
                  <c:v>-36.043900000000001</c:v>
                </c:pt>
                <c:pt idx="125">
                  <c:v>-36.50506</c:v>
                </c:pt>
                <c:pt idx="126">
                  <c:v>-36.981360000000002</c:v>
                </c:pt>
                <c:pt idx="127">
                  <c:v>-37.473150000000004</c:v>
                </c:pt>
                <c:pt idx="128">
                  <c:v>-37.98066</c:v>
                </c:pt>
                <c:pt idx="129">
                  <c:v>-38.504040000000003</c:v>
                </c:pt>
                <c:pt idx="130">
                  <c:v>-39.043260000000004</c:v>
                </c:pt>
                <c:pt idx="131">
                  <c:v>-39.598120000000002</c:v>
                </c:pt>
                <c:pt idx="132">
                  <c:v>-40.168170000000003</c:v>
                </c:pt>
                <c:pt idx="133">
                  <c:v>-40.752589999999998</c:v>
                </c:pt>
                <c:pt idx="134">
                  <c:v>-41.350050000000003</c:v>
                </c:pt>
                <c:pt idx="135">
                  <c:v>-41.95852</c:v>
                </c:pt>
                <c:pt idx="136">
                  <c:v>-42.575020000000002</c:v>
                </c:pt>
                <c:pt idx="137">
                  <c:v>-43.195259999999998</c:v>
                </c:pt>
                <c:pt idx="138">
                  <c:v>-43.81324</c:v>
                </c:pt>
                <c:pt idx="139">
                  <c:v>-44.420880000000004</c:v>
                </c:pt>
                <c:pt idx="140">
                  <c:v>-45.00761</c:v>
                </c:pt>
                <c:pt idx="141">
                  <c:v>-45.560279999999999</c:v>
                </c:pt>
                <c:pt idx="142">
                  <c:v>-46.063409999999998</c:v>
                </c:pt>
                <c:pt idx="143">
                  <c:v>-46.50029</c:v>
                </c:pt>
                <c:pt idx="144">
                  <c:v>-46.854799999999997</c:v>
                </c:pt>
                <c:pt idx="145">
                  <c:v>-47.113909999999997</c:v>
                </c:pt>
                <c:pt idx="146">
                  <c:v>-47.270289999999996</c:v>
                </c:pt>
                <c:pt idx="147">
                  <c:v>-47.323969999999996</c:v>
                </c:pt>
                <c:pt idx="148">
                  <c:v>-47.282379999999996</c:v>
                </c:pt>
                <c:pt idx="149">
                  <c:v>-47.158819999999999</c:v>
                </c:pt>
                <c:pt idx="150">
                  <c:v>-46.969929999999998</c:v>
                </c:pt>
                <c:pt idx="151">
                  <c:v>-46.733089999999997</c:v>
                </c:pt>
                <c:pt idx="152">
                  <c:v>-46.464509999999997</c:v>
                </c:pt>
                <c:pt idx="153">
                  <c:v>-46.178100000000001</c:v>
                </c:pt>
                <c:pt idx="154">
                  <c:v>-45.885089999999998</c:v>
                </c:pt>
                <c:pt idx="155">
                  <c:v>-45.594149999999999</c:v>
                </c:pt>
                <c:pt idx="156">
                  <c:v>-45.311709999999998</c:v>
                </c:pt>
                <c:pt idx="157">
                  <c:v>-45.042400000000001</c:v>
                </c:pt>
                <c:pt idx="158">
                  <c:v>-44.78942</c:v>
                </c:pt>
                <c:pt idx="159">
                  <c:v>-44.554900000000004</c:v>
                </c:pt>
                <c:pt idx="160">
                  <c:v>-44.340180000000004</c:v>
                </c:pt>
                <c:pt idx="161">
                  <c:v>-44.14602</c:v>
                </c:pt>
                <c:pt idx="162">
                  <c:v>-43.972720000000002</c:v>
                </c:pt>
                <c:pt idx="163">
                  <c:v>-43.82029</c:v>
                </c:pt>
                <c:pt idx="164">
                  <c:v>-43.688499999999998</c:v>
                </c:pt>
                <c:pt idx="165">
                  <c:v>-43.576920000000001</c:v>
                </c:pt>
                <c:pt idx="166">
                  <c:v>-43.485010000000003</c:v>
                </c:pt>
                <c:pt idx="167">
                  <c:v>-43.412089999999999</c:v>
                </c:pt>
                <c:pt idx="168">
                  <c:v>-43.357379999999999</c:v>
                </c:pt>
                <c:pt idx="169">
                  <c:v>-43.319989999999997</c:v>
                </c:pt>
                <c:pt idx="170">
                  <c:v>-43.298960000000001</c:v>
                </c:pt>
                <c:pt idx="171">
                  <c:v>-43.29318</c:v>
                </c:pt>
                <c:pt idx="172">
                  <c:v>-43.301459999999999</c:v>
                </c:pt>
                <c:pt idx="173">
                  <c:v>-43.32246</c:v>
                </c:pt>
                <c:pt idx="174">
                  <c:v>-43.354730000000004</c:v>
                </c:pt>
                <c:pt idx="175">
                  <c:v>-43.39667</c:v>
                </c:pt>
                <c:pt idx="176">
                  <c:v>-43.44652</c:v>
                </c:pt>
                <c:pt idx="177">
                  <c:v>-43.502389999999998</c:v>
                </c:pt>
                <c:pt idx="178">
                  <c:v>-43.562249999999999</c:v>
                </c:pt>
                <c:pt idx="179">
                  <c:v>-43.62397</c:v>
                </c:pt>
                <c:pt idx="180">
                  <c:v>-43.685319999999997</c:v>
                </c:pt>
                <c:pt idx="181">
                  <c:v>-43.744059999999998</c:v>
                </c:pt>
                <c:pt idx="182">
                  <c:v>-43.79795</c:v>
                </c:pt>
                <c:pt idx="183">
                  <c:v>-43.844880000000003</c:v>
                </c:pt>
                <c:pt idx="184">
                  <c:v>-43.882919999999999</c:v>
                </c:pt>
                <c:pt idx="185">
                  <c:v>-43.910429999999998</c:v>
                </c:pt>
                <c:pt idx="186">
                  <c:v>-43.926119999999997</c:v>
                </c:pt>
                <c:pt idx="187">
                  <c:v>-43.92915</c:v>
                </c:pt>
                <c:pt idx="188">
                  <c:v>-43.919179999999997</c:v>
                </c:pt>
                <c:pt idx="189">
                  <c:v>-43.896390000000004</c:v>
                </c:pt>
                <c:pt idx="190">
                  <c:v>-43.861469999999997</c:v>
                </c:pt>
                <c:pt idx="191">
                  <c:v>-43.815600000000003</c:v>
                </c:pt>
                <c:pt idx="192">
                  <c:v>-43.760390000000001</c:v>
                </c:pt>
                <c:pt idx="193">
                  <c:v>-43.697780000000002</c:v>
                </c:pt>
                <c:pt idx="194">
                  <c:v>-43.629980000000003</c:v>
                </c:pt>
                <c:pt idx="195">
                  <c:v>-43.559359999999998</c:v>
                </c:pt>
                <c:pt idx="196">
                  <c:v>-43.488340000000001</c:v>
                </c:pt>
                <c:pt idx="197">
                  <c:v>-43.419339999999998</c:v>
                </c:pt>
                <c:pt idx="198">
                  <c:v>-43.354709999999997</c:v>
                </c:pt>
                <c:pt idx="199">
                  <c:v>-43.296640000000004</c:v>
                </c:pt>
                <c:pt idx="200">
                  <c:v>-43.247160000000001</c:v>
                </c:pt>
                <c:pt idx="201">
                  <c:v>-43.208069999999999</c:v>
                </c:pt>
                <c:pt idx="202">
                  <c:v>-43.18094</c:v>
                </c:pt>
                <c:pt idx="203">
                  <c:v>-43.167070000000002</c:v>
                </c:pt>
                <c:pt idx="204">
                  <c:v>-43.167450000000002</c:v>
                </c:pt>
                <c:pt idx="205">
                  <c:v>-43.1828</c:v>
                </c:pt>
                <c:pt idx="206">
                  <c:v>-43.213439999999999</c:v>
                </c:pt>
                <c:pt idx="207">
                  <c:v>-43.259360000000001</c:v>
                </c:pt>
                <c:pt idx="208">
                  <c:v>-43.32009</c:v>
                </c:pt>
                <c:pt idx="209">
                  <c:v>-43.394710000000003</c:v>
                </c:pt>
                <c:pt idx="210">
                  <c:v>-43.481760000000001</c:v>
                </c:pt>
                <c:pt idx="211">
                  <c:v>-43.579210000000003</c:v>
                </c:pt>
                <c:pt idx="212">
                  <c:v>-43.68439</c:v>
                </c:pt>
                <c:pt idx="213">
                  <c:v>-43.793999999999997</c:v>
                </c:pt>
                <c:pt idx="214">
                  <c:v>-43.9041</c:v>
                </c:pt>
                <c:pt idx="215">
                  <c:v>-44.010170000000002</c:v>
                </c:pt>
                <c:pt idx="216">
                  <c:v>-44.107309999999998</c:v>
                </c:pt>
                <c:pt idx="217">
                  <c:v>-44.190429999999999</c:v>
                </c:pt>
                <c:pt idx="218">
                  <c:v>-44.254649999999998</c:v>
                </c:pt>
                <c:pt idx="219">
                  <c:v>-44.295639999999999</c:v>
                </c:pt>
                <c:pt idx="220">
                  <c:v>-44.310139999999997</c:v>
                </c:pt>
                <c:pt idx="221">
                  <c:v>-44.296300000000002</c:v>
                </c:pt>
                <c:pt idx="222">
                  <c:v>-44.253990000000002</c:v>
                </c:pt>
                <c:pt idx="223">
                  <c:v>-44.18488</c:v>
                </c:pt>
                <c:pt idx="224">
                  <c:v>-44.092350000000003</c:v>
                </c:pt>
                <c:pt idx="225">
                  <c:v>-43.981209999999997</c:v>
                </c:pt>
                <c:pt idx="226">
                  <c:v>-43.857300000000002</c:v>
                </c:pt>
                <c:pt idx="227">
                  <c:v>-43.7271</c:v>
                </c:pt>
                <c:pt idx="228">
                  <c:v>-43.597259999999999</c:v>
                </c:pt>
                <c:pt idx="229">
                  <c:v>-43.474339999999998</c:v>
                </c:pt>
                <c:pt idx="230">
                  <c:v>-43.364570000000001</c:v>
                </c:pt>
                <c:pt idx="231">
                  <c:v>-43.273679999999999</c:v>
                </c:pt>
                <c:pt idx="232">
                  <c:v>-43.206879999999998</c:v>
                </c:pt>
                <c:pt idx="233">
                  <c:v>-43.168849999999999</c:v>
                </c:pt>
                <c:pt idx="234">
                  <c:v>-43.163710000000002</c:v>
                </c:pt>
                <c:pt idx="235">
                  <c:v>-43.195140000000002</c:v>
                </c:pt>
                <c:pt idx="236">
                  <c:v>-43.266330000000004</c:v>
                </c:pt>
                <c:pt idx="237">
                  <c:v>-43.38</c:v>
                </c:pt>
                <c:pt idx="238">
                  <c:v>-43.538359999999997</c:v>
                </c:pt>
                <c:pt idx="239">
                  <c:v>-43.742980000000003</c:v>
                </c:pt>
                <c:pt idx="240">
                  <c:v>-43.994509999999998</c:v>
                </c:pt>
                <c:pt idx="241">
                  <c:v>-44.292349999999999</c:v>
                </c:pt>
                <c:pt idx="242">
                  <c:v>-44.634</c:v>
                </c:pt>
                <c:pt idx="243">
                  <c:v>-45.014150000000001</c:v>
                </c:pt>
                <c:pt idx="244">
                  <c:v>-45.423439999999999</c:v>
                </c:pt>
                <c:pt idx="245">
                  <c:v>-45.84693</c:v>
                </c:pt>
                <c:pt idx="246">
                  <c:v>-46.262560000000001</c:v>
                </c:pt>
                <c:pt idx="247">
                  <c:v>-46.640450000000001</c:v>
                </c:pt>
                <c:pt idx="248">
                  <c:v>-46.944409999999998</c:v>
                </c:pt>
                <c:pt idx="249">
                  <c:v>-47.1372</c:v>
                </c:pt>
                <c:pt idx="250">
                  <c:v>-47.189579999999999</c:v>
                </c:pt>
                <c:pt idx="251">
                  <c:v>-47.089799999999997</c:v>
                </c:pt>
                <c:pt idx="252">
                  <c:v>-46.848199999999999</c:v>
                </c:pt>
                <c:pt idx="253">
                  <c:v>-46.493649999999995</c:v>
                </c:pt>
                <c:pt idx="254">
                  <c:v>-46.064250000000001</c:v>
                </c:pt>
                <c:pt idx="255">
                  <c:v>-45.598080000000003</c:v>
                </c:pt>
                <c:pt idx="256">
                  <c:v>-45.127389999999998</c:v>
                </c:pt>
                <c:pt idx="257">
                  <c:v>-44.676690000000001</c:v>
                </c:pt>
                <c:pt idx="258">
                  <c:v>-44.263289999999998</c:v>
                </c:pt>
                <c:pt idx="259">
                  <c:v>-43.898789999999998</c:v>
                </c:pt>
                <c:pt idx="260">
                  <c:v>-43.590589999999999</c:v>
                </c:pt>
                <c:pt idx="261">
                  <c:v>-43.343229999999998</c:v>
                </c:pt>
                <c:pt idx="262">
                  <c:v>-43.159289999999999</c:v>
                </c:pt>
                <c:pt idx="263">
                  <c:v>-43.039949999999997</c:v>
                </c:pt>
                <c:pt idx="264">
                  <c:v>-42.985370000000003</c:v>
                </c:pt>
                <c:pt idx="265">
                  <c:v>-42.994750000000003</c:v>
                </c:pt>
                <c:pt idx="266">
                  <c:v>-43.066250000000004</c:v>
                </c:pt>
                <c:pt idx="267">
                  <c:v>-43.196669999999997</c:v>
                </c:pt>
                <c:pt idx="268">
                  <c:v>-43.380940000000002</c:v>
                </c:pt>
                <c:pt idx="269">
                  <c:v>-43.611409999999999</c:v>
                </c:pt>
                <c:pt idx="270">
                  <c:v>-43.876860000000001</c:v>
                </c:pt>
                <c:pt idx="271">
                  <c:v>-44.161490000000001</c:v>
                </c:pt>
                <c:pt idx="272">
                  <c:v>-44.444240000000001</c:v>
                </c:pt>
                <c:pt idx="273">
                  <c:v>-44.698979999999999</c:v>
                </c:pt>
                <c:pt idx="274">
                  <c:v>-44.896480000000004</c:v>
                </c:pt>
                <c:pt idx="275">
                  <c:v>-45.008890000000001</c:v>
                </c:pt>
                <c:pt idx="276">
                  <c:v>-45.015979999999999</c:v>
                </c:pt>
                <c:pt idx="277">
                  <c:v>-44.91086</c:v>
                </c:pt>
                <c:pt idx="278">
                  <c:v>-44.702240000000003</c:v>
                </c:pt>
                <c:pt idx="279">
                  <c:v>-44.411769999999997</c:v>
                </c:pt>
                <c:pt idx="280">
                  <c:v>-44.068060000000003</c:v>
                </c:pt>
                <c:pt idx="281">
                  <c:v>-43.700540000000004</c:v>
                </c:pt>
                <c:pt idx="282">
                  <c:v>-43.33522</c:v>
                </c:pt>
                <c:pt idx="283">
                  <c:v>-42.992870000000003</c:v>
                </c:pt>
                <c:pt idx="284">
                  <c:v>-42.688839999999999</c:v>
                </c:pt>
                <c:pt idx="285">
                  <c:v>-42.43383</c:v>
                </c:pt>
                <c:pt idx="286">
                  <c:v>-42.234790000000004</c:v>
                </c:pt>
                <c:pt idx="287">
                  <c:v>-42.095710000000004</c:v>
                </c:pt>
                <c:pt idx="288">
                  <c:v>-42.018180000000001</c:v>
                </c:pt>
                <c:pt idx="289">
                  <c:v>-42.001690000000004</c:v>
                </c:pt>
                <c:pt idx="290">
                  <c:v>-42.043529999999997</c:v>
                </c:pt>
                <c:pt idx="291">
                  <c:v>-42.138559999999998</c:v>
                </c:pt>
                <c:pt idx="292">
                  <c:v>-42.27863</c:v>
                </c:pt>
                <c:pt idx="293">
                  <c:v>-42.451929999999997</c:v>
                </c:pt>
                <c:pt idx="294">
                  <c:v>-42.64228</c:v>
                </c:pt>
                <c:pt idx="295">
                  <c:v>-42.828980000000001</c:v>
                </c:pt>
                <c:pt idx="296">
                  <c:v>-42.987589999999997</c:v>
                </c:pt>
                <c:pt idx="297">
                  <c:v>-43.092390000000002</c:v>
                </c:pt>
                <c:pt idx="298">
                  <c:v>-43.120780000000003</c:v>
                </c:pt>
                <c:pt idx="299">
                  <c:v>-43.058390000000003</c:v>
                </c:pt>
                <c:pt idx="300">
                  <c:v>-42.903150000000004</c:v>
                </c:pt>
                <c:pt idx="301">
                  <c:v>-42.665990000000001</c:v>
                </c:pt>
                <c:pt idx="302">
                  <c:v>-42.36795</c:v>
                </c:pt>
                <c:pt idx="303">
                  <c:v>-42.035150000000002</c:v>
                </c:pt>
                <c:pt idx="304">
                  <c:v>-41.694000000000003</c:v>
                </c:pt>
                <c:pt idx="305">
                  <c:v>-41.368070000000003</c:v>
                </c:pt>
                <c:pt idx="306">
                  <c:v>-41.076790000000003</c:v>
                </c:pt>
                <c:pt idx="307">
                  <c:v>-40.835419999999999</c:v>
                </c:pt>
                <c:pt idx="308">
                  <c:v>-40.655729999999998</c:v>
                </c:pt>
                <c:pt idx="309">
                  <c:v>-40.546840000000003</c:v>
                </c:pt>
                <c:pt idx="310">
                  <c:v>-40.516040000000004</c:v>
                </c:pt>
                <c:pt idx="311">
                  <c:v>-40.569389999999999</c:v>
                </c:pt>
                <c:pt idx="312">
                  <c:v>-40.71217</c:v>
                </c:pt>
                <c:pt idx="313">
                  <c:v>-40.94896</c:v>
                </c:pt>
                <c:pt idx="314">
                  <c:v>-41.283439999999999</c:v>
                </c:pt>
                <c:pt idx="315">
                  <c:v>-41.717550000000003</c:v>
                </c:pt>
                <c:pt idx="316">
                  <c:v>-42.249540000000003</c:v>
                </c:pt>
                <c:pt idx="317">
                  <c:v>-42.870220000000003</c:v>
                </c:pt>
                <c:pt idx="318">
                  <c:v>-43.55621</c:v>
                </c:pt>
                <c:pt idx="319">
                  <c:v>-44.259210000000003</c:v>
                </c:pt>
                <c:pt idx="320">
                  <c:v>-44.894150000000003</c:v>
                </c:pt>
                <c:pt idx="321">
                  <c:v>-45.338479999999997</c:v>
                </c:pt>
                <c:pt idx="322">
                  <c:v>-45.466540000000002</c:v>
                </c:pt>
                <c:pt idx="323">
                  <c:v>-45.219500000000004</c:v>
                </c:pt>
                <c:pt idx="324">
                  <c:v>-44.64866</c:v>
                </c:pt>
                <c:pt idx="325">
                  <c:v>-43.877969999999998</c:v>
                </c:pt>
                <c:pt idx="326">
                  <c:v>-43.033189999999998</c:v>
                </c:pt>
                <c:pt idx="327">
                  <c:v>-42.203989999999997</c:v>
                </c:pt>
                <c:pt idx="328">
                  <c:v>-41.442689999999999</c:v>
                </c:pt>
                <c:pt idx="329">
                  <c:v>-40.776009999999999</c:v>
                </c:pt>
                <c:pt idx="330">
                  <c:v>-40.216140000000003</c:v>
                </c:pt>
                <c:pt idx="331">
                  <c:v>-39.767980000000001</c:v>
                </c:pt>
                <c:pt idx="332">
                  <c:v>-39.433300000000003</c:v>
                </c:pt>
                <c:pt idx="333">
                  <c:v>-39.213099999999997</c:v>
                </c:pt>
                <c:pt idx="334">
                  <c:v>-39.108840000000001</c:v>
                </c:pt>
                <c:pt idx="335">
                  <c:v>-39.123350000000002</c:v>
                </c:pt>
                <c:pt idx="336">
                  <c:v>-39.261429999999997</c:v>
                </c:pt>
                <c:pt idx="337">
                  <c:v>-39.530540000000002</c:v>
                </c:pt>
                <c:pt idx="338">
                  <c:v>-39.941679999999998</c:v>
                </c:pt>
                <c:pt idx="339">
                  <c:v>-40.510590000000001</c:v>
                </c:pt>
                <c:pt idx="340">
                  <c:v>-41.259540000000001</c:v>
                </c:pt>
                <c:pt idx="341">
                  <c:v>-42.219880000000003</c:v>
                </c:pt>
                <c:pt idx="342">
                  <c:v>-43.435470000000002</c:v>
                </c:pt>
                <c:pt idx="343">
                  <c:v>-44.9651</c:v>
                </c:pt>
                <c:pt idx="344">
                  <c:v>-46.872599999999998</c:v>
                </c:pt>
                <c:pt idx="345">
                  <c:v>-49.14273</c:v>
                </c:pt>
                <c:pt idx="346">
                  <c:v>-51.2712</c:v>
                </c:pt>
                <c:pt idx="347">
                  <c:v>-51.640119999999996</c:v>
                </c:pt>
                <c:pt idx="348">
                  <c:v>-49.754750000000001</c:v>
                </c:pt>
                <c:pt idx="349">
                  <c:v>-47.305549999999997</c:v>
                </c:pt>
                <c:pt idx="350">
                  <c:v>-45.144260000000003</c:v>
                </c:pt>
                <c:pt idx="351">
                  <c:v>-43.373370000000001</c:v>
                </c:pt>
                <c:pt idx="352">
                  <c:v>-41.937860000000001</c:v>
                </c:pt>
                <c:pt idx="353">
                  <c:v>-40.774619999999999</c:v>
                </c:pt>
                <c:pt idx="354">
                  <c:v>-39.834870000000002</c:v>
                </c:pt>
                <c:pt idx="355">
                  <c:v>-39.083500000000001</c:v>
                </c:pt>
                <c:pt idx="356">
                  <c:v>-38.495600000000003</c:v>
                </c:pt>
                <c:pt idx="357">
                  <c:v>-38.053710000000002</c:v>
                </c:pt>
                <c:pt idx="358">
                  <c:v>-37.745780000000003</c:v>
                </c:pt>
                <c:pt idx="359">
                  <c:v>-37.563969999999998</c:v>
                </c:pt>
                <c:pt idx="360">
                  <c:v>-37.503840000000004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F3B-4D01-94BA-664EF3AAD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77592"/>
        <c:axId val="208077920"/>
      </c:scatterChart>
      <c:valAx>
        <c:axId val="208077592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920"/>
        <c:crossesAt val="-90"/>
        <c:crossBetween val="midCat"/>
        <c:majorUnit val="30"/>
        <c:minorUnit val="10"/>
      </c:valAx>
      <c:valAx>
        <c:axId val="208077920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Gain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592"/>
        <c:crosses val="autoZero"/>
        <c:crossBetween val="midCat"/>
        <c:min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801454405355294"/>
          <c:y val="0.16120370370370371"/>
          <c:w val="0.65773469142045327"/>
          <c:h val="7.81255468066491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H-plane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12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Sheet1!$BW$6:$BW$246</c:f>
              <c:numCache>
                <c:formatCode>General</c:formatCode>
                <c:ptCount val="241"/>
                <c:pt idx="0">
                  <c:v>-138.26915310699161</c:v>
                </c:pt>
                <c:pt idx="1">
                  <c:v>-134.35349631286789</c:v>
                </c:pt>
                <c:pt idx="2">
                  <c:v>-108.55434115816659</c:v>
                </c:pt>
                <c:pt idx="3">
                  <c:v>-109.47426535842085</c:v>
                </c:pt>
                <c:pt idx="4">
                  <c:v>-133.9500552835795</c:v>
                </c:pt>
                <c:pt idx="5">
                  <c:v>-128.36702482009662</c:v>
                </c:pt>
                <c:pt idx="6">
                  <c:v>-142.09569789821035</c:v>
                </c:pt>
                <c:pt idx="7">
                  <c:v>-151.25527856933365</c:v>
                </c:pt>
                <c:pt idx="8">
                  <c:v>-157.28080215893982</c:v>
                </c:pt>
                <c:pt idx="9">
                  <c:v>-105.62815746438342</c:v>
                </c:pt>
                <c:pt idx="10">
                  <c:v>-99.736472982261006</c:v>
                </c:pt>
                <c:pt idx="11">
                  <c:v>157.47738240101984</c:v>
                </c:pt>
                <c:pt idx="12">
                  <c:v>181.96505492760934</c:v>
                </c:pt>
                <c:pt idx="13">
                  <c:v>-145.82006262261916</c:v>
                </c:pt>
                <c:pt idx="14">
                  <c:v>-114.93296742159838</c:v>
                </c:pt>
                <c:pt idx="15">
                  <c:v>-110.04020505628166</c:v>
                </c:pt>
                <c:pt idx="16">
                  <c:v>-37.301771929596612</c:v>
                </c:pt>
                <c:pt idx="17">
                  <c:v>56.933324033731225</c:v>
                </c:pt>
                <c:pt idx="18">
                  <c:v>180.8677678283151</c:v>
                </c:pt>
                <c:pt idx="19">
                  <c:v>-133.87972707383216</c:v>
                </c:pt>
                <c:pt idx="20">
                  <c:v>-108.89963097855836</c:v>
                </c:pt>
                <c:pt idx="21">
                  <c:v>-21.48440727252396</c:v>
                </c:pt>
                <c:pt idx="22">
                  <c:v>48.911325556229876</c:v>
                </c:pt>
                <c:pt idx="23">
                  <c:v>147.59180521189438</c:v>
                </c:pt>
                <c:pt idx="24">
                  <c:v>194.71907226090724</c:v>
                </c:pt>
                <c:pt idx="25">
                  <c:v>-124.02563386031561</c:v>
                </c:pt>
                <c:pt idx="26">
                  <c:v>-68.618028866702304</c:v>
                </c:pt>
                <c:pt idx="27">
                  <c:v>-8.5326943633033601</c:v>
                </c:pt>
                <c:pt idx="28">
                  <c:v>138.24085512333588</c:v>
                </c:pt>
                <c:pt idx="29">
                  <c:v>180.08909900532041</c:v>
                </c:pt>
                <c:pt idx="30">
                  <c:v>-146.72209981426926</c:v>
                </c:pt>
                <c:pt idx="31">
                  <c:v>-91.078787313282646</c:v>
                </c:pt>
                <c:pt idx="32">
                  <c:v>-24.377515104141899</c:v>
                </c:pt>
                <c:pt idx="33">
                  <c:v>69.944988839534432</c:v>
                </c:pt>
                <c:pt idx="34">
                  <c:v>137.13974270530213</c:v>
                </c:pt>
                <c:pt idx="35">
                  <c:v>191.18511356062783</c:v>
                </c:pt>
                <c:pt idx="36">
                  <c:v>-111.16612826936732</c:v>
                </c:pt>
                <c:pt idx="37">
                  <c:v>-55.170046671283529</c:v>
                </c:pt>
                <c:pt idx="38">
                  <c:v>17.233691233006329</c:v>
                </c:pt>
                <c:pt idx="39">
                  <c:v>85.66635872716958</c:v>
                </c:pt>
                <c:pt idx="40">
                  <c:v>151.78508670766882</c:v>
                </c:pt>
                <c:pt idx="41">
                  <c:v>-154.01273954782533</c:v>
                </c:pt>
                <c:pt idx="42">
                  <c:v>-85.656756044608571</c:v>
                </c:pt>
                <c:pt idx="43">
                  <c:v>-24.993893035538207</c:v>
                </c:pt>
                <c:pt idx="44">
                  <c:v>32.854975900558102</c:v>
                </c:pt>
                <c:pt idx="45">
                  <c:v>96.180706488714264</c:v>
                </c:pt>
                <c:pt idx="46">
                  <c:v>163.56421632615036</c:v>
                </c:pt>
                <c:pt idx="47">
                  <c:v>-139.26962568218335</c:v>
                </c:pt>
                <c:pt idx="48">
                  <c:v>-79.509134954505356</c:v>
                </c:pt>
                <c:pt idx="49">
                  <c:v>-22.951433448745867</c:v>
                </c:pt>
                <c:pt idx="50">
                  <c:v>31.120892000303737</c:v>
                </c:pt>
                <c:pt idx="51">
                  <c:v>96.862960225077344</c:v>
                </c:pt>
                <c:pt idx="52">
                  <c:v>141.78787294537955</c:v>
                </c:pt>
                <c:pt idx="53">
                  <c:v>191.3248933281817</c:v>
                </c:pt>
                <c:pt idx="54">
                  <c:v>-114.49912302204966</c:v>
                </c:pt>
                <c:pt idx="55">
                  <c:v>-71.087885506854803</c:v>
                </c:pt>
                <c:pt idx="56">
                  <c:v>-42.425426818791458</c:v>
                </c:pt>
                <c:pt idx="57">
                  <c:v>-9.9199785805328595</c:v>
                </c:pt>
                <c:pt idx="58">
                  <c:v>19.592321343911024</c:v>
                </c:pt>
                <c:pt idx="59">
                  <c:v>58.832613440241559</c:v>
                </c:pt>
                <c:pt idx="60">
                  <c:v>104.15653977030465</c:v>
                </c:pt>
                <c:pt idx="61">
                  <c:v>158.31662000456589</c:v>
                </c:pt>
                <c:pt idx="62">
                  <c:v>-156.95881810263546</c:v>
                </c:pt>
                <c:pt idx="63">
                  <c:v>-108.6744801747043</c:v>
                </c:pt>
                <c:pt idx="64">
                  <c:v>-59.867595290902571</c:v>
                </c:pt>
                <c:pt idx="65">
                  <c:v>-22.224618200991785</c:v>
                </c:pt>
                <c:pt idx="66">
                  <c:v>11.7871138634708</c:v>
                </c:pt>
                <c:pt idx="67">
                  <c:v>45.589510425961144</c:v>
                </c:pt>
                <c:pt idx="68">
                  <c:v>75.339843019817451</c:v>
                </c:pt>
                <c:pt idx="69">
                  <c:v>104.82551349390482</c:v>
                </c:pt>
                <c:pt idx="70">
                  <c:v>138.20212987183805</c:v>
                </c:pt>
                <c:pt idx="71">
                  <c:v>173.23217082121732</c:v>
                </c:pt>
                <c:pt idx="72">
                  <c:v>-149.8560749541582</c:v>
                </c:pt>
                <c:pt idx="73">
                  <c:v>-112.22075073951179</c:v>
                </c:pt>
                <c:pt idx="74">
                  <c:v>-75.770184715791203</c:v>
                </c:pt>
                <c:pt idx="75">
                  <c:v>-40.873456406272481</c:v>
                </c:pt>
                <c:pt idx="76">
                  <c:v>-9.9825275785813723</c:v>
                </c:pt>
                <c:pt idx="77">
                  <c:v>19.701177775633557</c:v>
                </c:pt>
                <c:pt idx="78">
                  <c:v>44.673727399256492</c:v>
                </c:pt>
                <c:pt idx="79">
                  <c:v>64.994490152976141</c:v>
                </c:pt>
                <c:pt idx="80">
                  <c:v>85.409508583618901</c:v>
                </c:pt>
                <c:pt idx="81">
                  <c:v>106.2383455517819</c:v>
                </c:pt>
                <c:pt idx="82">
                  <c:v>127.46803893055227</c:v>
                </c:pt>
                <c:pt idx="83">
                  <c:v>149.6030945317583</c:v>
                </c:pt>
                <c:pt idx="84">
                  <c:v>169.76134161495554</c:v>
                </c:pt>
                <c:pt idx="85">
                  <c:v>187.98186952746175</c:v>
                </c:pt>
                <c:pt idx="86">
                  <c:v>-157.97335984335166</c:v>
                </c:pt>
                <c:pt idx="87">
                  <c:v>-146.55168599525888</c:v>
                </c:pt>
                <c:pt idx="88">
                  <c:v>-135.03199726958394</c:v>
                </c:pt>
                <c:pt idx="89">
                  <c:v>-122.39312027418141</c:v>
                </c:pt>
                <c:pt idx="90">
                  <c:v>-107.81304481069708</c:v>
                </c:pt>
                <c:pt idx="91">
                  <c:v>-93.040575753082337</c:v>
                </c:pt>
                <c:pt idx="92">
                  <c:v>-78.905993550784274</c:v>
                </c:pt>
                <c:pt idx="93">
                  <c:v>-66.135212509697311</c:v>
                </c:pt>
                <c:pt idx="94">
                  <c:v>-55.008331675346312</c:v>
                </c:pt>
                <c:pt idx="95">
                  <c:v>-45.58542822472976</c:v>
                </c:pt>
                <c:pt idx="96">
                  <c:v>-36.967337873184135</c:v>
                </c:pt>
                <c:pt idx="97">
                  <c:v>-28.574752294951296</c:v>
                </c:pt>
                <c:pt idx="98">
                  <c:v>-21.04682342346689</c:v>
                </c:pt>
                <c:pt idx="99">
                  <c:v>-13.973082117778596</c:v>
                </c:pt>
                <c:pt idx="100">
                  <c:v>-8.1564214970934117</c:v>
                </c:pt>
                <c:pt idx="101">
                  <c:v>-3.8964955061936593</c:v>
                </c:pt>
                <c:pt idx="102">
                  <c:v>-1.0228150458996197</c:v>
                </c:pt>
                <c:pt idx="103">
                  <c:v>0.96883082122313624</c:v>
                </c:pt>
                <c:pt idx="104">
                  <c:v>2.6793746743968221</c:v>
                </c:pt>
                <c:pt idx="105">
                  <c:v>4.3758252968090794</c:v>
                </c:pt>
                <c:pt idx="106">
                  <c:v>6.2786243395618726</c:v>
                </c:pt>
                <c:pt idx="107">
                  <c:v>8.0225536801918391</c:v>
                </c:pt>
                <c:pt idx="108">
                  <c:v>9.3894307984995713</c:v>
                </c:pt>
                <c:pt idx="109">
                  <c:v>10.262584194320326</c:v>
                </c:pt>
                <c:pt idx="110">
                  <c:v>10.463424182820793</c:v>
                </c:pt>
                <c:pt idx="111">
                  <c:v>9.8216653807866656</c:v>
                </c:pt>
                <c:pt idx="112">
                  <c:v>8.4240606644366753</c:v>
                </c:pt>
                <c:pt idx="113">
                  <c:v>6.6423864654323506</c:v>
                </c:pt>
                <c:pt idx="114">
                  <c:v>4.8820470215750209</c:v>
                </c:pt>
                <c:pt idx="115">
                  <c:v>3.3817067507608414</c:v>
                </c:pt>
                <c:pt idx="116">
                  <c:v>2.1456659336797159</c:v>
                </c:pt>
                <c:pt idx="117">
                  <c:v>1.2023817856737189</c:v>
                </c:pt>
                <c:pt idx="118">
                  <c:v>0.47274393777440693</c:v>
                </c:pt>
                <c:pt idx="119">
                  <c:v>5.6916866912061437E-2</c:v>
                </c:pt>
                <c:pt idx="120">
                  <c:v>-3.3539413763605808E-5</c:v>
                </c:pt>
                <c:pt idx="121">
                  <c:v>0.3352155973964166</c:v>
                </c:pt>
                <c:pt idx="122">
                  <c:v>0.94435043861531653</c:v>
                </c:pt>
                <c:pt idx="123">
                  <c:v>1.9016217952541599</c:v>
                </c:pt>
                <c:pt idx="124">
                  <c:v>3.0331907079303075</c:v>
                </c:pt>
                <c:pt idx="125">
                  <c:v>4.5059709870453624</c:v>
                </c:pt>
                <c:pt idx="126">
                  <c:v>6.280229163936605</c:v>
                </c:pt>
                <c:pt idx="127">
                  <c:v>8.1425727024969969</c:v>
                </c:pt>
                <c:pt idx="128">
                  <c:v>9.5754829950577047</c:v>
                </c:pt>
                <c:pt idx="129">
                  <c:v>10.417922245316287</c:v>
                </c:pt>
                <c:pt idx="130">
                  <c:v>10.387721360397268</c:v>
                </c:pt>
                <c:pt idx="131">
                  <c:v>9.6351447886771719</c:v>
                </c:pt>
                <c:pt idx="132">
                  <c:v>8.2066889923237394</c:v>
                </c:pt>
                <c:pt idx="133">
                  <c:v>6.2813350888047363</c:v>
                </c:pt>
                <c:pt idx="134">
                  <c:v>4.361884059309288</c:v>
                </c:pt>
                <c:pt idx="135">
                  <c:v>2.634494333947627</c:v>
                </c:pt>
                <c:pt idx="136">
                  <c:v>1.0496871684626399</c:v>
                </c:pt>
                <c:pt idx="137">
                  <c:v>-0.77444218989315772</c:v>
                </c:pt>
                <c:pt idx="138">
                  <c:v>-3.6360797120485557</c:v>
                </c:pt>
                <c:pt idx="139">
                  <c:v>-7.5725557113848687</c:v>
                </c:pt>
                <c:pt idx="140">
                  <c:v>-12.96826534838063</c:v>
                </c:pt>
                <c:pt idx="141">
                  <c:v>-19.771065558876515</c:v>
                </c:pt>
                <c:pt idx="142">
                  <c:v>-27.284871550374604</c:v>
                </c:pt>
                <c:pt idx="143">
                  <c:v>-35.717735082777338</c:v>
                </c:pt>
                <c:pt idx="144">
                  <c:v>-44.283896829700375</c:v>
                </c:pt>
                <c:pt idx="145">
                  <c:v>-53.607781401579174</c:v>
                </c:pt>
                <c:pt idx="146">
                  <c:v>-64.21798087677594</c:v>
                </c:pt>
                <c:pt idx="147">
                  <c:v>-76.460055231080531</c:v>
                </c:pt>
                <c:pt idx="148">
                  <c:v>-90.119676629862809</c:v>
                </c:pt>
                <c:pt idx="149">
                  <c:v>-104.60175563353728</c:v>
                </c:pt>
                <c:pt idx="150">
                  <c:v>-118.66223923309705</c:v>
                </c:pt>
                <c:pt idx="151">
                  <c:v>-131.41541712870969</c:v>
                </c:pt>
                <c:pt idx="152">
                  <c:v>-143.5120274846675</c:v>
                </c:pt>
                <c:pt idx="153">
                  <c:v>-155.83582836557787</c:v>
                </c:pt>
                <c:pt idx="154">
                  <c:v>190.07916081025536</c:v>
                </c:pt>
                <c:pt idx="155">
                  <c:v>172.67619648292282</c:v>
                </c:pt>
                <c:pt idx="156">
                  <c:v>153.65082935816554</c:v>
                </c:pt>
                <c:pt idx="157">
                  <c:v>131.36615010218938</c:v>
                </c:pt>
                <c:pt idx="158">
                  <c:v>110.83219391690804</c:v>
                </c:pt>
                <c:pt idx="159">
                  <c:v>89.321979070872686</c:v>
                </c:pt>
                <c:pt idx="160">
                  <c:v>69.537900166116927</c:v>
                </c:pt>
                <c:pt idx="161">
                  <c:v>50.163427402462688</c:v>
                </c:pt>
                <c:pt idx="162">
                  <c:v>27.704116299148513</c:v>
                </c:pt>
                <c:pt idx="163">
                  <c:v>-1.5501761242297185</c:v>
                </c:pt>
                <c:pt idx="164">
                  <c:v>-33.033745174928079</c:v>
                </c:pt>
                <c:pt idx="165">
                  <c:v>-68.22885018265147</c:v>
                </c:pt>
                <c:pt idx="166">
                  <c:v>-104.1439454522192</c:v>
                </c:pt>
                <c:pt idx="167">
                  <c:v>-142.22350992754752</c:v>
                </c:pt>
                <c:pt idx="168">
                  <c:v>182.38139782715774</c:v>
                </c:pt>
                <c:pt idx="169">
                  <c:v>147.19974917415362</c:v>
                </c:pt>
                <c:pt idx="170">
                  <c:v>113.43162653018413</c:v>
                </c:pt>
                <c:pt idx="171">
                  <c:v>84.270531190857596</c:v>
                </c:pt>
                <c:pt idx="172">
                  <c:v>58.060772380140641</c:v>
                </c:pt>
                <c:pt idx="173">
                  <c:v>25.559292725795224</c:v>
                </c:pt>
                <c:pt idx="174">
                  <c:v>-13.490660158803006</c:v>
                </c:pt>
                <c:pt idx="175">
                  <c:v>-55.113142112375186</c:v>
                </c:pt>
                <c:pt idx="176">
                  <c:v>-102.20954314907608</c:v>
                </c:pt>
                <c:pt idx="177">
                  <c:v>-143.36434851299418</c:v>
                </c:pt>
                <c:pt idx="178">
                  <c:v>166.29307107116216</c:v>
                </c:pt>
                <c:pt idx="179">
                  <c:v>123.25283097257169</c:v>
                </c:pt>
                <c:pt idx="180">
                  <c:v>76.624519294088287</c:v>
                </c:pt>
                <c:pt idx="181">
                  <c:v>43.202722209051245</c:v>
                </c:pt>
                <c:pt idx="182">
                  <c:v>-0.77065105957889557</c:v>
                </c:pt>
                <c:pt idx="183">
                  <c:v>-30.674469933305801</c:v>
                </c:pt>
                <c:pt idx="184">
                  <c:v>-69.533735058658323</c:v>
                </c:pt>
                <c:pt idx="185">
                  <c:v>-119.03075089734601</c:v>
                </c:pt>
                <c:pt idx="186">
                  <c:v>-157.74105603636161</c:v>
                </c:pt>
                <c:pt idx="187">
                  <c:v>142.88627484079569</c:v>
                </c:pt>
                <c:pt idx="188">
                  <c:v>87.843025144264757</c:v>
                </c:pt>
                <c:pt idx="189">
                  <c:v>37.795621713556301</c:v>
                </c:pt>
                <c:pt idx="190">
                  <c:v>-21.316555442051516</c:v>
                </c:pt>
                <c:pt idx="191">
                  <c:v>-70.898941207583775</c:v>
                </c:pt>
                <c:pt idx="192">
                  <c:v>-128.74875589701065</c:v>
                </c:pt>
                <c:pt idx="193">
                  <c:v>152.89896462251505</c:v>
                </c:pt>
                <c:pt idx="194">
                  <c:v>96.194488653254268</c:v>
                </c:pt>
                <c:pt idx="195">
                  <c:v>37.572095628155758</c:v>
                </c:pt>
                <c:pt idx="196">
                  <c:v>-5.785802538247502</c:v>
                </c:pt>
                <c:pt idx="197">
                  <c:v>-73.43890889025883</c:v>
                </c:pt>
                <c:pt idx="198">
                  <c:v>-140.96158544044363</c:v>
                </c:pt>
                <c:pt idx="199">
                  <c:v>136.5590407225944</c:v>
                </c:pt>
                <c:pt idx="200">
                  <c:v>81.960158711541922</c:v>
                </c:pt>
                <c:pt idx="201">
                  <c:v>34.859767441735912</c:v>
                </c:pt>
                <c:pt idx="202">
                  <c:v>-19.168630432818816</c:v>
                </c:pt>
                <c:pt idx="203">
                  <c:v>-89.504294737025276</c:v>
                </c:pt>
                <c:pt idx="204">
                  <c:v>186.24098673651088</c:v>
                </c:pt>
                <c:pt idx="205">
                  <c:v>117.23226256596772</c:v>
                </c:pt>
                <c:pt idx="206">
                  <c:v>62.922462741585711</c:v>
                </c:pt>
                <c:pt idx="207">
                  <c:v>-2.9882179628919019</c:v>
                </c:pt>
                <c:pt idx="208">
                  <c:v>-54.233522489359061</c:v>
                </c:pt>
                <c:pt idx="209">
                  <c:v>-111.84304221555298</c:v>
                </c:pt>
                <c:pt idx="210">
                  <c:v>118.53467294940501</c:v>
                </c:pt>
                <c:pt idx="211">
                  <c:v>81.441808171208422</c:v>
                </c:pt>
                <c:pt idx="212">
                  <c:v>25.655823351077323</c:v>
                </c:pt>
                <c:pt idx="213">
                  <c:v>2.8701335336867686</c:v>
                </c:pt>
                <c:pt idx="214">
                  <c:v>17.10340186151328</c:v>
                </c:pt>
                <c:pt idx="215">
                  <c:v>140.72934232752584</c:v>
                </c:pt>
                <c:pt idx="216">
                  <c:v>-65.468864822818134</c:v>
                </c:pt>
                <c:pt idx="217">
                  <c:v>-47.424054033510927</c:v>
                </c:pt>
                <c:pt idx="218">
                  <c:v>-53.022281253032489</c:v>
                </c:pt>
                <c:pt idx="219">
                  <c:v>-71.379099495534703</c:v>
                </c:pt>
                <c:pt idx="220">
                  <c:v>160.30787166402877</c:v>
                </c:pt>
                <c:pt idx="221">
                  <c:v>134.39081492951442</c:v>
                </c:pt>
                <c:pt idx="222">
                  <c:v>99.09506005587231</c:v>
                </c:pt>
                <c:pt idx="223">
                  <c:v>80.346839129369954</c:v>
                </c:pt>
                <c:pt idx="224">
                  <c:v>-14.49972341887181</c:v>
                </c:pt>
                <c:pt idx="225">
                  <c:v>-3.183548573601712</c:v>
                </c:pt>
                <c:pt idx="226">
                  <c:v>-28.158555051936972</c:v>
                </c:pt>
                <c:pt idx="227">
                  <c:v>9.2023847799499059</c:v>
                </c:pt>
                <c:pt idx="228">
                  <c:v>-107.68953425764568</c:v>
                </c:pt>
                <c:pt idx="229">
                  <c:v>-136.87982607791952</c:v>
                </c:pt>
                <c:pt idx="230">
                  <c:v>-146.55192616962739</c:v>
                </c:pt>
                <c:pt idx="231">
                  <c:v>-127.8551436783025</c:v>
                </c:pt>
                <c:pt idx="232">
                  <c:v>-155.00510455356454</c:v>
                </c:pt>
                <c:pt idx="233">
                  <c:v>-29.910539416747106</c:v>
                </c:pt>
                <c:pt idx="234">
                  <c:v>-97.350877745586303</c:v>
                </c:pt>
                <c:pt idx="235">
                  <c:v>-129.05206289687862</c:v>
                </c:pt>
                <c:pt idx="236">
                  <c:v>-119.92822019973146</c:v>
                </c:pt>
                <c:pt idx="237">
                  <c:v>-118.03614323224953</c:v>
                </c:pt>
                <c:pt idx="238">
                  <c:v>-113.51396440260955</c:v>
                </c:pt>
                <c:pt idx="239">
                  <c:v>-92.322384174970509</c:v>
                </c:pt>
                <c:pt idx="240">
                  <c:v>-28.089304710938627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05-4926-94D1-D3EE1823DE32}"/>
            </c:ext>
          </c:extLst>
        </c:ser>
        <c:ser>
          <c:idx val="1"/>
          <c:order val="1"/>
          <c:tx>
            <c:v>13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Sheet1!$BZ$6:$BZ$246</c:f>
              <c:numCache>
                <c:formatCode>General</c:formatCode>
                <c:ptCount val="241"/>
                <c:pt idx="0">
                  <c:v>-24.027587813801087</c:v>
                </c:pt>
                <c:pt idx="1">
                  <c:v>-20.855140014806995</c:v>
                </c:pt>
                <c:pt idx="2">
                  <c:v>-4.6048270869413095</c:v>
                </c:pt>
                <c:pt idx="3">
                  <c:v>-20.195947235910662</c:v>
                </c:pt>
                <c:pt idx="4">
                  <c:v>-17.189406169424615</c:v>
                </c:pt>
                <c:pt idx="5">
                  <c:v>-10.220703869226366</c:v>
                </c:pt>
                <c:pt idx="6">
                  <c:v>-1.2698845584547698</c:v>
                </c:pt>
                <c:pt idx="7">
                  <c:v>16.14641537646115</c:v>
                </c:pt>
                <c:pt idx="8">
                  <c:v>11.637940233406383</c:v>
                </c:pt>
                <c:pt idx="9">
                  <c:v>-21.438125187438402</c:v>
                </c:pt>
                <c:pt idx="10">
                  <c:v>-15.944441795467959</c:v>
                </c:pt>
                <c:pt idx="11">
                  <c:v>5.2242693838220475</c:v>
                </c:pt>
                <c:pt idx="12">
                  <c:v>1.3493178066330529</c:v>
                </c:pt>
                <c:pt idx="13">
                  <c:v>-13.873982642625084</c:v>
                </c:pt>
                <c:pt idx="14">
                  <c:v>-16.409204046029252</c:v>
                </c:pt>
                <c:pt idx="15">
                  <c:v>-11.517868034339038</c:v>
                </c:pt>
                <c:pt idx="16">
                  <c:v>21.435652441700555</c:v>
                </c:pt>
                <c:pt idx="17">
                  <c:v>24.418858231907905</c:v>
                </c:pt>
                <c:pt idx="18">
                  <c:v>-24.687697767135518</c:v>
                </c:pt>
                <c:pt idx="19">
                  <c:v>-32.688981983252681</c:v>
                </c:pt>
                <c:pt idx="20">
                  <c:v>0.31477221294511537</c:v>
                </c:pt>
                <c:pt idx="21">
                  <c:v>29.399870294375987</c:v>
                </c:pt>
                <c:pt idx="22">
                  <c:v>-74.038442761204777</c:v>
                </c:pt>
                <c:pt idx="23">
                  <c:v>-43.442007432572147</c:v>
                </c:pt>
                <c:pt idx="24">
                  <c:v>-19.855511216493831</c:v>
                </c:pt>
                <c:pt idx="25">
                  <c:v>35.031152152978748</c:v>
                </c:pt>
                <c:pt idx="26">
                  <c:v>69.607083818109217</c:v>
                </c:pt>
                <c:pt idx="27">
                  <c:v>-136.72796091455697</c:v>
                </c:pt>
                <c:pt idx="28">
                  <c:v>-70.646316228798582</c:v>
                </c:pt>
                <c:pt idx="29">
                  <c:v>-25.29796819559326</c:v>
                </c:pt>
                <c:pt idx="30">
                  <c:v>15.652089676271949</c:v>
                </c:pt>
                <c:pt idx="31">
                  <c:v>107.4349054673026</c:v>
                </c:pt>
                <c:pt idx="32">
                  <c:v>-152.06460265969878</c:v>
                </c:pt>
                <c:pt idx="33">
                  <c:v>-90.881130023654805</c:v>
                </c:pt>
                <c:pt idx="34">
                  <c:v>-13.349859825871778</c:v>
                </c:pt>
                <c:pt idx="35">
                  <c:v>21.261654123455372</c:v>
                </c:pt>
                <c:pt idx="36">
                  <c:v>97.807806489336855</c:v>
                </c:pt>
                <c:pt idx="37">
                  <c:v>-170.15260259155792</c:v>
                </c:pt>
                <c:pt idx="38">
                  <c:v>-96.532611011805784</c:v>
                </c:pt>
                <c:pt idx="39">
                  <c:v>-45.266966179346532</c:v>
                </c:pt>
                <c:pt idx="40">
                  <c:v>5.0032761596864148</c:v>
                </c:pt>
                <c:pt idx="41">
                  <c:v>79.548578773715391</c:v>
                </c:pt>
                <c:pt idx="42">
                  <c:v>-182.76855821269129</c:v>
                </c:pt>
                <c:pt idx="43">
                  <c:v>-126.67840234213085</c:v>
                </c:pt>
                <c:pt idx="44">
                  <c:v>-69.0977086830828</c:v>
                </c:pt>
                <c:pt idx="45">
                  <c:v>-60.564039008565814</c:v>
                </c:pt>
                <c:pt idx="46">
                  <c:v>85.859266399236731</c:v>
                </c:pt>
                <c:pt idx="47">
                  <c:v>-179.13141901158886</c:v>
                </c:pt>
                <c:pt idx="48">
                  <c:v>76.96619407589634</c:v>
                </c:pt>
                <c:pt idx="49">
                  <c:v>-184.88993067837333</c:v>
                </c:pt>
                <c:pt idx="50">
                  <c:v>-154.15243098860196</c:v>
                </c:pt>
                <c:pt idx="51">
                  <c:v>-99.237665976153266</c:v>
                </c:pt>
                <c:pt idx="52">
                  <c:v>-39.703051973953038</c:v>
                </c:pt>
                <c:pt idx="53">
                  <c:v>23.532259652880612</c:v>
                </c:pt>
                <c:pt idx="54">
                  <c:v>85.92447739060357</c:v>
                </c:pt>
                <c:pt idx="55">
                  <c:v>-205.35897078228865</c:v>
                </c:pt>
                <c:pt idx="56">
                  <c:v>-146.3348728542681</c:v>
                </c:pt>
                <c:pt idx="57">
                  <c:v>-89.043167789938437</c:v>
                </c:pt>
                <c:pt idx="58">
                  <c:v>-31.7534205658568</c:v>
                </c:pt>
                <c:pt idx="59">
                  <c:v>23.639594352456506</c:v>
                </c:pt>
                <c:pt idx="60">
                  <c:v>76.145559904255137</c:v>
                </c:pt>
                <c:pt idx="61">
                  <c:v>135.72419880092863</c:v>
                </c:pt>
                <c:pt idx="62">
                  <c:v>-174.15830620754159</c:v>
                </c:pt>
                <c:pt idx="63">
                  <c:v>-136.33300828348422</c:v>
                </c:pt>
                <c:pt idx="64">
                  <c:v>-101.78444497934976</c:v>
                </c:pt>
                <c:pt idx="65">
                  <c:v>-70.520630375252409</c:v>
                </c:pt>
                <c:pt idx="66">
                  <c:v>-32.737827334929094</c:v>
                </c:pt>
                <c:pt idx="67">
                  <c:v>8.5938492766796557</c:v>
                </c:pt>
                <c:pt idx="68">
                  <c:v>52.236817967152817</c:v>
                </c:pt>
                <c:pt idx="69">
                  <c:v>94.351556788669569</c:v>
                </c:pt>
                <c:pt idx="70">
                  <c:v>136.76928634713144</c:v>
                </c:pt>
                <c:pt idx="71">
                  <c:v>-182.36604058331264</c:v>
                </c:pt>
                <c:pt idx="72">
                  <c:v>-144.02497681195547</c:v>
                </c:pt>
                <c:pt idx="73">
                  <c:v>-110.01657083608494</c:v>
                </c:pt>
                <c:pt idx="74">
                  <c:v>-78.875873859974007</c:v>
                </c:pt>
                <c:pt idx="75">
                  <c:v>-48.863649902512378</c:v>
                </c:pt>
                <c:pt idx="76">
                  <c:v>-19.110560097770904</c:v>
                </c:pt>
                <c:pt idx="77">
                  <c:v>12.861478272218484</c:v>
                </c:pt>
                <c:pt idx="78">
                  <c:v>45.758239246162077</c:v>
                </c:pt>
                <c:pt idx="79">
                  <c:v>74.429413401209075</c:v>
                </c:pt>
                <c:pt idx="80">
                  <c:v>102.50808334194633</c:v>
                </c:pt>
                <c:pt idx="81">
                  <c:v>125.53221192089765</c:v>
                </c:pt>
                <c:pt idx="82">
                  <c:v>141.42694951425054</c:v>
                </c:pt>
                <c:pt idx="83">
                  <c:v>-205.25222825883233</c:v>
                </c:pt>
                <c:pt idx="84">
                  <c:v>-189.58694482285182</c:v>
                </c:pt>
                <c:pt idx="85">
                  <c:v>-169.97712174981581</c:v>
                </c:pt>
                <c:pt idx="86">
                  <c:v>-149.37866244867158</c:v>
                </c:pt>
                <c:pt idx="87">
                  <c:v>-130.11438210245251</c:v>
                </c:pt>
                <c:pt idx="88">
                  <c:v>-115.234070543615</c:v>
                </c:pt>
                <c:pt idx="89">
                  <c:v>-105.16613875741093</c:v>
                </c:pt>
                <c:pt idx="90">
                  <c:v>-97.893950645342102</c:v>
                </c:pt>
                <c:pt idx="91">
                  <c:v>-90.111495718650701</c:v>
                </c:pt>
                <c:pt idx="92">
                  <c:v>-80.037693259397756</c:v>
                </c:pt>
                <c:pt idx="93">
                  <c:v>-67.651806107172447</c:v>
                </c:pt>
                <c:pt idx="94">
                  <c:v>-55.35373414794622</c:v>
                </c:pt>
                <c:pt idx="95">
                  <c:v>-43.700824440836683</c:v>
                </c:pt>
                <c:pt idx="96">
                  <c:v>-33.900171326059699</c:v>
                </c:pt>
                <c:pt idx="97">
                  <c:v>-25.477028173266262</c:v>
                </c:pt>
                <c:pt idx="98">
                  <c:v>-18.598770799918931</c:v>
                </c:pt>
                <c:pt idx="99">
                  <c:v>-12.088242454205986</c:v>
                </c:pt>
                <c:pt idx="100">
                  <c:v>-5.9795785214284649</c:v>
                </c:pt>
                <c:pt idx="101">
                  <c:v>-1.2452222997433537</c:v>
                </c:pt>
                <c:pt idx="102">
                  <c:v>2.4206947777440462</c:v>
                </c:pt>
                <c:pt idx="103">
                  <c:v>4.8686065963104497</c:v>
                </c:pt>
                <c:pt idx="104">
                  <c:v>6.3088395482285975</c:v>
                </c:pt>
                <c:pt idx="105">
                  <c:v>7.1783455155550087</c:v>
                </c:pt>
                <c:pt idx="106">
                  <c:v>7.9814627827206692</c:v>
                </c:pt>
                <c:pt idx="107">
                  <c:v>8.8625678404902644</c:v>
                </c:pt>
                <c:pt idx="108">
                  <c:v>9.6267684896975609</c:v>
                </c:pt>
                <c:pt idx="109">
                  <c:v>10.269221095308296</c:v>
                </c:pt>
                <c:pt idx="110">
                  <c:v>10.428215227777045</c:v>
                </c:pt>
                <c:pt idx="111">
                  <c:v>9.9914836853018869</c:v>
                </c:pt>
                <c:pt idx="112">
                  <c:v>8.8095585333275039</c:v>
                </c:pt>
                <c:pt idx="113">
                  <c:v>7.1970857296020796</c:v>
                </c:pt>
                <c:pt idx="114">
                  <c:v>5.4132125512931353</c:v>
                </c:pt>
                <c:pt idx="115">
                  <c:v>3.7891437743193848</c:v>
                </c:pt>
                <c:pt idx="116">
                  <c:v>2.3195413337380089</c:v>
                </c:pt>
                <c:pt idx="117">
                  <c:v>1.1831739152089824</c:v>
                </c:pt>
                <c:pt idx="118">
                  <c:v>0.35236287090366147</c:v>
                </c:pt>
                <c:pt idx="119">
                  <c:v>-8.5106155006556605E-2</c:v>
                </c:pt>
                <c:pt idx="120">
                  <c:v>7.3015984050073257E-5</c:v>
                </c:pt>
                <c:pt idx="121">
                  <c:v>0.47473144654505717</c:v>
                </c:pt>
                <c:pt idx="122">
                  <c:v>1.3096600277525496</c:v>
                </c:pt>
                <c:pt idx="123">
                  <c:v>2.4925183480392832</c:v>
                </c:pt>
                <c:pt idx="124">
                  <c:v>3.9934941212170898</c:v>
                </c:pt>
                <c:pt idx="125">
                  <c:v>5.686852946875419</c:v>
                </c:pt>
                <c:pt idx="126">
                  <c:v>7.5349983464879315</c:v>
                </c:pt>
                <c:pt idx="127">
                  <c:v>9.0988022281840344</c:v>
                </c:pt>
                <c:pt idx="128">
                  <c:v>10.104560178576563</c:v>
                </c:pt>
                <c:pt idx="129">
                  <c:v>10.450888391598625</c:v>
                </c:pt>
                <c:pt idx="130">
                  <c:v>10.109736420468593</c:v>
                </c:pt>
                <c:pt idx="131">
                  <c:v>9.4024961810497842</c:v>
                </c:pt>
                <c:pt idx="132">
                  <c:v>8.5120974359193653</c:v>
                </c:pt>
                <c:pt idx="133">
                  <c:v>7.5644271478141931</c:v>
                </c:pt>
                <c:pt idx="134">
                  <c:v>6.9776917287270095</c:v>
                </c:pt>
                <c:pt idx="135">
                  <c:v>6.1824279503163453</c:v>
                </c:pt>
                <c:pt idx="136">
                  <c:v>4.7153728020425447</c:v>
                </c:pt>
                <c:pt idx="137">
                  <c:v>2.0058666166841164</c:v>
                </c:pt>
                <c:pt idx="138">
                  <c:v>-2.1837645524761768</c:v>
                </c:pt>
                <c:pt idx="139">
                  <c:v>-7.2377268437620117</c:v>
                </c:pt>
                <c:pt idx="140">
                  <c:v>-13.062628923531548</c:v>
                </c:pt>
                <c:pt idx="141">
                  <c:v>-19.838872299934913</c:v>
                </c:pt>
                <c:pt idx="142">
                  <c:v>-27.275989581901108</c:v>
                </c:pt>
                <c:pt idx="143">
                  <c:v>-35.829432336920007</c:v>
                </c:pt>
                <c:pt idx="144">
                  <c:v>-45.976441868191458</c:v>
                </c:pt>
                <c:pt idx="145">
                  <c:v>-57.509978590546439</c:v>
                </c:pt>
                <c:pt idx="146">
                  <c:v>-69.880887225633529</c:v>
                </c:pt>
                <c:pt idx="147">
                  <c:v>-81.756566753794488</c:v>
                </c:pt>
                <c:pt idx="148">
                  <c:v>-91.764543894071778</c:v>
                </c:pt>
                <c:pt idx="149">
                  <c:v>-99.947328301061049</c:v>
                </c:pt>
                <c:pt idx="150">
                  <c:v>-107.28245871890968</c:v>
                </c:pt>
                <c:pt idx="151">
                  <c:v>-119.30542752946792</c:v>
                </c:pt>
                <c:pt idx="152">
                  <c:v>-134.37221591612155</c:v>
                </c:pt>
                <c:pt idx="153">
                  <c:v>-153.93226667976563</c:v>
                </c:pt>
                <c:pt idx="154">
                  <c:v>-173.78009191892852</c:v>
                </c:pt>
                <c:pt idx="155">
                  <c:v>-192.78665962988148</c:v>
                </c:pt>
                <c:pt idx="156">
                  <c:v>-207.57674679127692</c:v>
                </c:pt>
                <c:pt idx="157">
                  <c:v>137.73972335080359</c:v>
                </c:pt>
                <c:pt idx="158">
                  <c:v>121.2410804552938</c:v>
                </c:pt>
                <c:pt idx="159">
                  <c:v>98.722845173184083</c:v>
                </c:pt>
                <c:pt idx="160">
                  <c:v>70.417872146935451</c:v>
                </c:pt>
                <c:pt idx="161">
                  <c:v>40.049483843371149</c:v>
                </c:pt>
                <c:pt idx="162">
                  <c:v>8.7771743610298003</c:v>
                </c:pt>
                <c:pt idx="163">
                  <c:v>-23.058723162041577</c:v>
                </c:pt>
                <c:pt idx="164">
                  <c:v>-52.941011232228547</c:v>
                </c:pt>
                <c:pt idx="165">
                  <c:v>-85.692313686640887</c:v>
                </c:pt>
                <c:pt idx="166">
                  <c:v>-118.62178421378702</c:v>
                </c:pt>
                <c:pt idx="167">
                  <c:v>-151.24817736977954</c:v>
                </c:pt>
                <c:pt idx="168">
                  <c:v>-192.32327286606863</c:v>
                </c:pt>
                <c:pt idx="169">
                  <c:v>127.29868093346636</c:v>
                </c:pt>
                <c:pt idx="170">
                  <c:v>86.699246582268771</c:v>
                </c:pt>
                <c:pt idx="171">
                  <c:v>47.384481127003198</c:v>
                </c:pt>
                <c:pt idx="172">
                  <c:v>5.2271979574369283</c:v>
                </c:pt>
                <c:pt idx="173">
                  <c:v>-36.852329446957171</c:v>
                </c:pt>
                <c:pt idx="174">
                  <c:v>-72.067879403856466</c:v>
                </c:pt>
                <c:pt idx="175">
                  <c:v>-107.61613039416842</c:v>
                </c:pt>
                <c:pt idx="176">
                  <c:v>-143.43268447011752</c:v>
                </c:pt>
                <c:pt idx="177">
                  <c:v>-196.215072170783</c:v>
                </c:pt>
                <c:pt idx="178">
                  <c:v>123.5593144882935</c:v>
                </c:pt>
                <c:pt idx="179">
                  <c:v>75.994896008435376</c:v>
                </c:pt>
                <c:pt idx="180">
                  <c:v>18.317657479491267</c:v>
                </c:pt>
                <c:pt idx="181">
                  <c:v>-42.386059939431405</c:v>
                </c:pt>
                <c:pt idx="182">
                  <c:v>-102.96626971104091</c:v>
                </c:pt>
                <c:pt idx="183">
                  <c:v>-161.52251668432979</c:v>
                </c:pt>
                <c:pt idx="184">
                  <c:v>138.5286982292852</c:v>
                </c:pt>
                <c:pt idx="185">
                  <c:v>83.931828617969842</c:v>
                </c:pt>
                <c:pt idx="186">
                  <c:v>21.383879690851138</c:v>
                </c:pt>
                <c:pt idx="187">
                  <c:v>-43.77884251066321</c:v>
                </c:pt>
                <c:pt idx="188">
                  <c:v>-104.46927721244131</c:v>
                </c:pt>
                <c:pt idx="189">
                  <c:v>-172.73210757431249</c:v>
                </c:pt>
                <c:pt idx="190">
                  <c:v>-174.75061232514801</c:v>
                </c:pt>
                <c:pt idx="191">
                  <c:v>112.99240710821812</c:v>
                </c:pt>
                <c:pt idx="192">
                  <c:v>117.90946135577622</c:v>
                </c:pt>
                <c:pt idx="193">
                  <c:v>84.92542921541822</c:v>
                </c:pt>
                <c:pt idx="194">
                  <c:v>5.9477237698344894</c:v>
                </c:pt>
                <c:pt idx="195">
                  <c:v>-84.979150887367808</c:v>
                </c:pt>
                <c:pt idx="196">
                  <c:v>-127.71610375186731</c:v>
                </c:pt>
                <c:pt idx="197">
                  <c:v>142.28451133653752</c:v>
                </c:pt>
                <c:pt idx="198">
                  <c:v>92.3531378362986</c:v>
                </c:pt>
                <c:pt idx="199">
                  <c:v>54.000648380385741</c:v>
                </c:pt>
                <c:pt idx="200">
                  <c:v>-46.674629159969605</c:v>
                </c:pt>
                <c:pt idx="201">
                  <c:v>-152.38096960070962</c:v>
                </c:pt>
                <c:pt idx="202">
                  <c:v>-208.28476268774745</c:v>
                </c:pt>
                <c:pt idx="203">
                  <c:v>99.426062550584533</c:v>
                </c:pt>
                <c:pt idx="204">
                  <c:v>53.440424176603784</c:v>
                </c:pt>
                <c:pt idx="205">
                  <c:v>-64.658834958845944</c:v>
                </c:pt>
                <c:pt idx="206">
                  <c:v>-134.6202812186074</c:v>
                </c:pt>
                <c:pt idx="207">
                  <c:v>143.03171765538636</c:v>
                </c:pt>
                <c:pt idx="208">
                  <c:v>90.779361994983077</c:v>
                </c:pt>
                <c:pt idx="209">
                  <c:v>17.171079035348399</c:v>
                </c:pt>
                <c:pt idx="210">
                  <c:v>-69.052842504140131</c:v>
                </c:pt>
                <c:pt idx="211">
                  <c:v>-123.15679902361948</c:v>
                </c:pt>
                <c:pt idx="212">
                  <c:v>-196.7525762956231</c:v>
                </c:pt>
                <c:pt idx="213">
                  <c:v>9.2663539718260779</c:v>
                </c:pt>
                <c:pt idx="214">
                  <c:v>-36.033815210754845</c:v>
                </c:pt>
                <c:pt idx="215">
                  <c:v>-90.27744089539668</c:v>
                </c:pt>
                <c:pt idx="216">
                  <c:v>-95.883570876556519</c:v>
                </c:pt>
                <c:pt idx="217">
                  <c:v>-166.4931391154588</c:v>
                </c:pt>
                <c:pt idx="218">
                  <c:v>-210.53260794022188</c:v>
                </c:pt>
                <c:pt idx="219">
                  <c:v>-29.780030552779387</c:v>
                </c:pt>
                <c:pt idx="220">
                  <c:v>-65.590898710261698</c:v>
                </c:pt>
                <c:pt idx="221">
                  <c:v>112.78866314454004</c:v>
                </c:pt>
                <c:pt idx="222">
                  <c:v>14.102512093885039</c:v>
                </c:pt>
                <c:pt idx="223">
                  <c:v>11.187984441189109</c:v>
                </c:pt>
                <c:pt idx="224">
                  <c:v>-5.1456105632752269E-4</c:v>
                </c:pt>
                <c:pt idx="225">
                  <c:v>-74.257223319418316</c:v>
                </c:pt>
                <c:pt idx="226">
                  <c:v>-109.11620792196096</c:v>
                </c:pt>
                <c:pt idx="227">
                  <c:v>15.138926135311607</c:v>
                </c:pt>
                <c:pt idx="228">
                  <c:v>56.437257386292302</c:v>
                </c:pt>
                <c:pt idx="229">
                  <c:v>-50.691756380669197</c:v>
                </c:pt>
                <c:pt idx="230">
                  <c:v>73.806082529095718</c:v>
                </c:pt>
                <c:pt idx="231">
                  <c:v>53.155652317733498</c:v>
                </c:pt>
                <c:pt idx="232">
                  <c:v>14.028189534198084</c:v>
                </c:pt>
                <c:pt idx="233">
                  <c:v>-3.3200758849088601</c:v>
                </c:pt>
                <c:pt idx="234">
                  <c:v>42.090635497037383</c:v>
                </c:pt>
                <c:pt idx="235">
                  <c:v>38.035885646522246</c:v>
                </c:pt>
                <c:pt idx="236">
                  <c:v>99.274715639087191</c:v>
                </c:pt>
                <c:pt idx="237">
                  <c:v>35.457193072848682</c:v>
                </c:pt>
                <c:pt idx="238">
                  <c:v>38.325628697327019</c:v>
                </c:pt>
                <c:pt idx="239">
                  <c:v>-18.193834426521395</c:v>
                </c:pt>
                <c:pt idx="240">
                  <c:v>-7.3262931738539443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505-4926-94D1-D3EE1823DE32}"/>
            </c:ext>
          </c:extLst>
        </c:ser>
        <c:ser>
          <c:idx val="2"/>
          <c:order val="2"/>
          <c:tx>
            <c:v>15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Sheet1!$CC$6:$CC$246</c:f>
              <c:numCache>
                <c:formatCode>General</c:formatCode>
                <c:ptCount val="241"/>
                <c:pt idx="0">
                  <c:v>-76.422909679439272</c:v>
                </c:pt>
                <c:pt idx="1">
                  <c:v>-32.985784220953306</c:v>
                </c:pt>
                <c:pt idx="2">
                  <c:v>-79.170884299501608</c:v>
                </c:pt>
                <c:pt idx="3">
                  <c:v>-58.212430059344996</c:v>
                </c:pt>
                <c:pt idx="4">
                  <c:v>-43.86507400933283</c:v>
                </c:pt>
                <c:pt idx="5">
                  <c:v>-32.647406389083869</c:v>
                </c:pt>
                <c:pt idx="6">
                  <c:v>-67.764881967594476</c:v>
                </c:pt>
                <c:pt idx="7">
                  <c:v>-88.469004898855303</c:v>
                </c:pt>
                <c:pt idx="8">
                  <c:v>0.65619960113136955</c:v>
                </c:pt>
                <c:pt idx="9">
                  <c:v>-72.435656985522797</c:v>
                </c:pt>
                <c:pt idx="10">
                  <c:v>-60.749318251612259</c:v>
                </c:pt>
                <c:pt idx="11">
                  <c:v>-43.23022872584253</c:v>
                </c:pt>
                <c:pt idx="12">
                  <c:v>122.86795164225548</c:v>
                </c:pt>
                <c:pt idx="13">
                  <c:v>-132.73553073455184</c:v>
                </c:pt>
                <c:pt idx="14">
                  <c:v>-19.988069489854674</c:v>
                </c:pt>
                <c:pt idx="15">
                  <c:v>-49.866608293349813</c:v>
                </c:pt>
                <c:pt idx="16">
                  <c:v>-108.80461676535124</c:v>
                </c:pt>
                <c:pt idx="17">
                  <c:v>-68.747238072599231</c:v>
                </c:pt>
                <c:pt idx="18">
                  <c:v>1.5449286120591808</c:v>
                </c:pt>
                <c:pt idx="19">
                  <c:v>-147.67573741543507</c:v>
                </c:pt>
                <c:pt idx="20">
                  <c:v>-24.476142834906618</c:v>
                </c:pt>
                <c:pt idx="21">
                  <c:v>-38.326208541273864</c:v>
                </c:pt>
                <c:pt idx="22">
                  <c:v>-134.95564357128745</c:v>
                </c:pt>
                <c:pt idx="23">
                  <c:v>-151.66954735852261</c:v>
                </c:pt>
                <c:pt idx="24">
                  <c:v>-38.975359700465468</c:v>
                </c:pt>
                <c:pt idx="25">
                  <c:v>18.613894291792185</c:v>
                </c:pt>
                <c:pt idx="26">
                  <c:v>-184.16624291576221</c:v>
                </c:pt>
                <c:pt idx="27">
                  <c:v>-97.473625708461952</c:v>
                </c:pt>
                <c:pt idx="28">
                  <c:v>-58.035247535594749</c:v>
                </c:pt>
                <c:pt idx="29">
                  <c:v>76.116824046489214</c:v>
                </c:pt>
                <c:pt idx="30">
                  <c:v>-149.2383440987239</c:v>
                </c:pt>
                <c:pt idx="31">
                  <c:v>-61.041378778139382</c:v>
                </c:pt>
                <c:pt idx="32">
                  <c:v>7.7471794650512322</c:v>
                </c:pt>
                <c:pt idx="33">
                  <c:v>85.051229503863027</c:v>
                </c:pt>
                <c:pt idx="34">
                  <c:v>-152.98840155711957</c:v>
                </c:pt>
                <c:pt idx="35">
                  <c:v>-42.609323580155262</c:v>
                </c:pt>
                <c:pt idx="36">
                  <c:v>45.151147254092848</c:v>
                </c:pt>
                <c:pt idx="37">
                  <c:v>134.62877872994068</c:v>
                </c:pt>
                <c:pt idx="38">
                  <c:v>-97.876427736722633</c:v>
                </c:pt>
                <c:pt idx="39">
                  <c:v>-12.875967450030199</c:v>
                </c:pt>
                <c:pt idx="40">
                  <c:v>48.279912471077893</c:v>
                </c:pt>
                <c:pt idx="41">
                  <c:v>-210.22106937368216</c:v>
                </c:pt>
                <c:pt idx="42">
                  <c:v>-99.086795245478996</c:v>
                </c:pt>
                <c:pt idx="43">
                  <c:v>-18.728817889137101</c:v>
                </c:pt>
                <c:pt idx="44">
                  <c:v>57.974125760167681</c:v>
                </c:pt>
                <c:pt idx="45">
                  <c:v>-210.89517488256109</c:v>
                </c:pt>
                <c:pt idx="46">
                  <c:v>-113.56248218554002</c:v>
                </c:pt>
                <c:pt idx="47">
                  <c:v>-19.533193395753781</c:v>
                </c:pt>
                <c:pt idx="48">
                  <c:v>62.472355140279433</c:v>
                </c:pt>
                <c:pt idx="49">
                  <c:v>140.52469839995234</c:v>
                </c:pt>
                <c:pt idx="50">
                  <c:v>-119.1276041239834</c:v>
                </c:pt>
                <c:pt idx="51">
                  <c:v>-39.396010825178784</c:v>
                </c:pt>
                <c:pt idx="52">
                  <c:v>38.262044434388272</c:v>
                </c:pt>
                <c:pt idx="53">
                  <c:v>111.22906353386703</c:v>
                </c:pt>
                <c:pt idx="54">
                  <c:v>-170.68341160700737</c:v>
                </c:pt>
                <c:pt idx="55">
                  <c:v>-83.725241561388714</c:v>
                </c:pt>
                <c:pt idx="56">
                  <c:v>-36.449547214617461</c:v>
                </c:pt>
                <c:pt idx="57">
                  <c:v>38.449659940526416</c:v>
                </c:pt>
                <c:pt idx="58">
                  <c:v>105.78978147608045</c:v>
                </c:pt>
                <c:pt idx="59">
                  <c:v>-177.24573519332438</c:v>
                </c:pt>
                <c:pt idx="60">
                  <c:v>-100.56106365943522</c:v>
                </c:pt>
                <c:pt idx="61">
                  <c:v>-29.76008351170762</c:v>
                </c:pt>
                <c:pt idx="62">
                  <c:v>44.724527838137632</c:v>
                </c:pt>
                <c:pt idx="63">
                  <c:v>115.57275590123935</c:v>
                </c:pt>
                <c:pt idx="64">
                  <c:v>-177.09598474139813</c:v>
                </c:pt>
                <c:pt idx="65">
                  <c:v>-114.244349953287</c:v>
                </c:pt>
                <c:pt idx="66">
                  <c:v>-64.638592118697545</c:v>
                </c:pt>
                <c:pt idx="67">
                  <c:v>-16.280883592724244</c:v>
                </c:pt>
                <c:pt idx="68">
                  <c:v>36.336665373893752</c:v>
                </c:pt>
                <c:pt idx="69">
                  <c:v>93.721516477812017</c:v>
                </c:pt>
                <c:pt idx="70">
                  <c:v>-203.35680265275937</c:v>
                </c:pt>
                <c:pt idx="71">
                  <c:v>-138.57034486951434</c:v>
                </c:pt>
                <c:pt idx="72">
                  <c:v>-80.8034904546181</c:v>
                </c:pt>
                <c:pt idx="73">
                  <c:v>-20.205947845042697</c:v>
                </c:pt>
                <c:pt idx="74">
                  <c:v>26.40828407022434</c:v>
                </c:pt>
                <c:pt idx="75">
                  <c:v>60.430111271645416</c:v>
                </c:pt>
                <c:pt idx="76">
                  <c:v>89.687367856507137</c:v>
                </c:pt>
                <c:pt idx="77">
                  <c:v>124.05113176837266</c:v>
                </c:pt>
                <c:pt idx="78">
                  <c:v>-193.63941113380457</c:v>
                </c:pt>
                <c:pt idx="79">
                  <c:v>-149.81015781122801</c:v>
                </c:pt>
                <c:pt idx="80">
                  <c:v>-105.75152855739961</c:v>
                </c:pt>
                <c:pt idx="81">
                  <c:v>-67.352450419884164</c:v>
                </c:pt>
                <c:pt idx="82">
                  <c:v>-34.887967208088249</c:v>
                </c:pt>
                <c:pt idx="83">
                  <c:v>-2.5168845892669083</c:v>
                </c:pt>
                <c:pt idx="84">
                  <c:v>32.002759339355833</c:v>
                </c:pt>
                <c:pt idx="85">
                  <c:v>67.527429547878114</c:v>
                </c:pt>
                <c:pt idx="86">
                  <c:v>102.65290752685344</c:v>
                </c:pt>
                <c:pt idx="87">
                  <c:v>135.17700733979007</c:v>
                </c:pt>
                <c:pt idx="88">
                  <c:v>-198.46657056913432</c:v>
                </c:pt>
                <c:pt idx="89">
                  <c:v>-176.59119980522041</c:v>
                </c:pt>
                <c:pt idx="90">
                  <c:v>-154.77824654988456</c:v>
                </c:pt>
                <c:pt idx="91">
                  <c:v>-131.25034569658706</c:v>
                </c:pt>
                <c:pt idx="92">
                  <c:v>-108.08430273436041</c:v>
                </c:pt>
                <c:pt idx="93">
                  <c:v>-87.86099864946101</c:v>
                </c:pt>
                <c:pt idx="94">
                  <c:v>-77.356115713510974</c:v>
                </c:pt>
                <c:pt idx="95">
                  <c:v>-76.388394642928205</c:v>
                </c:pt>
                <c:pt idx="96">
                  <c:v>-73.043948358579115</c:v>
                </c:pt>
                <c:pt idx="97">
                  <c:v>-63.188148994653432</c:v>
                </c:pt>
                <c:pt idx="98">
                  <c:v>-49.643439635386464</c:v>
                </c:pt>
                <c:pt idx="99">
                  <c:v>-35.95621528326874</c:v>
                </c:pt>
                <c:pt idx="100">
                  <c:v>-24.875390058317784</c:v>
                </c:pt>
                <c:pt idx="101">
                  <c:v>-17.030979507280009</c:v>
                </c:pt>
                <c:pt idx="102">
                  <c:v>-10.629879003579273</c:v>
                </c:pt>
                <c:pt idx="103">
                  <c:v>-4.8436580515127368</c:v>
                </c:pt>
                <c:pt idx="104">
                  <c:v>1.065660113399602</c:v>
                </c:pt>
                <c:pt idx="105">
                  <c:v>6.0717168183105343</c:v>
                </c:pt>
                <c:pt idx="106">
                  <c:v>9.6245608609699502</c:v>
                </c:pt>
                <c:pt idx="107">
                  <c:v>11.736229626031644</c:v>
                </c:pt>
                <c:pt idx="108">
                  <c:v>12.629816017608903</c:v>
                </c:pt>
                <c:pt idx="109">
                  <c:v>13.332027098218731</c:v>
                </c:pt>
                <c:pt idx="110">
                  <c:v>14.238932573084938</c:v>
                </c:pt>
                <c:pt idx="111">
                  <c:v>14.88291294750627</c:v>
                </c:pt>
                <c:pt idx="112">
                  <c:v>15.204008071764441</c:v>
                </c:pt>
                <c:pt idx="113">
                  <c:v>14.784626475365116</c:v>
                </c:pt>
                <c:pt idx="114">
                  <c:v>13.151968820185196</c:v>
                </c:pt>
                <c:pt idx="115">
                  <c:v>10.357031361660738</c:v>
                </c:pt>
                <c:pt idx="116">
                  <c:v>7.0857229907543982</c:v>
                </c:pt>
                <c:pt idx="117">
                  <c:v>4.0629202497265737</c:v>
                </c:pt>
                <c:pt idx="118">
                  <c:v>1.7771658293350399</c:v>
                </c:pt>
                <c:pt idx="119">
                  <c:v>0.31061593462800374</c:v>
                </c:pt>
                <c:pt idx="120">
                  <c:v>1.0054706586792861E-2</c:v>
                </c:pt>
                <c:pt idx="121">
                  <c:v>0.94194036275294479</c:v>
                </c:pt>
                <c:pt idx="122">
                  <c:v>2.8406580424422216</c:v>
                </c:pt>
                <c:pt idx="123">
                  <c:v>5.3392112616037082</c:v>
                </c:pt>
                <c:pt idx="124">
                  <c:v>8.3013003597164357</c:v>
                </c:pt>
                <c:pt idx="125">
                  <c:v>10.890797620814936</c:v>
                </c:pt>
                <c:pt idx="126">
                  <c:v>12.480923298640413</c:v>
                </c:pt>
                <c:pt idx="127">
                  <c:v>12.700373295808852</c:v>
                </c:pt>
                <c:pt idx="128">
                  <c:v>12.034770840575234</c:v>
                </c:pt>
                <c:pt idx="129">
                  <c:v>11.093541106441194</c:v>
                </c:pt>
                <c:pt idx="130">
                  <c:v>10.003929520371301</c:v>
                </c:pt>
                <c:pt idx="131">
                  <c:v>8.9571392842286244</c:v>
                </c:pt>
                <c:pt idx="132">
                  <c:v>7.8632632604246098</c:v>
                </c:pt>
                <c:pt idx="133">
                  <c:v>5.6474737424325667</c:v>
                </c:pt>
                <c:pt idx="134">
                  <c:v>1.97004836734164</c:v>
                </c:pt>
                <c:pt idx="135">
                  <c:v>-3.3735416178353859</c:v>
                </c:pt>
                <c:pt idx="136">
                  <c:v>-9.4702460720437855</c:v>
                </c:pt>
                <c:pt idx="137">
                  <c:v>-15.987396124953637</c:v>
                </c:pt>
                <c:pt idx="138">
                  <c:v>-22.579269822579963</c:v>
                </c:pt>
                <c:pt idx="139">
                  <c:v>-30.570056767167543</c:v>
                </c:pt>
                <c:pt idx="140">
                  <c:v>-41.329083054217868</c:v>
                </c:pt>
                <c:pt idx="141">
                  <c:v>-54.763450426998389</c:v>
                </c:pt>
                <c:pt idx="142">
                  <c:v>-68.228103828254532</c:v>
                </c:pt>
                <c:pt idx="143">
                  <c:v>-78.262101471099356</c:v>
                </c:pt>
                <c:pt idx="144">
                  <c:v>-80.896766935930927</c:v>
                </c:pt>
                <c:pt idx="145">
                  <c:v>-82.600897841496675</c:v>
                </c:pt>
                <c:pt idx="146">
                  <c:v>-94.325081753036685</c:v>
                </c:pt>
                <c:pt idx="147">
                  <c:v>-114.58609932055099</c:v>
                </c:pt>
                <c:pt idx="148">
                  <c:v>-138.48302526378171</c:v>
                </c:pt>
                <c:pt idx="149">
                  <c:v>-162.5796542748206</c:v>
                </c:pt>
                <c:pt idx="150">
                  <c:v>-184.65023554941394</c:v>
                </c:pt>
                <c:pt idx="151">
                  <c:v>-206.56061604128843</c:v>
                </c:pt>
                <c:pt idx="152">
                  <c:v>127.3754493165692</c:v>
                </c:pt>
                <c:pt idx="153">
                  <c:v>96.012269262063214</c:v>
                </c:pt>
                <c:pt idx="154">
                  <c:v>61.198063375011316</c:v>
                </c:pt>
                <c:pt idx="155">
                  <c:v>24.245349413685737</c:v>
                </c:pt>
                <c:pt idx="156">
                  <c:v>-9.555940240730262</c:v>
                </c:pt>
                <c:pt idx="157">
                  <c:v>-42.313888686490344</c:v>
                </c:pt>
                <c:pt idx="158">
                  <c:v>-74.800822557443624</c:v>
                </c:pt>
                <c:pt idx="159">
                  <c:v>-115.10348376769404</c:v>
                </c:pt>
                <c:pt idx="160">
                  <c:v>-157.98812100513661</c:v>
                </c:pt>
                <c:pt idx="161">
                  <c:v>-202.16599242566349</c:v>
                </c:pt>
                <c:pt idx="162">
                  <c:v>112.56522893611701</c:v>
                </c:pt>
                <c:pt idx="163">
                  <c:v>72.685951126546925</c:v>
                </c:pt>
                <c:pt idx="164">
                  <c:v>47.596751678396842</c:v>
                </c:pt>
                <c:pt idx="165">
                  <c:v>12.993628177504064</c:v>
                </c:pt>
                <c:pt idx="166">
                  <c:v>-28.509251972307666</c:v>
                </c:pt>
                <c:pt idx="167">
                  <c:v>-85.828526150467212</c:v>
                </c:pt>
                <c:pt idx="168">
                  <c:v>-147.77055859496178</c:v>
                </c:pt>
                <c:pt idx="169">
                  <c:v>-210.21019024037929</c:v>
                </c:pt>
                <c:pt idx="170">
                  <c:v>87.875490667922307</c:v>
                </c:pt>
                <c:pt idx="171">
                  <c:v>32.579846830110782</c:v>
                </c:pt>
                <c:pt idx="172">
                  <c:v>-23.129103273612202</c:v>
                </c:pt>
                <c:pt idx="173">
                  <c:v>-73.414343098742606</c:v>
                </c:pt>
                <c:pt idx="174">
                  <c:v>-121.45735468391645</c:v>
                </c:pt>
                <c:pt idx="175">
                  <c:v>-184.75585618274067</c:v>
                </c:pt>
                <c:pt idx="176">
                  <c:v>113.30561148603239</c:v>
                </c:pt>
                <c:pt idx="177">
                  <c:v>42.728558570039652</c:v>
                </c:pt>
                <c:pt idx="178">
                  <c:v>-34.908986902798702</c:v>
                </c:pt>
                <c:pt idx="179">
                  <c:v>-104.64954075097812</c:v>
                </c:pt>
                <c:pt idx="180">
                  <c:v>-180.77994307318562</c:v>
                </c:pt>
                <c:pt idx="181">
                  <c:v>100.68901267616887</c:v>
                </c:pt>
                <c:pt idx="182">
                  <c:v>40.636454771822287</c:v>
                </c:pt>
                <c:pt idx="183">
                  <c:v>-39.052731615182935</c:v>
                </c:pt>
                <c:pt idx="184">
                  <c:v>-106.04265928976818</c:v>
                </c:pt>
                <c:pt idx="185">
                  <c:v>-184.97235243680569</c:v>
                </c:pt>
                <c:pt idx="186">
                  <c:v>118.99991647896938</c:v>
                </c:pt>
                <c:pt idx="187">
                  <c:v>35.66947876276636</c:v>
                </c:pt>
                <c:pt idx="188">
                  <c:v>-43.044620874583536</c:v>
                </c:pt>
                <c:pt idx="189">
                  <c:v>-136.99276073867992</c:v>
                </c:pt>
                <c:pt idx="190">
                  <c:v>141.27959215023043</c:v>
                </c:pt>
                <c:pt idx="191">
                  <c:v>55.16842156169082</c:v>
                </c:pt>
                <c:pt idx="192">
                  <c:v>-32.315147615738539</c:v>
                </c:pt>
                <c:pt idx="193">
                  <c:v>-120.08726739631648</c:v>
                </c:pt>
                <c:pt idx="194">
                  <c:v>-215.44610721899772</c:v>
                </c:pt>
                <c:pt idx="195">
                  <c:v>56.900508506633273</c:v>
                </c:pt>
                <c:pt idx="196">
                  <c:v>-19.954996963774491</c:v>
                </c:pt>
                <c:pt idx="197">
                  <c:v>-128.80722029411231</c:v>
                </c:pt>
                <c:pt idx="198">
                  <c:v>132.87880212262746</c:v>
                </c:pt>
                <c:pt idx="199">
                  <c:v>48.833549235559389</c:v>
                </c:pt>
                <c:pt idx="200">
                  <c:v>-19.726946347529516</c:v>
                </c:pt>
                <c:pt idx="201">
                  <c:v>-134.17915223559521</c:v>
                </c:pt>
                <c:pt idx="202">
                  <c:v>115.18573036838107</c:v>
                </c:pt>
                <c:pt idx="203">
                  <c:v>53.148545924925543</c:v>
                </c:pt>
                <c:pt idx="204">
                  <c:v>-55.142848172648044</c:v>
                </c:pt>
                <c:pt idx="205">
                  <c:v>-192.442586118289</c:v>
                </c:pt>
                <c:pt idx="206">
                  <c:v>94.921739766301371</c:v>
                </c:pt>
                <c:pt idx="207">
                  <c:v>32.81520316892329</c:v>
                </c:pt>
                <c:pt idx="208">
                  <c:v>-77.500662681893573</c:v>
                </c:pt>
                <c:pt idx="209">
                  <c:v>131.63811984113391</c:v>
                </c:pt>
                <c:pt idx="210">
                  <c:v>63.991959349327857</c:v>
                </c:pt>
                <c:pt idx="211">
                  <c:v>-12.447519284624587</c:v>
                </c:pt>
                <c:pt idx="212">
                  <c:v>-145.91556722151807</c:v>
                </c:pt>
                <c:pt idx="213">
                  <c:v>132.3584182300927</c:v>
                </c:pt>
                <c:pt idx="214">
                  <c:v>53.654674346291898</c:v>
                </c:pt>
                <c:pt idx="215">
                  <c:v>-32.176148201440625</c:v>
                </c:pt>
                <c:pt idx="216">
                  <c:v>-202.44749299107542</c:v>
                </c:pt>
                <c:pt idx="217">
                  <c:v>92.473810159294729</c:v>
                </c:pt>
                <c:pt idx="218">
                  <c:v>-52.574148749507543</c:v>
                </c:pt>
                <c:pt idx="219">
                  <c:v>-130.80196343784988</c:v>
                </c:pt>
                <c:pt idx="220">
                  <c:v>134.29227903983531</c:v>
                </c:pt>
                <c:pt idx="221">
                  <c:v>81.272807708300903</c:v>
                </c:pt>
                <c:pt idx="222">
                  <c:v>-15.27380946666521</c:v>
                </c:pt>
                <c:pt idx="223">
                  <c:v>-182.85340089986909</c:v>
                </c:pt>
                <c:pt idx="224">
                  <c:v>90.373256642249942</c:v>
                </c:pt>
                <c:pt idx="225">
                  <c:v>26.737889252636805</c:v>
                </c:pt>
                <c:pt idx="226">
                  <c:v>-176.50278130209506</c:v>
                </c:pt>
                <c:pt idx="227">
                  <c:v>-174.20055796470263</c:v>
                </c:pt>
                <c:pt idx="228">
                  <c:v>67.124607039877844</c:v>
                </c:pt>
                <c:pt idx="229">
                  <c:v>25.903210816313468</c:v>
                </c:pt>
                <c:pt idx="230">
                  <c:v>-136.67117875852745</c:v>
                </c:pt>
                <c:pt idx="231">
                  <c:v>126.67932352546818</c:v>
                </c:pt>
                <c:pt idx="232">
                  <c:v>115.24384640093463</c:v>
                </c:pt>
                <c:pt idx="233">
                  <c:v>44.11897727625049</c:v>
                </c:pt>
                <c:pt idx="234">
                  <c:v>-216.25211521705523</c:v>
                </c:pt>
                <c:pt idx="235">
                  <c:v>132.10815031813496</c:v>
                </c:pt>
                <c:pt idx="236">
                  <c:v>94.204458540239287</c:v>
                </c:pt>
                <c:pt idx="237">
                  <c:v>100.56861577935969</c:v>
                </c:pt>
                <c:pt idx="238">
                  <c:v>66.788170200776335</c:v>
                </c:pt>
                <c:pt idx="239">
                  <c:v>100.29576092629775</c:v>
                </c:pt>
                <c:pt idx="240">
                  <c:v>-216.22189375084207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505-4926-94D1-D3EE1823DE32}"/>
            </c:ext>
          </c:extLst>
        </c:ser>
        <c:ser>
          <c:idx val="3"/>
          <c:order val="3"/>
          <c:tx>
            <c:v>16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Sheet1!$CF$6:$CF$246</c:f>
              <c:numCache>
                <c:formatCode>General</c:formatCode>
                <c:ptCount val="241"/>
                <c:pt idx="0">
                  <c:v>25.538195342285519</c:v>
                </c:pt>
                <c:pt idx="1">
                  <c:v>-4.1581019443570995</c:v>
                </c:pt>
                <c:pt idx="2">
                  <c:v>-14.692492268730348</c:v>
                </c:pt>
                <c:pt idx="3">
                  <c:v>-13.0245161251204</c:v>
                </c:pt>
                <c:pt idx="4">
                  <c:v>-20.412675593161055</c:v>
                </c:pt>
                <c:pt idx="5">
                  <c:v>12.016407129566829</c:v>
                </c:pt>
                <c:pt idx="6">
                  <c:v>-7.4342984275566408</c:v>
                </c:pt>
                <c:pt idx="7">
                  <c:v>-41.107765642856492</c:v>
                </c:pt>
                <c:pt idx="8">
                  <c:v>-12.863881757647476</c:v>
                </c:pt>
                <c:pt idx="9">
                  <c:v>32.014615955318405</c:v>
                </c:pt>
                <c:pt idx="10">
                  <c:v>-25.310290273443115</c:v>
                </c:pt>
                <c:pt idx="11">
                  <c:v>-11.985381302623011</c:v>
                </c:pt>
                <c:pt idx="12">
                  <c:v>-16.104761788681515</c:v>
                </c:pt>
                <c:pt idx="13">
                  <c:v>-12.264002951404962</c:v>
                </c:pt>
                <c:pt idx="14">
                  <c:v>16.811912856634734</c:v>
                </c:pt>
                <c:pt idx="15">
                  <c:v>-8.2014246104308768</c:v>
                </c:pt>
                <c:pt idx="16">
                  <c:v>-40.524246632783615</c:v>
                </c:pt>
                <c:pt idx="17">
                  <c:v>37.159267068122062</c:v>
                </c:pt>
                <c:pt idx="18">
                  <c:v>0.63959881166438493</c:v>
                </c:pt>
                <c:pt idx="19">
                  <c:v>200.48675148118252</c:v>
                </c:pt>
                <c:pt idx="20">
                  <c:v>-8.8613686507208058</c:v>
                </c:pt>
                <c:pt idx="21">
                  <c:v>46.516634477467733</c:v>
                </c:pt>
                <c:pt idx="22">
                  <c:v>146.87872146985572</c:v>
                </c:pt>
                <c:pt idx="23">
                  <c:v>-25.872446477511147</c:v>
                </c:pt>
                <c:pt idx="24">
                  <c:v>15.604554963435262</c:v>
                </c:pt>
                <c:pt idx="25">
                  <c:v>165.42088927324076</c:v>
                </c:pt>
                <c:pt idx="26">
                  <c:v>256.53022955383329</c:v>
                </c:pt>
                <c:pt idx="27">
                  <c:v>15.745250028103214</c:v>
                </c:pt>
                <c:pt idx="28">
                  <c:v>97.453772048649498</c:v>
                </c:pt>
                <c:pt idx="29">
                  <c:v>218.47856986742175</c:v>
                </c:pt>
                <c:pt idx="30">
                  <c:v>-30.56981889817186</c:v>
                </c:pt>
                <c:pt idx="31">
                  <c:v>64.081651629654317</c:v>
                </c:pt>
                <c:pt idx="32">
                  <c:v>174.05669610443525</c:v>
                </c:pt>
                <c:pt idx="33">
                  <c:v>280.29210020566353</c:v>
                </c:pt>
                <c:pt idx="34">
                  <c:v>22.292651701816197</c:v>
                </c:pt>
                <c:pt idx="35">
                  <c:v>114.43348739900955</c:v>
                </c:pt>
                <c:pt idx="36">
                  <c:v>226.19461259918046</c:v>
                </c:pt>
                <c:pt idx="37">
                  <c:v>-41.492995990593585</c:v>
                </c:pt>
                <c:pt idx="38">
                  <c:v>69.094782469996474</c:v>
                </c:pt>
                <c:pt idx="39">
                  <c:v>176.37267061848189</c:v>
                </c:pt>
                <c:pt idx="40">
                  <c:v>259.70243408021736</c:v>
                </c:pt>
                <c:pt idx="41">
                  <c:v>19.575433267770507</c:v>
                </c:pt>
                <c:pt idx="42">
                  <c:v>130.57866282739741</c:v>
                </c:pt>
                <c:pt idx="43">
                  <c:v>209.3206534951496</c:v>
                </c:pt>
                <c:pt idx="44">
                  <c:v>291.59577801149987</c:v>
                </c:pt>
                <c:pt idx="45">
                  <c:v>62.557076939756534</c:v>
                </c:pt>
                <c:pt idx="46">
                  <c:v>168.71061111985222</c:v>
                </c:pt>
                <c:pt idx="47">
                  <c:v>219.76671275959208</c:v>
                </c:pt>
                <c:pt idx="48">
                  <c:v>-27.216145742498412</c:v>
                </c:pt>
                <c:pt idx="49">
                  <c:v>82.545475593445914</c:v>
                </c:pt>
                <c:pt idx="50">
                  <c:v>129.17099360293204</c:v>
                </c:pt>
                <c:pt idx="51">
                  <c:v>182.8188409200518</c:v>
                </c:pt>
                <c:pt idx="52">
                  <c:v>225.09342293132073</c:v>
                </c:pt>
                <c:pt idx="53">
                  <c:v>-47.342759618629003</c:v>
                </c:pt>
                <c:pt idx="54">
                  <c:v>47.940136857263113</c:v>
                </c:pt>
                <c:pt idx="55">
                  <c:v>133.93253732644598</c:v>
                </c:pt>
                <c:pt idx="56">
                  <c:v>211.50425382124189</c:v>
                </c:pt>
                <c:pt idx="57">
                  <c:v>-58.805920313606691</c:v>
                </c:pt>
                <c:pt idx="58">
                  <c:v>35.783908362651673</c:v>
                </c:pt>
                <c:pt idx="59">
                  <c:v>111.73558242236547</c:v>
                </c:pt>
                <c:pt idx="60">
                  <c:v>190.12070750400176</c:v>
                </c:pt>
                <c:pt idx="61">
                  <c:v>259.32208528208491</c:v>
                </c:pt>
                <c:pt idx="62">
                  <c:v>-31.80294593742687</c:v>
                </c:pt>
                <c:pt idx="63">
                  <c:v>31.253478651741844</c:v>
                </c:pt>
                <c:pt idx="64">
                  <c:v>95.812122234483866</c:v>
                </c:pt>
                <c:pt idx="65">
                  <c:v>161.27405062577679</c:v>
                </c:pt>
                <c:pt idx="66">
                  <c:v>229.26900235957902</c:v>
                </c:pt>
                <c:pt idx="67">
                  <c:v>-60.056329714296879</c:v>
                </c:pt>
                <c:pt idx="68">
                  <c:v>8.8956244446569031</c:v>
                </c:pt>
                <c:pt idx="69">
                  <c:v>74.476302700715109</c:v>
                </c:pt>
                <c:pt idx="70">
                  <c:v>137.43607195962571</c:v>
                </c:pt>
                <c:pt idx="71">
                  <c:v>187.69893300857279</c:v>
                </c:pt>
                <c:pt idx="72">
                  <c:v>223.5751681408932</c:v>
                </c:pt>
                <c:pt idx="73">
                  <c:v>271.6203607103738</c:v>
                </c:pt>
                <c:pt idx="74">
                  <c:v>-42.903737195104497</c:v>
                </c:pt>
                <c:pt idx="75">
                  <c:v>7.0843711827772893</c:v>
                </c:pt>
                <c:pt idx="76">
                  <c:v>47.333039765718866</c:v>
                </c:pt>
                <c:pt idx="77">
                  <c:v>78.234700447669113</c:v>
                </c:pt>
                <c:pt idx="78">
                  <c:v>115.96555776193917</c:v>
                </c:pt>
                <c:pt idx="79">
                  <c:v>157.9369394103804</c:v>
                </c:pt>
                <c:pt idx="80">
                  <c:v>206.30782547331231</c:v>
                </c:pt>
                <c:pt idx="81">
                  <c:v>254.47411635529579</c:v>
                </c:pt>
                <c:pt idx="82">
                  <c:v>-61.107139193104928</c:v>
                </c:pt>
                <c:pt idx="83">
                  <c:v>-22.259210793127636</c:v>
                </c:pt>
                <c:pt idx="84">
                  <c:v>8.2736172467608498</c:v>
                </c:pt>
                <c:pt idx="85">
                  <c:v>35.681064200896103</c:v>
                </c:pt>
                <c:pt idx="86">
                  <c:v>67.075060750551387</c:v>
                </c:pt>
                <c:pt idx="87">
                  <c:v>101.17073501722281</c:v>
                </c:pt>
                <c:pt idx="88">
                  <c:v>134.73295850486105</c:v>
                </c:pt>
                <c:pt idx="89">
                  <c:v>166.65613064003725</c:v>
                </c:pt>
                <c:pt idx="90">
                  <c:v>193.54059926382735</c:v>
                </c:pt>
                <c:pt idx="91">
                  <c:v>217.36167441565311</c:v>
                </c:pt>
                <c:pt idx="92">
                  <c:v>239.85415042044099</c:v>
                </c:pt>
                <c:pt idx="93">
                  <c:v>262.7384192855252</c:v>
                </c:pt>
                <c:pt idx="94">
                  <c:v>284.3989476322252</c:v>
                </c:pt>
                <c:pt idx="95">
                  <c:v>-58.833400987904639</c:v>
                </c:pt>
                <c:pt idx="96">
                  <c:v>-49.765172975437025</c:v>
                </c:pt>
                <c:pt idx="97">
                  <c:v>-47.26918927257438</c:v>
                </c:pt>
                <c:pt idx="98">
                  <c:v>-42.493385357858074</c:v>
                </c:pt>
                <c:pt idx="99">
                  <c:v>-32.444830512648508</c:v>
                </c:pt>
                <c:pt idx="100">
                  <c:v>-20.628674887074311</c:v>
                </c:pt>
                <c:pt idx="101">
                  <c:v>-11.026918357681637</c:v>
                </c:pt>
                <c:pt idx="102">
                  <c:v>-4.0290594719217694</c:v>
                </c:pt>
                <c:pt idx="103">
                  <c:v>0.34215927984240579</c:v>
                </c:pt>
                <c:pt idx="104">
                  <c:v>3.7390361466044624</c:v>
                </c:pt>
                <c:pt idx="105">
                  <c:v>7.3562511732491345</c:v>
                </c:pt>
                <c:pt idx="106">
                  <c:v>10.889237229195842</c:v>
                </c:pt>
                <c:pt idx="107">
                  <c:v>13.424793838758021</c:v>
                </c:pt>
                <c:pt idx="108">
                  <c:v>14.420724130897213</c:v>
                </c:pt>
                <c:pt idx="109">
                  <c:v>14.380882729735447</c:v>
                </c:pt>
                <c:pt idx="110">
                  <c:v>13.647991666241126</c:v>
                </c:pt>
                <c:pt idx="111">
                  <c:v>12.970958798291576</c:v>
                </c:pt>
                <c:pt idx="112">
                  <c:v>12.400629173019581</c:v>
                </c:pt>
                <c:pt idx="113">
                  <c:v>11.389778694737359</c:v>
                </c:pt>
                <c:pt idx="114">
                  <c:v>9.6898987108334893</c:v>
                </c:pt>
                <c:pt idx="115">
                  <c:v>7.6459552771427894</c:v>
                </c:pt>
                <c:pt idx="116">
                  <c:v>5.3430011634033292</c:v>
                </c:pt>
                <c:pt idx="117">
                  <c:v>3.0687368132875292</c:v>
                </c:pt>
                <c:pt idx="118">
                  <c:v>1.1665530279615695</c:v>
                </c:pt>
                <c:pt idx="119">
                  <c:v>8.0005870911094235E-2</c:v>
                </c:pt>
                <c:pt idx="120">
                  <c:v>-4.4617260778068157E-4</c:v>
                </c:pt>
                <c:pt idx="121">
                  <c:v>0.9283588376274281</c:v>
                </c:pt>
                <c:pt idx="122">
                  <c:v>2.5477454660552041</c:v>
                </c:pt>
                <c:pt idx="123">
                  <c:v>4.4796742103343945</c:v>
                </c:pt>
                <c:pt idx="124">
                  <c:v>6.3909419260453291</c:v>
                </c:pt>
                <c:pt idx="125">
                  <c:v>8.0377975169897411</c:v>
                </c:pt>
                <c:pt idx="126">
                  <c:v>9.1681193872678648</c:v>
                </c:pt>
                <c:pt idx="127">
                  <c:v>9.658973490897651</c:v>
                </c:pt>
                <c:pt idx="128">
                  <c:v>9.7354177331563392</c:v>
                </c:pt>
                <c:pt idx="129">
                  <c:v>10.105681651486108</c:v>
                </c:pt>
                <c:pt idx="130">
                  <c:v>10.178252514822319</c:v>
                </c:pt>
                <c:pt idx="131">
                  <c:v>9.6755868551115185</c:v>
                </c:pt>
                <c:pt idx="132">
                  <c:v>7.9407372293411953</c:v>
                </c:pt>
                <c:pt idx="133">
                  <c:v>4.6456384394649177</c:v>
                </c:pt>
                <c:pt idx="134">
                  <c:v>0.6588964418186265</c:v>
                </c:pt>
                <c:pt idx="135">
                  <c:v>-3.7020089107849827</c:v>
                </c:pt>
                <c:pt idx="136">
                  <c:v>-7.8552038574093643</c:v>
                </c:pt>
                <c:pt idx="137">
                  <c:v>-13.306840123485287</c:v>
                </c:pt>
                <c:pt idx="138">
                  <c:v>-21.328822345225745</c:v>
                </c:pt>
                <c:pt idx="139">
                  <c:v>-31.894704080611774</c:v>
                </c:pt>
                <c:pt idx="140">
                  <c:v>-43.257930427152871</c:v>
                </c:pt>
                <c:pt idx="141">
                  <c:v>-52.095787811669197</c:v>
                </c:pt>
                <c:pt idx="142">
                  <c:v>-55.986909816662575</c:v>
                </c:pt>
                <c:pt idx="143">
                  <c:v>-61.035261637598381</c:v>
                </c:pt>
                <c:pt idx="144">
                  <c:v>286.5442166338421</c:v>
                </c:pt>
                <c:pt idx="145">
                  <c:v>266.72403309925977</c:v>
                </c:pt>
                <c:pt idx="146">
                  <c:v>243.78638020102198</c:v>
                </c:pt>
                <c:pt idx="147">
                  <c:v>220.26275547639116</c:v>
                </c:pt>
                <c:pt idx="148">
                  <c:v>197.20841940989919</c:v>
                </c:pt>
                <c:pt idx="149">
                  <c:v>172.14373219945372</c:v>
                </c:pt>
                <c:pt idx="150">
                  <c:v>143.82613521235805</c:v>
                </c:pt>
                <c:pt idx="151">
                  <c:v>110.91492293554619</c:v>
                </c:pt>
                <c:pt idx="152">
                  <c:v>76.101925489883769</c:v>
                </c:pt>
                <c:pt idx="153">
                  <c:v>42.353359935730197</c:v>
                </c:pt>
                <c:pt idx="154">
                  <c:v>11.614347745805347</c:v>
                </c:pt>
                <c:pt idx="155">
                  <c:v>-15.213378265789572</c:v>
                </c:pt>
                <c:pt idx="156">
                  <c:v>-47.494850452395411</c:v>
                </c:pt>
                <c:pt idx="157">
                  <c:v>273.10592601478459</c:v>
                </c:pt>
                <c:pt idx="158">
                  <c:v>227.96933050508588</c:v>
                </c:pt>
                <c:pt idx="159">
                  <c:v>180.27372817465488</c:v>
                </c:pt>
                <c:pt idx="160">
                  <c:v>132.42966736060583</c:v>
                </c:pt>
                <c:pt idx="161">
                  <c:v>92.849060807957301</c:v>
                </c:pt>
                <c:pt idx="162">
                  <c:v>54.509085108592537</c:v>
                </c:pt>
                <c:pt idx="163">
                  <c:v>19.318195243228104</c:v>
                </c:pt>
                <c:pt idx="164">
                  <c:v>-30.926010660481268</c:v>
                </c:pt>
                <c:pt idx="165">
                  <c:v>276.22379853226084</c:v>
                </c:pt>
                <c:pt idx="166">
                  <c:v>224.7290016892922</c:v>
                </c:pt>
                <c:pt idx="167">
                  <c:v>180.91837319005919</c:v>
                </c:pt>
                <c:pt idx="168">
                  <c:v>141.56654492247341</c:v>
                </c:pt>
                <c:pt idx="169">
                  <c:v>99.048566146258537</c:v>
                </c:pt>
                <c:pt idx="170">
                  <c:v>43.327507136564307</c:v>
                </c:pt>
                <c:pt idx="171">
                  <c:v>-24.285851833737638</c:v>
                </c:pt>
                <c:pt idx="172">
                  <c:v>266.42027736134469</c:v>
                </c:pt>
                <c:pt idx="173">
                  <c:v>196.99220739349346</c:v>
                </c:pt>
                <c:pt idx="174">
                  <c:v>129.25977501803513</c:v>
                </c:pt>
                <c:pt idx="175">
                  <c:v>61.732571362756119</c:v>
                </c:pt>
                <c:pt idx="176">
                  <c:v>-4.9501830929978468</c:v>
                </c:pt>
                <c:pt idx="177">
                  <c:v>288.59496968354154</c:v>
                </c:pt>
                <c:pt idx="178">
                  <c:v>219.69304329564341</c:v>
                </c:pt>
                <c:pt idx="179">
                  <c:v>138.11274574700033</c:v>
                </c:pt>
                <c:pt idx="180">
                  <c:v>64.609068287328398</c:v>
                </c:pt>
                <c:pt idx="181">
                  <c:v>-10.143460170328083</c:v>
                </c:pt>
                <c:pt idx="182">
                  <c:v>265.34154028994647</c:v>
                </c:pt>
                <c:pt idx="183">
                  <c:v>177.14155969551251</c:v>
                </c:pt>
                <c:pt idx="184">
                  <c:v>85.567412563725426</c:v>
                </c:pt>
                <c:pt idx="185">
                  <c:v>-0.21288032813251334</c:v>
                </c:pt>
                <c:pt idx="186">
                  <c:v>272.2464220029816</c:v>
                </c:pt>
                <c:pt idx="187">
                  <c:v>179.85188773047383</c:v>
                </c:pt>
                <c:pt idx="188">
                  <c:v>93.549268418034075</c:v>
                </c:pt>
                <c:pt idx="189">
                  <c:v>93.441133016554531</c:v>
                </c:pt>
                <c:pt idx="190">
                  <c:v>6.0659525962982315</c:v>
                </c:pt>
                <c:pt idx="191">
                  <c:v>284.18344342194723</c:v>
                </c:pt>
                <c:pt idx="192">
                  <c:v>226.41862253097028</c:v>
                </c:pt>
                <c:pt idx="193">
                  <c:v>98.266510083393015</c:v>
                </c:pt>
                <c:pt idx="194">
                  <c:v>-6.4202260483840234</c:v>
                </c:pt>
                <c:pt idx="195">
                  <c:v>270.37923773781313</c:v>
                </c:pt>
                <c:pt idx="196">
                  <c:v>167.46172630765022</c:v>
                </c:pt>
                <c:pt idx="197">
                  <c:v>59.063325132894114</c:v>
                </c:pt>
                <c:pt idx="198">
                  <c:v>-53.093994249618504</c:v>
                </c:pt>
                <c:pt idx="199">
                  <c:v>231.44934051902914</c:v>
                </c:pt>
                <c:pt idx="200">
                  <c:v>127.49520839016297</c:v>
                </c:pt>
                <c:pt idx="201">
                  <c:v>11.190396213264108</c:v>
                </c:pt>
                <c:pt idx="202">
                  <c:v>274.06175483211189</c:v>
                </c:pt>
                <c:pt idx="203">
                  <c:v>189.53118818071272</c:v>
                </c:pt>
                <c:pt idx="204">
                  <c:v>85.663521310449298</c:v>
                </c:pt>
                <c:pt idx="205">
                  <c:v>-16.282495291961112</c:v>
                </c:pt>
                <c:pt idx="206">
                  <c:v>220.21817538274956</c:v>
                </c:pt>
                <c:pt idx="207">
                  <c:v>150.54092161659989</c:v>
                </c:pt>
                <c:pt idx="208">
                  <c:v>29.392959996596801</c:v>
                </c:pt>
                <c:pt idx="209">
                  <c:v>252.54237821819402</c:v>
                </c:pt>
                <c:pt idx="210">
                  <c:v>172.10870721000262</c:v>
                </c:pt>
                <c:pt idx="211">
                  <c:v>104.62002400247675</c:v>
                </c:pt>
                <c:pt idx="212">
                  <c:v>-59.035468929646157</c:v>
                </c:pt>
                <c:pt idx="213">
                  <c:v>182.332668819861</c:v>
                </c:pt>
                <c:pt idx="214">
                  <c:v>101.24128037863363</c:v>
                </c:pt>
                <c:pt idx="215">
                  <c:v>18.518700308230223</c:v>
                </c:pt>
                <c:pt idx="216">
                  <c:v>238.28635559939462</c:v>
                </c:pt>
                <c:pt idx="217">
                  <c:v>192.91806164580697</c:v>
                </c:pt>
                <c:pt idx="218">
                  <c:v>-63.604345189758789</c:v>
                </c:pt>
                <c:pt idx="219">
                  <c:v>182.24132895179184</c:v>
                </c:pt>
                <c:pt idx="220">
                  <c:v>141.09573188613263</c:v>
                </c:pt>
                <c:pt idx="221">
                  <c:v>55.007361186450282</c:v>
                </c:pt>
                <c:pt idx="222">
                  <c:v>32.872439388580105</c:v>
                </c:pt>
                <c:pt idx="223">
                  <c:v>151.2663192346225</c:v>
                </c:pt>
                <c:pt idx="224">
                  <c:v>131.52863783329596</c:v>
                </c:pt>
                <c:pt idx="225">
                  <c:v>232.26712918175551</c:v>
                </c:pt>
                <c:pt idx="226">
                  <c:v>210.08738200902818</c:v>
                </c:pt>
                <c:pt idx="227">
                  <c:v>128.9418263270496</c:v>
                </c:pt>
                <c:pt idx="228">
                  <c:v>20.735763858052508</c:v>
                </c:pt>
                <c:pt idx="229">
                  <c:v>216.38347101756867</c:v>
                </c:pt>
                <c:pt idx="230">
                  <c:v>148.25736311961077</c:v>
                </c:pt>
                <c:pt idx="231">
                  <c:v>64.898443141416919</c:v>
                </c:pt>
                <c:pt idx="232">
                  <c:v>262.01976293954647</c:v>
                </c:pt>
                <c:pt idx="233">
                  <c:v>138.04652782636558</c:v>
                </c:pt>
                <c:pt idx="234">
                  <c:v>81.64557614678742</c:v>
                </c:pt>
                <c:pt idx="235">
                  <c:v>67.351357007439759</c:v>
                </c:pt>
                <c:pt idx="236">
                  <c:v>86.811159011087284</c:v>
                </c:pt>
                <c:pt idx="237">
                  <c:v>70.932607075936957</c:v>
                </c:pt>
                <c:pt idx="238">
                  <c:v>39.420667164917518</c:v>
                </c:pt>
                <c:pt idx="239">
                  <c:v>126.88138688399951</c:v>
                </c:pt>
                <c:pt idx="240">
                  <c:v>-23.390686451909943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505-4926-94D1-D3EE1823DE32}"/>
            </c:ext>
          </c:extLst>
        </c:ser>
        <c:ser>
          <c:idx val="4"/>
          <c:order val="4"/>
          <c:tx>
            <c:v>18</c:v>
          </c:tx>
          <c:spPr>
            <a:ln w="22225"/>
          </c:spPr>
          <c:marker>
            <c:symbol val="none"/>
          </c:marker>
          <c:xVal>
            <c:numRef>
              <c:f>Sheet1!$BV$6:$BV$246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Sheet1!$CL$6:$CL$246</c:f>
              <c:numCache>
                <c:formatCode>General</c:formatCode>
                <c:ptCount val="241"/>
                <c:pt idx="0">
                  <c:v>235.47595407618053</c:v>
                </c:pt>
                <c:pt idx="1">
                  <c:v>281.14523595277126</c:v>
                </c:pt>
                <c:pt idx="2">
                  <c:v>174.22370663184148</c:v>
                </c:pt>
                <c:pt idx="3">
                  <c:v>173.48941815019569</c:v>
                </c:pt>
                <c:pt idx="4">
                  <c:v>160.88138916999895</c:v>
                </c:pt>
                <c:pt idx="5">
                  <c:v>201.52546153494484</c:v>
                </c:pt>
                <c:pt idx="6">
                  <c:v>145.02363048879425</c:v>
                </c:pt>
                <c:pt idx="7">
                  <c:v>211.89708598693312</c:v>
                </c:pt>
                <c:pt idx="8">
                  <c:v>262.42691492578354</c:v>
                </c:pt>
                <c:pt idx="9">
                  <c:v>172.03586792855347</c:v>
                </c:pt>
                <c:pt idx="10">
                  <c:v>293.06870898321046</c:v>
                </c:pt>
                <c:pt idx="11">
                  <c:v>289.51048037131329</c:v>
                </c:pt>
                <c:pt idx="12">
                  <c:v>227.43531119706341</c:v>
                </c:pt>
                <c:pt idx="13">
                  <c:v>249.86278824337154</c:v>
                </c:pt>
                <c:pt idx="14">
                  <c:v>6.1460205724009711</c:v>
                </c:pt>
                <c:pt idx="15">
                  <c:v>142.25586397813993</c:v>
                </c:pt>
                <c:pt idx="16">
                  <c:v>307.08580452408154</c:v>
                </c:pt>
                <c:pt idx="17">
                  <c:v>23.771287843835438</c:v>
                </c:pt>
                <c:pt idx="18">
                  <c:v>197.17157268364431</c:v>
                </c:pt>
                <c:pt idx="19">
                  <c:v>-17.141818097108569</c:v>
                </c:pt>
                <c:pt idx="20">
                  <c:v>127.0924735896253</c:v>
                </c:pt>
                <c:pt idx="21">
                  <c:v>292.14550436350845</c:v>
                </c:pt>
                <c:pt idx="22">
                  <c:v>-22.793085227348968</c:v>
                </c:pt>
                <c:pt idx="23">
                  <c:v>86.88675337282146</c:v>
                </c:pt>
                <c:pt idx="24">
                  <c:v>201.65744892068068</c:v>
                </c:pt>
                <c:pt idx="25">
                  <c:v>-4.4307368194476737</c:v>
                </c:pt>
                <c:pt idx="26">
                  <c:v>87.991452009249159</c:v>
                </c:pt>
                <c:pt idx="27">
                  <c:v>259.65568814969572</c:v>
                </c:pt>
                <c:pt idx="28">
                  <c:v>21.625355566944222</c:v>
                </c:pt>
                <c:pt idx="29">
                  <c:v>190.97724397095368</c:v>
                </c:pt>
                <c:pt idx="30">
                  <c:v>319.97779383427957</c:v>
                </c:pt>
                <c:pt idx="31">
                  <c:v>122.74269761723836</c:v>
                </c:pt>
                <c:pt idx="32">
                  <c:v>229.3847937402615</c:v>
                </c:pt>
                <c:pt idx="33">
                  <c:v>325.12602833255727</c:v>
                </c:pt>
                <c:pt idx="34">
                  <c:v>102.57342373812816</c:v>
                </c:pt>
                <c:pt idx="35">
                  <c:v>202.46045202109752</c:v>
                </c:pt>
                <c:pt idx="36">
                  <c:v>307.75253913057065</c:v>
                </c:pt>
                <c:pt idx="37">
                  <c:v>81.650444602777895</c:v>
                </c:pt>
                <c:pt idx="38">
                  <c:v>190.35218304043786</c:v>
                </c:pt>
                <c:pt idx="39">
                  <c:v>-26.72445676189011</c:v>
                </c:pt>
                <c:pt idx="40">
                  <c:v>82.033677807434017</c:v>
                </c:pt>
                <c:pt idx="41">
                  <c:v>200.97788470773759</c:v>
                </c:pt>
                <c:pt idx="42">
                  <c:v>-22.508745401242209</c:v>
                </c:pt>
                <c:pt idx="43">
                  <c:v>87.985701962613632</c:v>
                </c:pt>
                <c:pt idx="44">
                  <c:v>208.11663128819669</c:v>
                </c:pt>
                <c:pt idx="45">
                  <c:v>323.44201145486136</c:v>
                </c:pt>
                <c:pt idx="46">
                  <c:v>83.40880461741348</c:v>
                </c:pt>
                <c:pt idx="47">
                  <c:v>224.03033025320863</c:v>
                </c:pt>
                <c:pt idx="48">
                  <c:v>326.91323196232594</c:v>
                </c:pt>
                <c:pt idx="49">
                  <c:v>104.79304738144938</c:v>
                </c:pt>
                <c:pt idx="50">
                  <c:v>197.86413368700767</c:v>
                </c:pt>
                <c:pt idx="51">
                  <c:v>288.50540349443668</c:v>
                </c:pt>
                <c:pt idx="52">
                  <c:v>62.904649923352224</c:v>
                </c:pt>
                <c:pt idx="53">
                  <c:v>128.42552063109477</c:v>
                </c:pt>
                <c:pt idx="54">
                  <c:v>244.11341990012693</c:v>
                </c:pt>
                <c:pt idx="55">
                  <c:v>295.9084711440612</c:v>
                </c:pt>
                <c:pt idx="56">
                  <c:v>47.565173718888403</c:v>
                </c:pt>
                <c:pt idx="57">
                  <c:v>137.29710157000684</c:v>
                </c:pt>
                <c:pt idx="58">
                  <c:v>256.93650495058677</c:v>
                </c:pt>
                <c:pt idx="59">
                  <c:v>-8.0857097901880763</c:v>
                </c:pt>
                <c:pt idx="60">
                  <c:v>104.68601209277359</c:v>
                </c:pt>
                <c:pt idx="61">
                  <c:v>196.39659395922675</c:v>
                </c:pt>
                <c:pt idx="62">
                  <c:v>296.28857420402704</c:v>
                </c:pt>
                <c:pt idx="63">
                  <c:v>13.767287922848652</c:v>
                </c:pt>
                <c:pt idx="64">
                  <c:v>94.675753705450546</c:v>
                </c:pt>
                <c:pt idx="65">
                  <c:v>127.3967276972311</c:v>
                </c:pt>
                <c:pt idx="66">
                  <c:v>222.48175342274851</c:v>
                </c:pt>
                <c:pt idx="67">
                  <c:v>313.64643955667356</c:v>
                </c:pt>
                <c:pt idx="68">
                  <c:v>45.521158162766625</c:v>
                </c:pt>
                <c:pt idx="69">
                  <c:v>138.86085951280654</c:v>
                </c:pt>
                <c:pt idx="70">
                  <c:v>233.11297641098122</c:v>
                </c:pt>
                <c:pt idx="71">
                  <c:v>62.409529576723088</c:v>
                </c:pt>
                <c:pt idx="72">
                  <c:v>221.12516831952354</c:v>
                </c:pt>
                <c:pt idx="73">
                  <c:v>308.58561223211689</c:v>
                </c:pt>
                <c:pt idx="74">
                  <c:v>27.195871054181126</c:v>
                </c:pt>
                <c:pt idx="75">
                  <c:v>106.9764421827891</c:v>
                </c:pt>
                <c:pt idx="76">
                  <c:v>175.58957131946417</c:v>
                </c:pt>
                <c:pt idx="77">
                  <c:v>239.5349549317128</c:v>
                </c:pt>
                <c:pt idx="78">
                  <c:v>295.62898516529174</c:v>
                </c:pt>
                <c:pt idx="79">
                  <c:v>-4.9878741244409923</c:v>
                </c:pt>
                <c:pt idx="80">
                  <c:v>52.756591675299958</c:v>
                </c:pt>
                <c:pt idx="81">
                  <c:v>110.34317592656257</c:v>
                </c:pt>
                <c:pt idx="82">
                  <c:v>161.3849675177531</c:v>
                </c:pt>
                <c:pt idx="83">
                  <c:v>196.1088518700727</c:v>
                </c:pt>
                <c:pt idx="84">
                  <c:v>220.92850975008994</c:v>
                </c:pt>
                <c:pt idx="85">
                  <c:v>252.85797185576493</c:v>
                </c:pt>
                <c:pt idx="86">
                  <c:v>288.08569058962274</c:v>
                </c:pt>
                <c:pt idx="87">
                  <c:v>319.86187347915831</c:v>
                </c:pt>
                <c:pt idx="88">
                  <c:v>-14.692476458969651</c:v>
                </c:pt>
                <c:pt idx="89">
                  <c:v>16.435815810831372</c:v>
                </c:pt>
                <c:pt idx="90">
                  <c:v>52.48100909641235</c:v>
                </c:pt>
                <c:pt idx="91">
                  <c:v>89.799087881209559</c:v>
                </c:pt>
                <c:pt idx="92">
                  <c:v>125.8864746212579</c:v>
                </c:pt>
                <c:pt idx="93">
                  <c:v>158.03406016780164</c:v>
                </c:pt>
                <c:pt idx="94">
                  <c:v>-171.66970981817434</c:v>
                </c:pt>
                <c:pt idx="95">
                  <c:v>-141.91314027019354</c:v>
                </c:pt>
                <c:pt idx="96">
                  <c:v>-115.13489412753125</c:v>
                </c:pt>
                <c:pt idx="97">
                  <c:v>-91.093189695340186</c:v>
                </c:pt>
                <c:pt idx="98">
                  <c:v>-74.634320921431708</c:v>
                </c:pt>
                <c:pt idx="99">
                  <c:v>-63.700017781462748</c:v>
                </c:pt>
                <c:pt idx="100">
                  <c:v>-53.248630024908721</c:v>
                </c:pt>
                <c:pt idx="101">
                  <c:v>-40.860593988633582</c:v>
                </c:pt>
                <c:pt idx="102">
                  <c:v>-27.321171891229625</c:v>
                </c:pt>
                <c:pt idx="103">
                  <c:v>-15.755858115457755</c:v>
                </c:pt>
                <c:pt idx="104">
                  <c:v>-7.3590518924179094</c:v>
                </c:pt>
                <c:pt idx="105">
                  <c:v>-1.0753785214314746</c:v>
                </c:pt>
                <c:pt idx="106">
                  <c:v>4.1827119955816841</c:v>
                </c:pt>
                <c:pt idx="107">
                  <c:v>9.3402330237601632</c:v>
                </c:pt>
                <c:pt idx="108">
                  <c:v>13.699625211780699</c:v>
                </c:pt>
                <c:pt idx="109">
                  <c:v>16.331672778067826</c:v>
                </c:pt>
                <c:pt idx="110">
                  <c:v>17.221421489680836</c:v>
                </c:pt>
                <c:pt idx="111">
                  <c:v>16.996431626400977</c:v>
                </c:pt>
                <c:pt idx="112">
                  <c:v>15.961254187733971</c:v>
                </c:pt>
                <c:pt idx="113">
                  <c:v>14.562163155119265</c:v>
                </c:pt>
                <c:pt idx="114">
                  <c:v>12.73109515915155</c:v>
                </c:pt>
                <c:pt idx="115">
                  <c:v>10.252723088774729</c:v>
                </c:pt>
                <c:pt idx="116">
                  <c:v>7.1860683185992968</c:v>
                </c:pt>
                <c:pt idx="117">
                  <c:v>3.953779434279511</c:v>
                </c:pt>
                <c:pt idx="118">
                  <c:v>1.0019054808037424</c:v>
                </c:pt>
                <c:pt idx="119">
                  <c:v>-0.55420215171841392</c:v>
                </c:pt>
                <c:pt idx="120">
                  <c:v>1.3321567283242075E-4</c:v>
                </c:pt>
                <c:pt idx="121">
                  <c:v>2.274649480202271</c:v>
                </c:pt>
                <c:pt idx="122">
                  <c:v>5.4128245796314047</c:v>
                </c:pt>
                <c:pt idx="123">
                  <c:v>8.4365767984642162</c:v>
                </c:pt>
                <c:pt idx="124">
                  <c:v>11.05561142232753</c:v>
                </c:pt>
                <c:pt idx="125">
                  <c:v>13.103582149509435</c:v>
                </c:pt>
                <c:pt idx="126">
                  <c:v>14.471017402358882</c:v>
                </c:pt>
                <c:pt idx="127">
                  <c:v>15.513709847651</c:v>
                </c:pt>
                <c:pt idx="128">
                  <c:v>16.379695754170854</c:v>
                </c:pt>
                <c:pt idx="129">
                  <c:v>16.029036951009715</c:v>
                </c:pt>
                <c:pt idx="130">
                  <c:v>14.010970906512824</c:v>
                </c:pt>
                <c:pt idx="131">
                  <c:v>10.31221362745481</c:v>
                </c:pt>
                <c:pt idx="132">
                  <c:v>5.3408340650253194</c:v>
                </c:pt>
                <c:pt idx="133">
                  <c:v>-0.2456887484616459</c:v>
                </c:pt>
                <c:pt idx="134">
                  <c:v>-5.9029462064700624</c:v>
                </c:pt>
                <c:pt idx="135">
                  <c:v>-13.365550946283093</c:v>
                </c:pt>
                <c:pt idx="136">
                  <c:v>-23.6041001465737</c:v>
                </c:pt>
                <c:pt idx="137">
                  <c:v>-36.770724995262981</c:v>
                </c:pt>
                <c:pt idx="138">
                  <c:v>-49.791388557437585</c:v>
                </c:pt>
                <c:pt idx="139">
                  <c:v>-60.905475050093287</c:v>
                </c:pt>
                <c:pt idx="140">
                  <c:v>-71.039158682198888</c:v>
                </c:pt>
                <c:pt idx="141">
                  <c:v>-85.171690881179472</c:v>
                </c:pt>
                <c:pt idx="142">
                  <c:v>-106.06219350564763</c:v>
                </c:pt>
                <c:pt idx="143">
                  <c:v>-132.92774754373838</c:v>
                </c:pt>
                <c:pt idx="144">
                  <c:v>-161.83387791467615</c:v>
                </c:pt>
                <c:pt idx="145">
                  <c:v>167.4138964934985</c:v>
                </c:pt>
                <c:pt idx="146">
                  <c:v>136.13042803879966</c:v>
                </c:pt>
                <c:pt idx="147">
                  <c:v>103.02863771036513</c:v>
                </c:pt>
                <c:pt idx="148">
                  <c:v>66.114626269969435</c:v>
                </c:pt>
                <c:pt idx="149">
                  <c:v>26.889726584263613</c:v>
                </c:pt>
                <c:pt idx="150">
                  <c:v>-7.7568857822552388</c:v>
                </c:pt>
                <c:pt idx="151">
                  <c:v>328.99404284680907</c:v>
                </c:pt>
                <c:pt idx="152">
                  <c:v>306.4145362222032</c:v>
                </c:pt>
                <c:pt idx="153">
                  <c:v>275.68811570962151</c:v>
                </c:pt>
                <c:pt idx="154">
                  <c:v>244.21165445934525</c:v>
                </c:pt>
                <c:pt idx="155">
                  <c:v>219.31878789792842</c:v>
                </c:pt>
                <c:pt idx="156">
                  <c:v>187.87035662232233</c:v>
                </c:pt>
                <c:pt idx="157">
                  <c:v>138.58153878576951</c:v>
                </c:pt>
                <c:pt idx="158">
                  <c:v>81.283845104964499</c:v>
                </c:pt>
                <c:pt idx="159">
                  <c:v>21.956931033267978</c:v>
                </c:pt>
                <c:pt idx="160">
                  <c:v>321.97939876081227</c:v>
                </c:pt>
                <c:pt idx="161">
                  <c:v>269.68555837192764</c:v>
                </c:pt>
                <c:pt idx="162">
                  <c:v>215.97214841309273</c:v>
                </c:pt>
                <c:pt idx="163">
                  <c:v>141.66984627071184</c:v>
                </c:pt>
                <c:pt idx="164">
                  <c:v>68.370224135620461</c:v>
                </c:pt>
                <c:pt idx="165">
                  <c:v>-13.585249769412513</c:v>
                </c:pt>
                <c:pt idx="166">
                  <c:v>256.86719748860583</c:v>
                </c:pt>
                <c:pt idx="167">
                  <c:v>176.24126699999667</c:v>
                </c:pt>
                <c:pt idx="168">
                  <c:v>217.38112022523094</c:v>
                </c:pt>
                <c:pt idx="169">
                  <c:v>160.44595400382067</c:v>
                </c:pt>
                <c:pt idx="170">
                  <c:v>75.375704795884204</c:v>
                </c:pt>
                <c:pt idx="171">
                  <c:v>-11.746230987436036</c:v>
                </c:pt>
                <c:pt idx="172">
                  <c:v>253.23214399288881</c:v>
                </c:pt>
                <c:pt idx="173">
                  <c:v>210.09621121939364</c:v>
                </c:pt>
                <c:pt idx="174">
                  <c:v>141.45881165074471</c:v>
                </c:pt>
                <c:pt idx="175">
                  <c:v>83.611901793613541</c:v>
                </c:pt>
                <c:pt idx="176">
                  <c:v>-29.424678907716157</c:v>
                </c:pt>
                <c:pt idx="177">
                  <c:v>243.0986766965604</c:v>
                </c:pt>
                <c:pt idx="178">
                  <c:v>144.60048750092255</c:v>
                </c:pt>
                <c:pt idx="179">
                  <c:v>41.950131828715271</c:v>
                </c:pt>
                <c:pt idx="180">
                  <c:v>293.82283078254989</c:v>
                </c:pt>
                <c:pt idx="181">
                  <c:v>199.10725280091037</c:v>
                </c:pt>
                <c:pt idx="182">
                  <c:v>88.623477401568607</c:v>
                </c:pt>
                <c:pt idx="183">
                  <c:v>-12.381194935941636</c:v>
                </c:pt>
                <c:pt idx="184">
                  <c:v>224.94297751410448</c:v>
                </c:pt>
                <c:pt idx="185">
                  <c:v>141.97136247833248</c:v>
                </c:pt>
                <c:pt idx="186">
                  <c:v>46.940894706149251</c:v>
                </c:pt>
                <c:pt idx="187">
                  <c:v>301.58119444510669</c:v>
                </c:pt>
                <c:pt idx="188">
                  <c:v>209.62831378855589</c:v>
                </c:pt>
                <c:pt idx="189">
                  <c:v>122.07240525786158</c:v>
                </c:pt>
                <c:pt idx="190">
                  <c:v>-19.38975241846623</c:v>
                </c:pt>
                <c:pt idx="191">
                  <c:v>237.02193008441805</c:v>
                </c:pt>
                <c:pt idx="192">
                  <c:v>138.19374128635602</c:v>
                </c:pt>
                <c:pt idx="193">
                  <c:v>59.210153180881932</c:v>
                </c:pt>
                <c:pt idx="194">
                  <c:v>244.89086681279434</c:v>
                </c:pt>
                <c:pt idx="195">
                  <c:v>146.0310315578765</c:v>
                </c:pt>
                <c:pt idx="196">
                  <c:v>20.09272531951126</c:v>
                </c:pt>
                <c:pt idx="197">
                  <c:v>262.52712959242604</c:v>
                </c:pt>
                <c:pt idx="198">
                  <c:v>195.53542863680747</c:v>
                </c:pt>
                <c:pt idx="199">
                  <c:v>6.8916447821955273</c:v>
                </c:pt>
                <c:pt idx="200">
                  <c:v>246.01870445770507</c:v>
                </c:pt>
                <c:pt idx="201">
                  <c:v>161.83005759192974</c:v>
                </c:pt>
                <c:pt idx="202">
                  <c:v>14.375277578059695</c:v>
                </c:pt>
                <c:pt idx="203">
                  <c:v>226.51804863358882</c:v>
                </c:pt>
                <c:pt idx="204">
                  <c:v>125.63272380223273</c:v>
                </c:pt>
                <c:pt idx="205">
                  <c:v>305.03929642588434</c:v>
                </c:pt>
                <c:pt idx="206">
                  <c:v>270.01176765704054</c:v>
                </c:pt>
                <c:pt idx="207">
                  <c:v>163.64815828725531</c:v>
                </c:pt>
                <c:pt idx="208">
                  <c:v>304.67891307850499</c:v>
                </c:pt>
                <c:pt idx="209">
                  <c:v>238.27819512740888</c:v>
                </c:pt>
                <c:pt idx="210">
                  <c:v>89.543991838626397</c:v>
                </c:pt>
                <c:pt idx="211">
                  <c:v>56.849626419966043</c:v>
                </c:pt>
                <c:pt idx="212">
                  <c:v>164.47846759870197</c:v>
                </c:pt>
                <c:pt idx="213">
                  <c:v>102.14917130886741</c:v>
                </c:pt>
                <c:pt idx="214">
                  <c:v>288.06228684808764</c:v>
                </c:pt>
                <c:pt idx="215">
                  <c:v>209.94588606948577</c:v>
                </c:pt>
                <c:pt idx="216">
                  <c:v>42.38159812441765</c:v>
                </c:pt>
                <c:pt idx="217">
                  <c:v>306.57710126384063</c:v>
                </c:pt>
                <c:pt idx="218">
                  <c:v>297.03530832259094</c:v>
                </c:pt>
                <c:pt idx="219">
                  <c:v>53.846849057181316</c:v>
                </c:pt>
                <c:pt idx="220">
                  <c:v>257.44725240617527</c:v>
                </c:pt>
                <c:pt idx="221">
                  <c:v>126.17551134467718</c:v>
                </c:pt>
                <c:pt idx="222">
                  <c:v>131.00472899424562</c:v>
                </c:pt>
                <c:pt idx="223">
                  <c:v>196.80174249316283</c:v>
                </c:pt>
                <c:pt idx="224">
                  <c:v>287.2550567827551</c:v>
                </c:pt>
                <c:pt idx="225">
                  <c:v>230.39245369625797</c:v>
                </c:pt>
                <c:pt idx="226">
                  <c:v>127.68173229937398</c:v>
                </c:pt>
                <c:pt idx="227">
                  <c:v>273.28382989713583</c:v>
                </c:pt>
                <c:pt idx="228">
                  <c:v>212.45180104572003</c:v>
                </c:pt>
                <c:pt idx="229">
                  <c:v>170.29003735030579</c:v>
                </c:pt>
                <c:pt idx="230">
                  <c:v>294.58393334244096</c:v>
                </c:pt>
                <c:pt idx="231">
                  <c:v>257.03581570782779</c:v>
                </c:pt>
                <c:pt idx="232">
                  <c:v>327.6253690383528</c:v>
                </c:pt>
                <c:pt idx="233">
                  <c:v>230.64191808543956</c:v>
                </c:pt>
                <c:pt idx="234">
                  <c:v>144.67292006796595</c:v>
                </c:pt>
                <c:pt idx="235">
                  <c:v>2.0959406453137603</c:v>
                </c:pt>
                <c:pt idx="236">
                  <c:v>249.35524849458136</c:v>
                </c:pt>
                <c:pt idx="237">
                  <c:v>53.515076990649945</c:v>
                </c:pt>
                <c:pt idx="238">
                  <c:v>22.653209651639926</c:v>
                </c:pt>
                <c:pt idx="239">
                  <c:v>167.90584525440684</c:v>
                </c:pt>
                <c:pt idx="240">
                  <c:v>83.03979887394091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505-4926-94D1-D3EE1823D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70144"/>
        <c:axId val="94472064"/>
      </c:scatterChart>
      <c:valAx>
        <c:axId val="94470144"/>
        <c:scaling>
          <c:orientation val="minMax"/>
          <c:max val="30"/>
          <c:min val="-3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472064"/>
        <c:crossesAt val="-90"/>
        <c:crossBetween val="midCat"/>
        <c:majorUnit val="10"/>
        <c:minorUnit val="5"/>
      </c:valAx>
      <c:valAx>
        <c:axId val="94472064"/>
        <c:scaling>
          <c:orientation val="minMax"/>
          <c:max val="45"/>
          <c:min val="-4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Phase</a:t>
                </a:r>
                <a:r>
                  <a:rPr lang="en-US" baseline="0"/>
                  <a:t> (degrees</a:t>
                </a:r>
                <a:r>
                  <a:rPr lang="en-US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470144"/>
        <c:crosses val="autoZero"/>
        <c:crossBetween val="midCat"/>
        <c:majorUnit val="15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/>
              <a:t>45 Degree Horn; D-Plane</a:t>
            </a:r>
            <a:r>
              <a:rPr lang="en-US" sz="1050" b="1" baseline="0"/>
              <a:t>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7"/>
          <c:order val="0"/>
          <c:tx>
            <c:v>Co1.8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Sheet1!$J$733:$J$1093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Sheet1!$L$733:$L$1093</c:f>
              <c:numCache>
                <c:formatCode>0.000</c:formatCode>
                <c:ptCount val="361"/>
                <c:pt idx="0">
                  <c:v>0</c:v>
                </c:pt>
                <c:pt idx="1">
                  <c:v>-3.3200000000004337E-3</c:v>
                </c:pt>
                <c:pt idx="2">
                  <c:v>-1.3260000000000716E-2</c:v>
                </c:pt>
                <c:pt idx="3">
                  <c:v>-2.9809999999999448E-2</c:v>
                </c:pt>
                <c:pt idx="4">
                  <c:v>-5.2910000000000679E-2</c:v>
                </c:pt>
                <c:pt idx="5">
                  <c:v>-8.2499999999999574E-2</c:v>
                </c:pt>
                <c:pt idx="6">
                  <c:v>-0.11850000000000094</c:v>
                </c:pt>
                <c:pt idx="7">
                  <c:v>-0.16083000000000069</c:v>
                </c:pt>
                <c:pt idx="8">
                  <c:v>-0.20936000000000021</c:v>
                </c:pt>
                <c:pt idx="9">
                  <c:v>-0.26397000000000048</c:v>
                </c:pt>
                <c:pt idx="10">
                  <c:v>-0.32451000000000008</c:v>
                </c:pt>
                <c:pt idx="11">
                  <c:v>-0.39081999999999972</c:v>
                </c:pt>
                <c:pt idx="12">
                  <c:v>-0.46273000000000053</c:v>
                </c:pt>
                <c:pt idx="13">
                  <c:v>-0.54005000000000081</c:v>
                </c:pt>
                <c:pt idx="14">
                  <c:v>-0.62258000000000102</c:v>
                </c:pt>
                <c:pt idx="15">
                  <c:v>-0.71011000000000024</c:v>
                </c:pt>
                <c:pt idx="16">
                  <c:v>-0.80241000000000007</c:v>
                </c:pt>
                <c:pt idx="17">
                  <c:v>-0.89925999999999995</c:v>
                </c:pt>
                <c:pt idx="18">
                  <c:v>-1.0004200000000001</c:v>
                </c:pt>
                <c:pt idx="19">
                  <c:v>-1.1056500000000007</c:v>
                </c:pt>
                <c:pt idx="20">
                  <c:v>-1.2147000000000006</c:v>
                </c:pt>
                <c:pt idx="21">
                  <c:v>-1.3273399999999995</c:v>
                </c:pt>
                <c:pt idx="22">
                  <c:v>-1.4433199999999999</c:v>
                </c:pt>
                <c:pt idx="23">
                  <c:v>-1.5624099999999999</c:v>
                </c:pt>
                <c:pt idx="24">
                  <c:v>-1.6843699999999995</c:v>
                </c:pt>
                <c:pt idx="25">
                  <c:v>-1.8090000000000011</c:v>
                </c:pt>
                <c:pt idx="26">
                  <c:v>-1.9360700000000008</c:v>
                </c:pt>
                <c:pt idx="27">
                  <c:v>-2.06541</c:v>
                </c:pt>
                <c:pt idx="28">
                  <c:v>-2.1968300000000003</c:v>
                </c:pt>
                <c:pt idx="29">
                  <c:v>-2.33019</c:v>
                </c:pt>
                <c:pt idx="30">
                  <c:v>-2.4653600000000004</c:v>
                </c:pt>
                <c:pt idx="31">
                  <c:v>-2.6022200000000009</c:v>
                </c:pt>
                <c:pt idx="32">
                  <c:v>-2.7406900000000007</c:v>
                </c:pt>
                <c:pt idx="33">
                  <c:v>-2.8807100000000005</c:v>
                </c:pt>
                <c:pt idx="34">
                  <c:v>-3.0222600000000011</c:v>
                </c:pt>
                <c:pt idx="35">
                  <c:v>-3.1653199999999995</c:v>
                </c:pt>
                <c:pt idx="36">
                  <c:v>-3.30992</c:v>
                </c:pt>
                <c:pt idx="37">
                  <c:v>-3.4561000000000011</c:v>
                </c:pt>
                <c:pt idx="38">
                  <c:v>-3.6039300000000001</c:v>
                </c:pt>
                <c:pt idx="39">
                  <c:v>-3.7535100000000003</c:v>
                </c:pt>
                <c:pt idx="40">
                  <c:v>-3.9049300000000002</c:v>
                </c:pt>
                <c:pt idx="41">
                  <c:v>-4.0583399999999994</c:v>
                </c:pt>
                <c:pt idx="42">
                  <c:v>-4.2138799999999996</c:v>
                </c:pt>
                <c:pt idx="43">
                  <c:v>-4.3716989999999996</c:v>
                </c:pt>
                <c:pt idx="44">
                  <c:v>-4.5319739999999999</c:v>
                </c:pt>
                <c:pt idx="45">
                  <c:v>-4.6948790000000002</c:v>
                </c:pt>
                <c:pt idx="46">
                  <c:v>-4.860595</c:v>
                </c:pt>
                <c:pt idx="47">
                  <c:v>-5.0293050000000008</c:v>
                </c:pt>
                <c:pt idx="48">
                  <c:v>-5.201193</c:v>
                </c:pt>
                <c:pt idx="49">
                  <c:v>-5.376436</c:v>
                </c:pt>
                <c:pt idx="50">
                  <c:v>-5.5552100000000006</c:v>
                </c:pt>
                <c:pt idx="51">
                  <c:v>-5.7376810000000003</c:v>
                </c:pt>
                <c:pt idx="52">
                  <c:v>-5.9240060000000003</c:v>
                </c:pt>
                <c:pt idx="53">
                  <c:v>-6.114331</c:v>
                </c:pt>
                <c:pt idx="54">
                  <c:v>-6.308789</c:v>
                </c:pt>
                <c:pt idx="55">
                  <c:v>-6.5074960000000006</c:v>
                </c:pt>
                <c:pt idx="56">
                  <c:v>-6.7105540000000001</c:v>
                </c:pt>
                <c:pt idx="57">
                  <c:v>-6.91805</c:v>
                </c:pt>
                <c:pt idx="58">
                  <c:v>-7.1300480000000004</c:v>
                </c:pt>
                <c:pt idx="59">
                  <c:v>-7.346597</c:v>
                </c:pt>
                <c:pt idx="60">
                  <c:v>-7.5677240000000001</c:v>
                </c:pt>
                <c:pt idx="61">
                  <c:v>-7.7934380000000001</c:v>
                </c:pt>
                <c:pt idx="62">
                  <c:v>-8.0237240000000014</c:v>
                </c:pt>
                <c:pt idx="63">
                  <c:v>-8.2585480000000011</c:v>
                </c:pt>
                <c:pt idx="64">
                  <c:v>-8.4978529999999992</c:v>
                </c:pt>
                <c:pt idx="65">
                  <c:v>-8.7415620000000001</c:v>
                </c:pt>
                <c:pt idx="66">
                  <c:v>-8.9895750000000003</c:v>
                </c:pt>
                <c:pt idx="67">
                  <c:v>-9.2417700000000007</c:v>
                </c:pt>
                <c:pt idx="68">
                  <c:v>-9.4980039999999999</c:v>
                </c:pt>
                <c:pt idx="69">
                  <c:v>-9.7581109999999995</c:v>
                </c:pt>
                <c:pt idx="70">
                  <c:v>-10.021906000000001</c:v>
                </c:pt>
                <c:pt idx="71">
                  <c:v>-10.289182</c:v>
                </c:pt>
                <c:pt idx="72">
                  <c:v>-10.559714</c:v>
                </c:pt>
                <c:pt idx="73">
                  <c:v>-10.833255000000001</c:v>
                </c:pt>
                <c:pt idx="74">
                  <c:v>-11.109543</c:v>
                </c:pt>
                <c:pt idx="75">
                  <c:v>-11.388300000000001</c:v>
                </c:pt>
                <c:pt idx="76">
                  <c:v>-11.669231</c:v>
                </c:pt>
                <c:pt idx="77">
                  <c:v>-11.952030000000001</c:v>
                </c:pt>
                <c:pt idx="78">
                  <c:v>-12.236378999999999</c:v>
                </c:pt>
                <c:pt idx="79">
                  <c:v>-12.521953</c:v>
                </c:pt>
                <c:pt idx="80">
                  <c:v>-12.808421000000001</c:v>
                </c:pt>
                <c:pt idx="81">
                  <c:v>-13.095447</c:v>
                </c:pt>
                <c:pt idx="82">
                  <c:v>-13.382700100000001</c:v>
                </c:pt>
                <c:pt idx="83">
                  <c:v>-13.6698486</c:v>
                </c:pt>
                <c:pt idx="84">
                  <c:v>-13.956570300000001</c:v>
                </c:pt>
                <c:pt idx="85">
                  <c:v>-14.24255316</c:v>
                </c:pt>
                <c:pt idx="86">
                  <c:v>-14.527499500000001</c:v>
                </c:pt>
                <c:pt idx="87">
                  <c:v>-14.8111294</c:v>
                </c:pt>
                <c:pt idx="88">
                  <c:v>-15.0931839</c:v>
                </c:pt>
                <c:pt idx="89">
                  <c:v>-15.373428000000001</c:v>
                </c:pt>
                <c:pt idx="90">
                  <c:v>-15.651655</c:v>
                </c:pt>
                <c:pt idx="91">
                  <c:v>-15.927686</c:v>
                </c:pt>
                <c:pt idx="92">
                  <c:v>-16.201373</c:v>
                </c:pt>
                <c:pt idx="93">
                  <c:v>-16.472602999999999</c:v>
                </c:pt>
                <c:pt idx="94">
                  <c:v>-16.741295000000001</c:v>
                </c:pt>
                <c:pt idx="95">
                  <c:v>-17.007401999999999</c:v>
                </c:pt>
                <c:pt idx="96">
                  <c:v>-17.270911000000002</c:v>
                </c:pt>
                <c:pt idx="97">
                  <c:v>-17.531841</c:v>
                </c:pt>
                <c:pt idx="98">
                  <c:v>-17.790243</c:v>
                </c:pt>
                <c:pt idx="99">
                  <c:v>-18.046196000000002</c:v>
                </c:pt>
                <c:pt idx="100">
                  <c:v>-18.299807999999999</c:v>
                </c:pt>
                <c:pt idx="101">
                  <c:v>-18.551207999999999</c:v>
                </c:pt>
                <c:pt idx="102">
                  <c:v>-18.800550000000001</c:v>
                </c:pt>
                <c:pt idx="103">
                  <c:v>-19.048002</c:v>
                </c:pt>
                <c:pt idx="104">
                  <c:v>-19.293749999999999</c:v>
                </c:pt>
                <c:pt idx="105">
                  <c:v>-19.537990999999998</c:v>
                </c:pt>
                <c:pt idx="106">
                  <c:v>-19.780926999999998</c:v>
                </c:pt>
                <c:pt idx="107">
                  <c:v>-20.022769</c:v>
                </c:pt>
                <c:pt idx="108">
                  <c:v>-20.263726999999999</c:v>
                </c:pt>
                <c:pt idx="109">
                  <c:v>-20.504013</c:v>
                </c:pt>
                <c:pt idx="110">
                  <c:v>-20.743833000000002</c:v>
                </c:pt>
                <c:pt idx="111">
                  <c:v>-20.983387</c:v>
                </c:pt>
                <c:pt idx="112">
                  <c:v>-21.222871000000001</c:v>
                </c:pt>
                <c:pt idx="113">
                  <c:v>-21.462467</c:v>
                </c:pt>
                <c:pt idx="114">
                  <c:v>-21.702348000000001</c:v>
                </c:pt>
                <c:pt idx="115">
                  <c:v>-21.942674</c:v>
                </c:pt>
                <c:pt idx="116">
                  <c:v>-22.183592000000001</c:v>
                </c:pt>
                <c:pt idx="117">
                  <c:v>-22.425232999999999</c:v>
                </c:pt>
                <c:pt idx="118">
                  <c:v>-22.667715000000001</c:v>
                </c:pt>
                <c:pt idx="119">
                  <c:v>-22.911138999999999</c:v>
                </c:pt>
                <c:pt idx="120">
                  <c:v>-23.15559</c:v>
                </c:pt>
                <c:pt idx="121">
                  <c:v>-23.401136999999999</c:v>
                </c:pt>
                <c:pt idx="122">
                  <c:v>-23.647832999999999</c:v>
                </c:pt>
                <c:pt idx="123">
                  <c:v>-23.895713999999998</c:v>
                </c:pt>
                <c:pt idx="124">
                  <c:v>-24.144801000000001</c:v>
                </c:pt>
                <c:pt idx="125">
                  <c:v>-24.395099999999999</c:v>
                </c:pt>
                <c:pt idx="126">
                  <c:v>-24.64659</c:v>
                </c:pt>
                <c:pt idx="127">
                  <c:v>-24.899259999999998</c:v>
                </c:pt>
                <c:pt idx="128">
                  <c:v>-25.15306</c:v>
                </c:pt>
                <c:pt idx="129">
                  <c:v>-25.40793</c:v>
                </c:pt>
                <c:pt idx="130">
                  <c:v>-25.663800000000002</c:v>
                </c:pt>
                <c:pt idx="131">
                  <c:v>-25.920580000000001</c:v>
                </c:pt>
                <c:pt idx="132">
                  <c:v>-26.178190000000001</c:v>
                </c:pt>
                <c:pt idx="133">
                  <c:v>-26.436509999999998</c:v>
                </c:pt>
                <c:pt idx="134">
                  <c:v>-26.695410000000003</c:v>
                </c:pt>
                <c:pt idx="135">
                  <c:v>-26.95477</c:v>
                </c:pt>
                <c:pt idx="136">
                  <c:v>-27.21443</c:v>
                </c:pt>
                <c:pt idx="137">
                  <c:v>-27.474249999999998</c:v>
                </c:pt>
                <c:pt idx="138">
                  <c:v>-27.734070000000003</c:v>
                </c:pt>
                <c:pt idx="139">
                  <c:v>-27.99371</c:v>
                </c:pt>
                <c:pt idx="140">
                  <c:v>-28.25299</c:v>
                </c:pt>
                <c:pt idx="141">
                  <c:v>-28.51174</c:v>
                </c:pt>
                <c:pt idx="142">
                  <c:v>-28.769770000000001</c:v>
                </c:pt>
                <c:pt idx="143">
                  <c:v>-29.026879999999998</c:v>
                </c:pt>
                <c:pt idx="144">
                  <c:v>-29.282890000000002</c:v>
                </c:pt>
                <c:pt idx="145">
                  <c:v>-29.537599999999998</c:v>
                </c:pt>
                <c:pt idx="146">
                  <c:v>-29.79081</c:v>
                </c:pt>
                <c:pt idx="147">
                  <c:v>-30.042349999999999</c:v>
                </c:pt>
                <c:pt idx="148">
                  <c:v>-30.292009999999998</c:v>
                </c:pt>
                <c:pt idx="149">
                  <c:v>-30.539629999999999</c:v>
                </c:pt>
                <c:pt idx="150">
                  <c:v>-30.78501</c:v>
                </c:pt>
                <c:pt idx="151">
                  <c:v>-31.027999999999999</c:v>
                </c:pt>
                <c:pt idx="152">
                  <c:v>-31.268440000000002</c:v>
                </c:pt>
                <c:pt idx="153">
                  <c:v>-31.506180000000001</c:v>
                </c:pt>
                <c:pt idx="154">
                  <c:v>-31.74108</c:v>
                </c:pt>
                <c:pt idx="155">
                  <c:v>-31.973030000000001</c:v>
                </c:pt>
                <c:pt idx="156">
                  <c:v>-32.201909999999998</c:v>
                </c:pt>
                <c:pt idx="157">
                  <c:v>-32.427630000000001</c:v>
                </c:pt>
                <c:pt idx="158">
                  <c:v>-32.650120000000001</c:v>
                </c:pt>
                <c:pt idx="159">
                  <c:v>-32.869330000000005</c:v>
                </c:pt>
                <c:pt idx="160">
                  <c:v>-33.0852</c:v>
                </c:pt>
                <c:pt idx="161">
                  <c:v>-33.297730000000001</c:v>
                </c:pt>
                <c:pt idx="162">
                  <c:v>-33.506900000000002</c:v>
                </c:pt>
                <c:pt idx="163">
                  <c:v>-33.712730000000001</c:v>
                </c:pt>
                <c:pt idx="164">
                  <c:v>-33.91525</c:v>
                </c:pt>
                <c:pt idx="165">
                  <c:v>-34.114509999999996</c:v>
                </c:pt>
                <c:pt idx="166">
                  <c:v>-34.310590000000005</c:v>
                </c:pt>
                <c:pt idx="167">
                  <c:v>-34.503550000000004</c:v>
                </c:pt>
                <c:pt idx="168">
                  <c:v>-34.6935</c:v>
                </c:pt>
                <c:pt idx="169">
                  <c:v>-34.880539999999996</c:v>
                </c:pt>
                <c:pt idx="170">
                  <c:v>-35.064800000000005</c:v>
                </c:pt>
                <c:pt idx="171">
                  <c:v>-35.246390000000005</c:v>
                </c:pt>
                <c:pt idx="172">
                  <c:v>-35.425470000000004</c:v>
                </c:pt>
                <c:pt idx="173">
                  <c:v>-35.602159999999998</c:v>
                </c:pt>
                <c:pt idx="174">
                  <c:v>-35.776620000000001</c:v>
                </c:pt>
                <c:pt idx="175">
                  <c:v>-35.948979999999999</c:v>
                </c:pt>
                <c:pt idx="176">
                  <c:v>-36.119399999999999</c:v>
                </c:pt>
                <c:pt idx="177">
                  <c:v>-36.28801</c:v>
                </c:pt>
                <c:pt idx="178">
                  <c:v>-36.454940000000001</c:v>
                </c:pt>
                <c:pt idx="179">
                  <c:v>-36.62032</c:v>
                </c:pt>
                <c:pt idx="180">
                  <c:v>-36.78425</c:v>
                </c:pt>
                <c:pt idx="181">
                  <c:v>-36.946840000000002</c:v>
                </c:pt>
                <c:pt idx="182">
                  <c:v>-37.108159999999998</c:v>
                </c:pt>
                <c:pt idx="183">
                  <c:v>-37.268270000000001</c:v>
                </c:pt>
                <c:pt idx="184">
                  <c:v>-37.427220000000005</c:v>
                </c:pt>
                <c:pt idx="185">
                  <c:v>-37.585009999999997</c:v>
                </c:pt>
                <c:pt idx="186">
                  <c:v>-37.741640000000004</c:v>
                </c:pt>
                <c:pt idx="187">
                  <c:v>-37.897080000000003</c:v>
                </c:pt>
                <c:pt idx="188">
                  <c:v>-38.051249999999996</c:v>
                </c:pt>
                <c:pt idx="189">
                  <c:v>-38.204070000000002</c:v>
                </c:pt>
                <c:pt idx="190">
                  <c:v>-38.355429999999998</c:v>
                </c:pt>
                <c:pt idx="191">
                  <c:v>-38.505160000000004</c:v>
                </c:pt>
                <c:pt idx="192">
                  <c:v>-38.653120000000001</c:v>
                </c:pt>
                <c:pt idx="193">
                  <c:v>-38.799099999999996</c:v>
                </c:pt>
                <c:pt idx="194">
                  <c:v>-38.942880000000002</c:v>
                </c:pt>
                <c:pt idx="195">
                  <c:v>-39.084249999999997</c:v>
                </c:pt>
                <c:pt idx="196">
                  <c:v>-39.222970000000004</c:v>
                </c:pt>
                <c:pt idx="197">
                  <c:v>-39.358779999999996</c:v>
                </c:pt>
                <c:pt idx="198">
                  <c:v>-39.49147</c:v>
                </c:pt>
                <c:pt idx="199">
                  <c:v>-39.620800000000003</c:v>
                </c:pt>
                <c:pt idx="200">
                  <c:v>-39.746560000000002</c:v>
                </c:pt>
                <c:pt idx="201">
                  <c:v>-39.868600000000001</c:v>
                </c:pt>
                <c:pt idx="202">
                  <c:v>-39.986760000000004</c:v>
                </c:pt>
                <c:pt idx="203">
                  <c:v>-40.10098</c:v>
                </c:pt>
                <c:pt idx="204">
                  <c:v>-40.211210000000001</c:v>
                </c:pt>
                <c:pt idx="205">
                  <c:v>-40.317509999999999</c:v>
                </c:pt>
                <c:pt idx="206">
                  <c:v>-40.419979999999995</c:v>
                </c:pt>
                <c:pt idx="207">
                  <c:v>-40.518799999999999</c:v>
                </c:pt>
                <c:pt idx="208">
                  <c:v>-40.614239999999995</c:v>
                </c:pt>
                <c:pt idx="209">
                  <c:v>-40.706649999999996</c:v>
                </c:pt>
                <c:pt idx="210">
                  <c:v>-40.79645</c:v>
                </c:pt>
                <c:pt idx="211">
                  <c:v>-40.884129999999999</c:v>
                </c:pt>
                <c:pt idx="212">
                  <c:v>-40.970259999999996</c:v>
                </c:pt>
                <c:pt idx="213">
                  <c:v>-41.05545</c:v>
                </c:pt>
                <c:pt idx="214">
                  <c:v>-41.140389999999996</c:v>
                </c:pt>
                <c:pt idx="215">
                  <c:v>-41.225769999999997</c:v>
                </c:pt>
                <c:pt idx="216">
                  <c:v>-41.312330000000003</c:v>
                </c:pt>
                <c:pt idx="217">
                  <c:v>-41.40081</c:v>
                </c:pt>
                <c:pt idx="218">
                  <c:v>-41.491950000000003</c:v>
                </c:pt>
                <c:pt idx="219">
                  <c:v>-41.586460000000002</c:v>
                </c:pt>
                <c:pt idx="220">
                  <c:v>-41.685010000000005</c:v>
                </c:pt>
                <c:pt idx="221">
                  <c:v>-41.788240000000002</c:v>
                </c:pt>
                <c:pt idx="222">
                  <c:v>-41.89667</c:v>
                </c:pt>
                <c:pt idx="223">
                  <c:v>-42.010770000000001</c:v>
                </c:pt>
                <c:pt idx="224">
                  <c:v>-42.130870000000002</c:v>
                </c:pt>
                <c:pt idx="225">
                  <c:v>-42.257149999999996</c:v>
                </c:pt>
                <c:pt idx="226">
                  <c:v>-42.38964</c:v>
                </c:pt>
                <c:pt idx="227">
                  <c:v>-42.528170000000003</c:v>
                </c:pt>
                <c:pt idx="228">
                  <c:v>-42.672330000000002</c:v>
                </c:pt>
                <c:pt idx="229">
                  <c:v>-42.821489999999997</c:v>
                </c:pt>
                <c:pt idx="230">
                  <c:v>-42.974699999999999</c:v>
                </c:pt>
                <c:pt idx="231">
                  <c:v>-43.130710000000001</c:v>
                </c:pt>
                <c:pt idx="232">
                  <c:v>-43.28792</c:v>
                </c:pt>
                <c:pt idx="233">
                  <c:v>-43.444389999999999</c:v>
                </c:pt>
                <c:pt idx="234">
                  <c:v>-43.597840000000005</c:v>
                </c:pt>
                <c:pt idx="235">
                  <c:v>-43.745640000000002</c:v>
                </c:pt>
                <c:pt idx="236">
                  <c:v>-43.88494</c:v>
                </c:pt>
                <c:pt idx="237">
                  <c:v>-44.012659999999997</c:v>
                </c:pt>
                <c:pt idx="238">
                  <c:v>-44.125730000000004</c:v>
                </c:pt>
                <c:pt idx="239">
                  <c:v>-44.221170000000001</c:v>
                </c:pt>
                <c:pt idx="240">
                  <c:v>-44.296329999999998</c:v>
                </c:pt>
                <c:pt idx="241">
                  <c:v>-44.349060000000001</c:v>
                </c:pt>
                <c:pt idx="242">
                  <c:v>-44.377939999999995</c:v>
                </c:pt>
                <c:pt idx="243">
                  <c:v>-44.382370000000002</c:v>
                </c:pt>
                <c:pt idx="244">
                  <c:v>-44.36271</c:v>
                </c:pt>
                <c:pt idx="245">
                  <c:v>-44.320239999999998</c:v>
                </c:pt>
                <c:pt idx="246">
                  <c:v>-44.25712</c:v>
                </c:pt>
                <c:pt idx="247">
                  <c:v>-44.176220000000001</c:v>
                </c:pt>
                <c:pt idx="248">
                  <c:v>-44.080960000000005</c:v>
                </c:pt>
                <c:pt idx="249">
                  <c:v>-43.975120000000004</c:v>
                </c:pt>
                <c:pt idx="250">
                  <c:v>-43.8626</c:v>
                </c:pt>
                <c:pt idx="251">
                  <c:v>-43.747299999999996</c:v>
                </c:pt>
                <c:pt idx="252">
                  <c:v>-43.632950000000001</c:v>
                </c:pt>
                <c:pt idx="253">
                  <c:v>-43.523029999999999</c:v>
                </c:pt>
                <c:pt idx="254">
                  <c:v>-43.420699999999997</c:v>
                </c:pt>
                <c:pt idx="255">
                  <c:v>-43.328739999999996</c:v>
                </c:pt>
                <c:pt idx="256">
                  <c:v>-43.249589999999998</c:v>
                </c:pt>
                <c:pt idx="257">
                  <c:v>-43.185290000000002</c:v>
                </c:pt>
                <c:pt idx="258">
                  <c:v>-43.137509999999999</c:v>
                </c:pt>
                <c:pt idx="259">
                  <c:v>-43.107550000000003</c:v>
                </c:pt>
                <c:pt idx="260">
                  <c:v>-43.096339999999998</c:v>
                </c:pt>
                <c:pt idx="261">
                  <c:v>-43.10445</c:v>
                </c:pt>
                <c:pt idx="262">
                  <c:v>-43.13203</c:v>
                </c:pt>
                <c:pt idx="263">
                  <c:v>-43.178830000000005</c:v>
                </c:pt>
                <c:pt idx="264">
                  <c:v>-43.244109999999999</c:v>
                </c:pt>
                <c:pt idx="265">
                  <c:v>-43.326620000000005</c:v>
                </c:pt>
                <c:pt idx="266">
                  <c:v>-43.424509999999998</c:v>
                </c:pt>
                <c:pt idx="267">
                  <c:v>-43.535250000000005</c:v>
                </c:pt>
                <c:pt idx="268">
                  <c:v>-43.65558</c:v>
                </c:pt>
                <c:pt idx="269">
                  <c:v>-43.78145</c:v>
                </c:pt>
                <c:pt idx="270">
                  <c:v>-43.907989999999998</c:v>
                </c:pt>
                <c:pt idx="271">
                  <c:v>-44.029589999999999</c:v>
                </c:pt>
                <c:pt idx="272">
                  <c:v>-44.140050000000002</c:v>
                </c:pt>
                <c:pt idx="273">
                  <c:v>-44.232889999999998</c:v>
                </c:pt>
                <c:pt idx="274">
                  <c:v>-44.301739999999995</c:v>
                </c:pt>
                <c:pt idx="275">
                  <c:v>-44.340879999999999</c:v>
                </c:pt>
                <c:pt idx="276">
                  <c:v>-44.345860000000002</c:v>
                </c:pt>
                <c:pt idx="277">
                  <c:v>-44.314019999999999</c:v>
                </c:pt>
                <c:pt idx="278">
                  <c:v>-44.24483</c:v>
                </c:pt>
                <c:pt idx="279">
                  <c:v>-44.14</c:v>
                </c:pt>
                <c:pt idx="280">
                  <c:v>-44.00338</c:v>
                </c:pt>
                <c:pt idx="281">
                  <c:v>-43.840429999999998</c:v>
                </c:pt>
                <c:pt idx="282">
                  <c:v>-43.657800000000002</c:v>
                </c:pt>
                <c:pt idx="283">
                  <c:v>-43.462649999999996</c:v>
                </c:pt>
                <c:pt idx="284">
                  <c:v>-43.262219999999999</c:v>
                </c:pt>
                <c:pt idx="285">
                  <c:v>-43.063410000000005</c:v>
                </c:pt>
                <c:pt idx="286">
                  <c:v>-42.872550000000004</c:v>
                </c:pt>
                <c:pt idx="287">
                  <c:v>-42.695270000000001</c:v>
                </c:pt>
                <c:pt idx="288">
                  <c:v>-42.536500000000004</c:v>
                </c:pt>
                <c:pt idx="289">
                  <c:v>-42.400490000000005</c:v>
                </c:pt>
                <c:pt idx="290">
                  <c:v>-42.290900000000001</c:v>
                </c:pt>
                <c:pt idx="291">
                  <c:v>-42.210859999999997</c:v>
                </c:pt>
                <c:pt idx="292">
                  <c:v>-42.163119999999999</c:v>
                </c:pt>
                <c:pt idx="293">
                  <c:v>-42.150080000000003</c:v>
                </c:pt>
                <c:pt idx="294">
                  <c:v>-42.173919999999995</c:v>
                </c:pt>
                <c:pt idx="295">
                  <c:v>-42.23659</c:v>
                </c:pt>
                <c:pt idx="296">
                  <c:v>-42.339910000000003</c:v>
                </c:pt>
                <c:pt idx="297">
                  <c:v>-42.48556</c:v>
                </c:pt>
                <c:pt idx="298">
                  <c:v>-42.674999999999997</c:v>
                </c:pt>
                <c:pt idx="299">
                  <c:v>-42.909500000000001</c:v>
                </c:pt>
                <c:pt idx="300">
                  <c:v>-43.189890000000005</c:v>
                </c:pt>
                <c:pt idx="301">
                  <c:v>-43.516370000000002</c:v>
                </c:pt>
                <c:pt idx="302">
                  <c:v>-43.888090000000005</c:v>
                </c:pt>
                <c:pt idx="303">
                  <c:v>-44.302480000000003</c:v>
                </c:pt>
                <c:pt idx="304">
                  <c:v>-44.754300000000001</c:v>
                </c:pt>
                <c:pt idx="305">
                  <c:v>-45.234279999999998</c:v>
                </c:pt>
                <c:pt idx="306">
                  <c:v>-45.7273</c:v>
                </c:pt>
                <c:pt idx="307">
                  <c:v>-46.210409999999996</c:v>
                </c:pt>
                <c:pt idx="308">
                  <c:v>-46.651499999999999</c:v>
                </c:pt>
                <c:pt idx="309">
                  <c:v>-47.010240000000003</c:v>
                </c:pt>
                <c:pt idx="310">
                  <c:v>-47.243380000000002</c:v>
                </c:pt>
                <c:pt idx="311">
                  <c:v>-47.315109999999997</c:v>
                </c:pt>
                <c:pt idx="312">
                  <c:v>-47.209119999999999</c:v>
                </c:pt>
                <c:pt idx="313">
                  <c:v>-46.934960000000004</c:v>
                </c:pt>
                <c:pt idx="314">
                  <c:v>-46.524340000000002</c:v>
                </c:pt>
                <c:pt idx="315">
                  <c:v>-46.019850000000005</c:v>
                </c:pt>
                <c:pt idx="316">
                  <c:v>-45.4636</c:v>
                </c:pt>
                <c:pt idx="317">
                  <c:v>-44.890470000000001</c:v>
                </c:pt>
                <c:pt idx="318">
                  <c:v>-44.326099999999997</c:v>
                </c:pt>
                <c:pt idx="319">
                  <c:v>-43.787880000000001</c:v>
                </c:pt>
                <c:pt idx="320">
                  <c:v>-43.286839999999998</c:v>
                </c:pt>
                <c:pt idx="321">
                  <c:v>-42.829509999999999</c:v>
                </c:pt>
                <c:pt idx="322">
                  <c:v>-42.419519999999999</c:v>
                </c:pt>
                <c:pt idx="323">
                  <c:v>-42.058599999999998</c:v>
                </c:pt>
                <c:pt idx="324">
                  <c:v>-41.74736</c:v>
                </c:pt>
                <c:pt idx="325">
                  <c:v>-41.485799999999998</c:v>
                </c:pt>
                <c:pt idx="326">
                  <c:v>-41.27355</c:v>
                </c:pt>
                <c:pt idx="327">
                  <c:v>-41.11016</c:v>
                </c:pt>
                <c:pt idx="328">
                  <c:v>-40.995170000000002</c:v>
                </c:pt>
                <c:pt idx="329">
                  <c:v>-40.928200000000004</c:v>
                </c:pt>
                <c:pt idx="330">
                  <c:v>-40.909019999999998</c:v>
                </c:pt>
                <c:pt idx="331">
                  <c:v>-40.937600000000003</c:v>
                </c:pt>
                <c:pt idx="332">
                  <c:v>-41.014089999999996</c:v>
                </c:pt>
                <c:pt idx="333">
                  <c:v>-41.1389</c:v>
                </c:pt>
                <c:pt idx="334">
                  <c:v>-41.31268</c:v>
                </c:pt>
                <c:pt idx="335">
                  <c:v>-41.536349999999999</c:v>
                </c:pt>
                <c:pt idx="336">
                  <c:v>-41.811140000000002</c:v>
                </c:pt>
                <c:pt idx="337">
                  <c:v>-42.138629999999999</c:v>
                </c:pt>
                <c:pt idx="338">
                  <c:v>-42.520790000000005</c:v>
                </c:pt>
                <c:pt idx="339">
                  <c:v>-42.959990000000005</c:v>
                </c:pt>
                <c:pt idx="340">
                  <c:v>-43.459140000000005</c:v>
                </c:pt>
                <c:pt idx="341">
                  <c:v>-44.021740000000001</c:v>
                </c:pt>
                <c:pt idx="342">
                  <c:v>-44.651960000000003</c:v>
                </c:pt>
                <c:pt idx="343">
                  <c:v>-45.354870000000005</c:v>
                </c:pt>
                <c:pt idx="344">
                  <c:v>-46.13655</c:v>
                </c:pt>
                <c:pt idx="345">
                  <c:v>-47.004399999999997</c:v>
                </c:pt>
                <c:pt idx="346">
                  <c:v>-47.967440000000003</c:v>
                </c:pt>
                <c:pt idx="347">
                  <c:v>-49.036850000000001</c:v>
                </c:pt>
                <c:pt idx="348">
                  <c:v>-50.226570000000002</c:v>
                </c:pt>
                <c:pt idx="349">
                  <c:v>-51.554299999999998</c:v>
                </c:pt>
                <c:pt idx="350">
                  <c:v>-53.042920000000002</c:v>
                </c:pt>
                <c:pt idx="351">
                  <c:v>-54.722639999999998</c:v>
                </c:pt>
                <c:pt idx="352">
                  <c:v>-56.63449</c:v>
                </c:pt>
                <c:pt idx="353">
                  <c:v>-58.836080000000003</c:v>
                </c:pt>
                <c:pt idx="354">
                  <c:v>-61.41189</c:v>
                </c:pt>
                <c:pt idx="355">
                  <c:v>-64.492980000000003</c:v>
                </c:pt>
                <c:pt idx="356">
                  <c:v>-68.299019999999999</c:v>
                </c:pt>
                <c:pt idx="357">
                  <c:v>-73.241929999999996</c:v>
                </c:pt>
                <c:pt idx="358">
                  <c:v>-80.246589999999998</c:v>
                </c:pt>
                <c:pt idx="359">
                  <c:v>-92.264420000000001</c:v>
                </c:pt>
                <c:pt idx="360">
                  <c:v>-249.78183000000001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8F-4CE7-85BD-268FA4D09D76}"/>
            </c:ext>
          </c:extLst>
        </c:ser>
        <c:ser>
          <c:idx val="1"/>
          <c:order val="1"/>
          <c:tx>
            <c:v>1.2</c:v>
          </c:tx>
          <c:spPr>
            <a:ln w="19050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Sheet1!$A$1098:$A$1458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Sheet1!$C$1098:$C$1458</c:f>
              <c:numCache>
                <c:formatCode>0.000</c:formatCode>
                <c:ptCount val="361"/>
                <c:pt idx="0">
                  <c:v>-263.76440000000002</c:v>
                </c:pt>
                <c:pt idx="1">
                  <c:v>-98.077169999999995</c:v>
                </c:pt>
                <c:pt idx="2">
                  <c:v>-86.043359999999993</c:v>
                </c:pt>
                <c:pt idx="3">
                  <c:v>-79.012039999999999</c:v>
                </c:pt>
                <c:pt idx="4">
                  <c:v>-74.031739999999999</c:v>
                </c:pt>
                <c:pt idx="5">
                  <c:v>-70.177509999999998</c:v>
                </c:pt>
                <c:pt idx="6">
                  <c:v>-67.037359999999993</c:v>
                </c:pt>
                <c:pt idx="7">
                  <c:v>-64.39152</c:v>
                </c:pt>
                <c:pt idx="8">
                  <c:v>-62.108780000000003</c:v>
                </c:pt>
                <c:pt idx="9">
                  <c:v>-60.104550000000003</c:v>
                </c:pt>
                <c:pt idx="10">
                  <c:v>-58.321020000000004</c:v>
                </c:pt>
                <c:pt idx="11">
                  <c:v>-56.717010000000002</c:v>
                </c:pt>
                <c:pt idx="12">
                  <c:v>-55.262060000000005</c:v>
                </c:pt>
                <c:pt idx="13">
                  <c:v>-53.933070000000001</c:v>
                </c:pt>
                <c:pt idx="14">
                  <c:v>-52.71208</c:v>
                </c:pt>
                <c:pt idx="15">
                  <c:v>-51.58484</c:v>
                </c:pt>
                <c:pt idx="16">
                  <c:v>-50.539870000000001</c:v>
                </c:pt>
                <c:pt idx="17">
                  <c:v>-49.567770000000003</c:v>
                </c:pt>
                <c:pt idx="18">
                  <c:v>-48.66075</c:v>
                </c:pt>
                <c:pt idx="19">
                  <c:v>-47.8123</c:v>
                </c:pt>
                <c:pt idx="20">
                  <c:v>-47.016890000000004</c:v>
                </c:pt>
                <c:pt idx="21">
                  <c:v>-46.269820000000003</c:v>
                </c:pt>
                <c:pt idx="22">
                  <c:v>-45.567019999999999</c:v>
                </c:pt>
                <c:pt idx="23">
                  <c:v>-44.904969999999999</c:v>
                </c:pt>
                <c:pt idx="24">
                  <c:v>-44.280610000000003</c:v>
                </c:pt>
                <c:pt idx="25">
                  <c:v>-43.691240000000001</c:v>
                </c:pt>
                <c:pt idx="26">
                  <c:v>-43.13447</c:v>
                </c:pt>
                <c:pt idx="27">
                  <c:v>-42.608200000000004</c:v>
                </c:pt>
                <c:pt idx="28">
                  <c:v>-42.110529999999997</c:v>
                </c:pt>
                <c:pt idx="29">
                  <c:v>-41.639780000000002</c:v>
                </c:pt>
                <c:pt idx="30">
                  <c:v>-41.194429999999997</c:v>
                </c:pt>
                <c:pt idx="31">
                  <c:v>-40.773090000000003</c:v>
                </c:pt>
                <c:pt idx="32">
                  <c:v>-40.374519999999997</c:v>
                </c:pt>
                <c:pt idx="33">
                  <c:v>-39.997599999999998</c:v>
                </c:pt>
                <c:pt idx="34">
                  <c:v>-39.641280000000002</c:v>
                </c:pt>
                <c:pt idx="35">
                  <c:v>-39.304609999999997</c:v>
                </c:pt>
                <c:pt idx="36">
                  <c:v>-38.986719999999998</c:v>
                </c:pt>
                <c:pt idx="37">
                  <c:v>-38.686810000000001</c:v>
                </c:pt>
                <c:pt idx="38">
                  <c:v>-38.404130000000002</c:v>
                </c:pt>
                <c:pt idx="39">
                  <c:v>-38.137990000000002</c:v>
                </c:pt>
                <c:pt idx="40">
                  <c:v>-37.887749999999997</c:v>
                </c:pt>
                <c:pt idx="41">
                  <c:v>-37.652810000000002</c:v>
                </c:pt>
                <c:pt idx="42">
                  <c:v>-37.432600000000001</c:v>
                </c:pt>
                <c:pt idx="43">
                  <c:v>-37.226619999999997</c:v>
                </c:pt>
                <c:pt idx="44">
                  <c:v>-37.034350000000003</c:v>
                </c:pt>
                <c:pt idx="45">
                  <c:v>-36.855350000000001</c:v>
                </c:pt>
                <c:pt idx="46">
                  <c:v>-36.689149999999998</c:v>
                </c:pt>
                <c:pt idx="47">
                  <c:v>-36.535359999999997</c:v>
                </c:pt>
                <c:pt idx="48">
                  <c:v>-36.393569999999997</c:v>
                </c:pt>
                <c:pt idx="49">
                  <c:v>-36.26341</c:v>
                </c:pt>
                <c:pt idx="50">
                  <c:v>-36.14452</c:v>
                </c:pt>
                <c:pt idx="51">
                  <c:v>-36.036549999999998</c:v>
                </c:pt>
                <c:pt idx="52">
                  <c:v>-35.939169999999997</c:v>
                </c:pt>
                <c:pt idx="53">
                  <c:v>-35.852060000000002</c:v>
                </c:pt>
                <c:pt idx="54">
                  <c:v>-35.774929999999998</c:v>
                </c:pt>
                <c:pt idx="55">
                  <c:v>-35.707459999999998</c:v>
                </c:pt>
                <c:pt idx="56">
                  <c:v>-35.649380000000001</c:v>
                </c:pt>
                <c:pt idx="57">
                  <c:v>-35.600410000000004</c:v>
                </c:pt>
                <c:pt idx="58">
                  <c:v>-35.560270000000003</c:v>
                </c:pt>
                <c:pt idx="59">
                  <c:v>-35.528709999999997</c:v>
                </c:pt>
                <c:pt idx="60">
                  <c:v>-35.505450000000003</c:v>
                </c:pt>
                <c:pt idx="61">
                  <c:v>-35.490259999999999</c:v>
                </c:pt>
                <c:pt idx="62">
                  <c:v>-35.482880000000002</c:v>
                </c:pt>
                <c:pt idx="63">
                  <c:v>-35.483080000000001</c:v>
                </c:pt>
                <c:pt idx="64">
                  <c:v>-35.490600000000001</c:v>
                </c:pt>
                <c:pt idx="65">
                  <c:v>-35.505220000000001</c:v>
                </c:pt>
                <c:pt idx="66">
                  <c:v>-35.526710000000001</c:v>
                </c:pt>
                <c:pt idx="67">
                  <c:v>-35.554819999999999</c:v>
                </c:pt>
                <c:pt idx="68">
                  <c:v>-35.589350000000003</c:v>
                </c:pt>
                <c:pt idx="69">
                  <c:v>-35.63006</c:v>
                </c:pt>
                <c:pt idx="70">
                  <c:v>-35.676729999999999</c:v>
                </c:pt>
                <c:pt idx="71">
                  <c:v>-35.729129999999998</c:v>
                </c:pt>
                <c:pt idx="72">
                  <c:v>-35.787059999999997</c:v>
                </c:pt>
                <c:pt idx="73">
                  <c:v>-35.850290000000001</c:v>
                </c:pt>
                <c:pt idx="74">
                  <c:v>-35.918610000000001</c:v>
                </c:pt>
                <c:pt idx="75">
                  <c:v>-35.991799999999998</c:v>
                </c:pt>
                <c:pt idx="76">
                  <c:v>-36.069650000000003</c:v>
                </c:pt>
                <c:pt idx="77">
                  <c:v>-36.151940000000003</c:v>
                </c:pt>
                <c:pt idx="78">
                  <c:v>-36.23847</c:v>
                </c:pt>
                <c:pt idx="79">
                  <c:v>-36.329030000000003</c:v>
                </c:pt>
                <c:pt idx="80">
                  <c:v>-36.423400000000001</c:v>
                </c:pt>
                <c:pt idx="81">
                  <c:v>-36.521380000000001</c:v>
                </c:pt>
                <c:pt idx="82">
                  <c:v>-36.622770000000003</c:v>
                </c:pt>
                <c:pt idx="83">
                  <c:v>-36.727350000000001</c:v>
                </c:pt>
                <c:pt idx="84">
                  <c:v>-36.83493</c:v>
                </c:pt>
                <c:pt idx="85">
                  <c:v>-36.945309999999999</c:v>
                </c:pt>
                <c:pt idx="86">
                  <c:v>-37.05827</c:v>
                </c:pt>
                <c:pt idx="87">
                  <c:v>-37.173630000000003</c:v>
                </c:pt>
                <c:pt idx="88">
                  <c:v>-37.29119</c:v>
                </c:pt>
                <c:pt idx="89">
                  <c:v>-37.410739999999997</c:v>
                </c:pt>
                <c:pt idx="90">
                  <c:v>-37.5321</c:v>
                </c:pt>
                <c:pt idx="91">
                  <c:v>-37.655070000000002</c:v>
                </c:pt>
                <c:pt idx="92">
                  <c:v>-37.779470000000003</c:v>
                </c:pt>
                <c:pt idx="93">
                  <c:v>-37.905099999999997</c:v>
                </c:pt>
                <c:pt idx="94">
                  <c:v>-38.031799999999997</c:v>
                </c:pt>
                <c:pt idx="95">
                  <c:v>-38.15936</c:v>
                </c:pt>
                <c:pt idx="96">
                  <c:v>-38.287619999999997</c:v>
                </c:pt>
                <c:pt idx="97">
                  <c:v>-38.416409999999999</c:v>
                </c:pt>
                <c:pt idx="98">
                  <c:v>-38.545560000000002</c:v>
                </c:pt>
                <c:pt idx="99">
                  <c:v>-38.674889999999998</c:v>
                </c:pt>
                <c:pt idx="100">
                  <c:v>-38.804270000000002</c:v>
                </c:pt>
                <c:pt idx="101">
                  <c:v>-38.933520000000001</c:v>
                </c:pt>
                <c:pt idx="102">
                  <c:v>-39.062519999999999</c:v>
                </c:pt>
                <c:pt idx="103">
                  <c:v>-39.191110000000002</c:v>
                </c:pt>
                <c:pt idx="104">
                  <c:v>-39.319180000000003</c:v>
                </c:pt>
                <c:pt idx="105">
                  <c:v>-39.44659</c:v>
                </c:pt>
                <c:pt idx="106">
                  <c:v>-39.573250000000002</c:v>
                </c:pt>
                <c:pt idx="107">
                  <c:v>-39.699040000000004</c:v>
                </c:pt>
                <c:pt idx="108">
                  <c:v>-39.823869999999999</c:v>
                </c:pt>
                <c:pt idx="109">
                  <c:v>-39.947670000000002</c:v>
                </c:pt>
                <c:pt idx="110">
                  <c:v>-40.070369999999997</c:v>
                </c:pt>
                <c:pt idx="111">
                  <c:v>-40.19191</c:v>
                </c:pt>
                <c:pt idx="112">
                  <c:v>-40.312249999999999</c:v>
                </c:pt>
                <c:pt idx="113">
                  <c:v>-40.431350000000002</c:v>
                </c:pt>
                <c:pt idx="114">
                  <c:v>-40.549210000000002</c:v>
                </c:pt>
                <c:pt idx="115">
                  <c:v>-40.665820000000004</c:v>
                </c:pt>
                <c:pt idx="116">
                  <c:v>-40.781179999999999</c:v>
                </c:pt>
                <c:pt idx="117">
                  <c:v>-40.895330000000001</c:v>
                </c:pt>
                <c:pt idx="118">
                  <c:v>-41.008299999999998</c:v>
                </c:pt>
                <c:pt idx="119">
                  <c:v>-41.120130000000003</c:v>
                </c:pt>
                <c:pt idx="120">
                  <c:v>-41.230890000000002</c:v>
                </c:pt>
                <c:pt idx="121">
                  <c:v>-41.340650000000004</c:v>
                </c:pt>
                <c:pt idx="122">
                  <c:v>-41.449489999999997</c:v>
                </c:pt>
                <c:pt idx="123">
                  <c:v>-41.557499999999997</c:v>
                </c:pt>
                <c:pt idx="124">
                  <c:v>-41.664790000000004</c:v>
                </c:pt>
                <c:pt idx="125">
                  <c:v>-41.771450000000002</c:v>
                </c:pt>
                <c:pt idx="126">
                  <c:v>-41.877609999999997</c:v>
                </c:pt>
                <c:pt idx="127">
                  <c:v>-41.98339</c:v>
                </c:pt>
                <c:pt idx="128">
                  <c:v>-42.088889999999999</c:v>
                </c:pt>
                <c:pt idx="129">
                  <c:v>-42.19426</c:v>
                </c:pt>
                <c:pt idx="130">
                  <c:v>-42.299610000000001</c:v>
                </c:pt>
                <c:pt idx="131">
                  <c:v>-42.405059999999999</c:v>
                </c:pt>
                <c:pt idx="132">
                  <c:v>-42.510750000000002</c:v>
                </c:pt>
                <c:pt idx="133">
                  <c:v>-42.616779999999999</c:v>
                </c:pt>
                <c:pt idx="134">
                  <c:v>-42.723280000000003</c:v>
                </c:pt>
                <c:pt idx="135">
                  <c:v>-42.830350000000003</c:v>
                </c:pt>
                <c:pt idx="136">
                  <c:v>-42.938099999999999</c:v>
                </c:pt>
                <c:pt idx="137">
                  <c:v>-43.046610000000001</c:v>
                </c:pt>
                <c:pt idx="138">
                  <c:v>-43.15598</c:v>
                </c:pt>
                <c:pt idx="139">
                  <c:v>-43.266280000000002</c:v>
                </c:pt>
                <c:pt idx="140">
                  <c:v>-43.377569999999999</c:v>
                </c:pt>
                <c:pt idx="141">
                  <c:v>-43.489890000000003</c:v>
                </c:pt>
                <c:pt idx="142">
                  <c:v>-43.603290000000001</c:v>
                </c:pt>
                <c:pt idx="143">
                  <c:v>-43.717799999999997</c:v>
                </c:pt>
                <c:pt idx="144">
                  <c:v>-43.833399999999997</c:v>
                </c:pt>
                <c:pt idx="145">
                  <c:v>-43.950110000000002</c:v>
                </c:pt>
                <c:pt idx="146">
                  <c:v>-44.067880000000002</c:v>
                </c:pt>
                <c:pt idx="147">
                  <c:v>-44.186689999999999</c:v>
                </c:pt>
                <c:pt idx="148">
                  <c:v>-44.306460000000001</c:v>
                </c:pt>
                <c:pt idx="149">
                  <c:v>-44.427129999999998</c:v>
                </c:pt>
                <c:pt idx="150">
                  <c:v>-44.5486</c:v>
                </c:pt>
                <c:pt idx="151">
                  <c:v>-44.670740000000002</c:v>
                </c:pt>
                <c:pt idx="152">
                  <c:v>-44.793439999999997</c:v>
                </c:pt>
                <c:pt idx="153">
                  <c:v>-44.916539999999998</c:v>
                </c:pt>
                <c:pt idx="154">
                  <c:v>-45.039870000000001</c:v>
                </c:pt>
                <c:pt idx="155">
                  <c:v>-45.163260000000001</c:v>
                </c:pt>
                <c:pt idx="156">
                  <c:v>-45.286499999999997</c:v>
                </c:pt>
                <c:pt idx="157">
                  <c:v>-45.409370000000003</c:v>
                </c:pt>
                <c:pt idx="158">
                  <c:v>-45.531660000000002</c:v>
                </c:pt>
                <c:pt idx="159">
                  <c:v>-45.653120000000001</c:v>
                </c:pt>
                <c:pt idx="160">
                  <c:v>-45.773510000000002</c:v>
                </c:pt>
                <c:pt idx="161">
                  <c:v>-45.892589999999998</c:v>
                </c:pt>
                <c:pt idx="162">
                  <c:v>-46.010090000000005</c:v>
                </c:pt>
                <c:pt idx="163">
                  <c:v>-46.12576</c:v>
                </c:pt>
                <c:pt idx="164">
                  <c:v>-46.239360000000005</c:v>
                </c:pt>
                <c:pt idx="165">
                  <c:v>-46.350650000000002</c:v>
                </c:pt>
                <c:pt idx="166">
                  <c:v>-46.459380000000003</c:v>
                </c:pt>
                <c:pt idx="167">
                  <c:v>-46.565360000000005</c:v>
                </c:pt>
                <c:pt idx="168">
                  <c:v>-46.668390000000002</c:v>
                </c:pt>
                <c:pt idx="169">
                  <c:v>-46.76831</c:v>
                </c:pt>
                <c:pt idx="170">
                  <c:v>-46.864960000000004</c:v>
                </c:pt>
                <c:pt idx="171">
                  <c:v>-46.958240000000004</c:v>
                </c:pt>
                <c:pt idx="172">
                  <c:v>-47.048090000000002</c:v>
                </c:pt>
                <c:pt idx="173">
                  <c:v>-47.134450000000001</c:v>
                </c:pt>
                <c:pt idx="174">
                  <c:v>-47.217330000000004</c:v>
                </c:pt>
                <c:pt idx="175">
                  <c:v>-47.296780000000005</c:v>
                </c:pt>
                <c:pt idx="176">
                  <c:v>-47.372880000000002</c:v>
                </c:pt>
                <c:pt idx="177">
                  <c:v>-47.445750000000004</c:v>
                </c:pt>
                <c:pt idx="178">
                  <c:v>-47.515550000000005</c:v>
                </c:pt>
                <c:pt idx="179">
                  <c:v>-47.58249</c:v>
                </c:pt>
                <c:pt idx="180">
                  <c:v>-47.646799999999999</c:v>
                </c:pt>
                <c:pt idx="181">
                  <c:v>-47.708750000000002</c:v>
                </c:pt>
                <c:pt idx="182">
                  <c:v>-47.768630000000002</c:v>
                </c:pt>
                <c:pt idx="183">
                  <c:v>-47.826779999999999</c:v>
                </c:pt>
                <c:pt idx="184">
                  <c:v>-47.88353</c:v>
                </c:pt>
                <c:pt idx="185">
                  <c:v>-47.939240000000005</c:v>
                </c:pt>
                <c:pt idx="186">
                  <c:v>-47.994280000000003</c:v>
                </c:pt>
                <c:pt idx="187">
                  <c:v>-48.049019999999999</c:v>
                </c:pt>
                <c:pt idx="188">
                  <c:v>-48.103840000000005</c:v>
                </c:pt>
                <c:pt idx="189">
                  <c:v>-48.159110000000005</c:v>
                </c:pt>
                <c:pt idx="190">
                  <c:v>-48.215200000000003</c:v>
                </c:pt>
                <c:pt idx="191">
                  <c:v>-48.272449999999999</c:v>
                </c:pt>
                <c:pt idx="192">
                  <c:v>-48.331209999999999</c:v>
                </c:pt>
                <c:pt idx="193">
                  <c:v>-48.391770000000001</c:v>
                </c:pt>
                <c:pt idx="194">
                  <c:v>-48.454419999999999</c:v>
                </c:pt>
                <c:pt idx="195">
                  <c:v>-48.519410000000001</c:v>
                </c:pt>
                <c:pt idx="196">
                  <c:v>-48.586950000000002</c:v>
                </c:pt>
                <c:pt idx="197">
                  <c:v>-48.657209999999999</c:v>
                </c:pt>
                <c:pt idx="198">
                  <c:v>-48.730319999999999</c:v>
                </c:pt>
                <c:pt idx="199">
                  <c:v>-48.806339999999999</c:v>
                </c:pt>
                <c:pt idx="200">
                  <c:v>-48.885280000000002</c:v>
                </c:pt>
                <c:pt idx="201">
                  <c:v>-48.967080000000003</c:v>
                </c:pt>
                <c:pt idx="202">
                  <c:v>-49.05162</c:v>
                </c:pt>
                <c:pt idx="203">
                  <c:v>-49.138690000000004</c:v>
                </c:pt>
                <c:pt idx="204">
                  <c:v>-49.227980000000002</c:v>
                </c:pt>
                <c:pt idx="205">
                  <c:v>-49.319099999999999</c:v>
                </c:pt>
                <c:pt idx="206">
                  <c:v>-49.411550000000005</c:v>
                </c:pt>
                <c:pt idx="207">
                  <c:v>-49.504730000000002</c:v>
                </c:pt>
                <c:pt idx="208">
                  <c:v>-49.597930000000005</c:v>
                </c:pt>
                <c:pt idx="209">
                  <c:v>-49.690290000000005</c:v>
                </c:pt>
                <c:pt idx="210">
                  <c:v>-49.780860000000004</c:v>
                </c:pt>
                <c:pt idx="211">
                  <c:v>-49.868560000000002</c:v>
                </c:pt>
                <c:pt idx="212">
                  <c:v>-49.952200000000005</c:v>
                </c:pt>
                <c:pt idx="213">
                  <c:v>-50.03051</c:v>
                </c:pt>
                <c:pt idx="214">
                  <c:v>-50.102110000000003</c:v>
                </c:pt>
                <c:pt idx="215">
                  <c:v>-50.165590000000002</c:v>
                </c:pt>
                <c:pt idx="216">
                  <c:v>-50.219529999999999</c:v>
                </c:pt>
                <c:pt idx="217">
                  <c:v>-50.262509999999999</c:v>
                </c:pt>
                <c:pt idx="218">
                  <c:v>-50.293220000000005</c:v>
                </c:pt>
                <c:pt idx="219">
                  <c:v>-50.310430000000004</c:v>
                </c:pt>
                <c:pt idx="220">
                  <c:v>-50.313130000000001</c:v>
                </c:pt>
                <c:pt idx="221">
                  <c:v>-50.300510000000003</c:v>
                </c:pt>
                <c:pt idx="222">
                  <c:v>-50.27205</c:v>
                </c:pt>
                <c:pt idx="223">
                  <c:v>-50.227499999999999</c:v>
                </c:pt>
                <c:pt idx="224">
                  <c:v>-50.16695</c:v>
                </c:pt>
                <c:pt idx="225">
                  <c:v>-50.090830000000004</c:v>
                </c:pt>
                <c:pt idx="226">
                  <c:v>-49.999850000000002</c:v>
                </c:pt>
                <c:pt idx="227">
                  <c:v>-49.895009999999999</c:v>
                </c:pt>
                <c:pt idx="228">
                  <c:v>-49.777560000000001</c:v>
                </c:pt>
                <c:pt idx="229">
                  <c:v>-49.648940000000003</c:v>
                </c:pt>
                <c:pt idx="230">
                  <c:v>-49.510730000000002</c:v>
                </c:pt>
                <c:pt idx="231">
                  <c:v>-49.364630000000005</c:v>
                </c:pt>
                <c:pt idx="232">
                  <c:v>-49.212350000000001</c:v>
                </c:pt>
                <c:pt idx="233">
                  <c:v>-49.055640000000004</c:v>
                </c:pt>
                <c:pt idx="234">
                  <c:v>-48.896180000000001</c:v>
                </c:pt>
                <c:pt idx="235">
                  <c:v>-48.735620000000004</c:v>
                </c:pt>
                <c:pt idx="236">
                  <c:v>-48.575520000000004</c:v>
                </c:pt>
                <c:pt idx="237">
                  <c:v>-48.417349999999999</c:v>
                </c:pt>
                <c:pt idx="238">
                  <c:v>-48.262480000000004</c:v>
                </c:pt>
                <c:pt idx="239">
                  <c:v>-48.112180000000002</c:v>
                </c:pt>
                <c:pt idx="240">
                  <c:v>-47.967610000000001</c:v>
                </c:pt>
                <c:pt idx="241">
                  <c:v>-47.82985</c:v>
                </c:pt>
                <c:pt idx="242">
                  <c:v>-47.69988</c:v>
                </c:pt>
                <c:pt idx="243">
                  <c:v>-47.578610000000005</c:v>
                </c:pt>
                <c:pt idx="244">
                  <c:v>-47.46687</c:v>
                </c:pt>
                <c:pt idx="245">
                  <c:v>-47.36542</c:v>
                </c:pt>
                <c:pt idx="246">
                  <c:v>-47.275010000000002</c:v>
                </c:pt>
                <c:pt idx="247">
                  <c:v>-47.196300000000001</c:v>
                </c:pt>
                <c:pt idx="248">
                  <c:v>-47.129940000000005</c:v>
                </c:pt>
                <c:pt idx="249">
                  <c:v>-47.076550000000005</c:v>
                </c:pt>
                <c:pt idx="250">
                  <c:v>-47.036740000000002</c:v>
                </c:pt>
                <c:pt idx="251">
                  <c:v>-47.011110000000002</c:v>
                </c:pt>
                <c:pt idx="252">
                  <c:v>-47.000260000000004</c:v>
                </c:pt>
                <c:pt idx="253">
                  <c:v>-47.004800000000003</c:v>
                </c:pt>
                <c:pt idx="254">
                  <c:v>-47.025359999999999</c:v>
                </c:pt>
                <c:pt idx="255">
                  <c:v>-47.062570000000001</c:v>
                </c:pt>
                <c:pt idx="256">
                  <c:v>-47.11712</c:v>
                </c:pt>
                <c:pt idx="257">
                  <c:v>-47.189730000000004</c:v>
                </c:pt>
                <c:pt idx="258">
                  <c:v>-47.28116</c:v>
                </c:pt>
                <c:pt idx="259">
                  <c:v>-47.392220000000002</c:v>
                </c:pt>
                <c:pt idx="260">
                  <c:v>-47.523790000000005</c:v>
                </c:pt>
                <c:pt idx="261">
                  <c:v>-47.676819999999999</c:v>
                </c:pt>
                <c:pt idx="262">
                  <c:v>-47.852340000000005</c:v>
                </c:pt>
                <c:pt idx="263">
                  <c:v>-48.051450000000003</c:v>
                </c:pt>
                <c:pt idx="264">
                  <c:v>-48.27534</c:v>
                </c:pt>
                <c:pt idx="265">
                  <c:v>-48.525320000000001</c:v>
                </c:pt>
                <c:pt idx="266">
                  <c:v>-48.802750000000003</c:v>
                </c:pt>
                <c:pt idx="267">
                  <c:v>-49.109090000000002</c:v>
                </c:pt>
                <c:pt idx="268">
                  <c:v>-49.445860000000003</c:v>
                </c:pt>
                <c:pt idx="269">
                  <c:v>-49.814590000000003</c:v>
                </c:pt>
                <c:pt idx="270">
                  <c:v>-50.216730000000005</c:v>
                </c:pt>
                <c:pt idx="271">
                  <c:v>-50.653550000000003</c:v>
                </c:pt>
                <c:pt idx="272">
                  <c:v>-51.125880000000002</c:v>
                </c:pt>
                <c:pt idx="273">
                  <c:v>-51.633780000000002</c:v>
                </c:pt>
                <c:pt idx="274">
                  <c:v>-52.175930000000001</c:v>
                </c:pt>
                <c:pt idx="275">
                  <c:v>-52.74877</c:v>
                </c:pt>
                <c:pt idx="276">
                  <c:v>-53.34516</c:v>
                </c:pt>
                <c:pt idx="277">
                  <c:v>-53.952500000000001</c:v>
                </c:pt>
                <c:pt idx="278">
                  <c:v>-54.550380000000004</c:v>
                </c:pt>
                <c:pt idx="279">
                  <c:v>-55.108330000000002</c:v>
                </c:pt>
                <c:pt idx="280">
                  <c:v>-55.585210000000004</c:v>
                </c:pt>
                <c:pt idx="281">
                  <c:v>-55.932780000000001</c:v>
                </c:pt>
                <c:pt idx="282">
                  <c:v>-56.10568</c:v>
                </c:pt>
                <c:pt idx="283">
                  <c:v>-56.076070000000001</c:v>
                </c:pt>
                <c:pt idx="284">
                  <c:v>-55.844940000000001</c:v>
                </c:pt>
                <c:pt idx="285">
                  <c:v>-55.441780000000001</c:v>
                </c:pt>
                <c:pt idx="286">
                  <c:v>-54.912770000000002</c:v>
                </c:pt>
                <c:pt idx="287">
                  <c:v>-54.306310000000003</c:v>
                </c:pt>
                <c:pt idx="288">
                  <c:v>-53.663330000000002</c:v>
                </c:pt>
                <c:pt idx="289">
                  <c:v>-53.01408</c:v>
                </c:pt>
                <c:pt idx="290">
                  <c:v>-52.378820000000005</c:v>
                </c:pt>
                <c:pt idx="291">
                  <c:v>-51.770180000000003</c:v>
                </c:pt>
                <c:pt idx="292">
                  <c:v>-51.195460000000004</c:v>
                </c:pt>
                <c:pt idx="293">
                  <c:v>-50.658470000000001</c:v>
                </c:pt>
                <c:pt idx="294">
                  <c:v>-50.16084</c:v>
                </c:pt>
                <c:pt idx="295">
                  <c:v>-49.702919999999999</c:v>
                </c:pt>
                <c:pt idx="296">
                  <c:v>-49.284300000000002</c:v>
                </c:pt>
                <c:pt idx="297">
                  <c:v>-48.904220000000002</c:v>
                </c:pt>
                <c:pt idx="298">
                  <c:v>-48.561750000000004</c:v>
                </c:pt>
                <c:pt idx="299">
                  <c:v>-48.255949999999999</c:v>
                </c:pt>
                <c:pt idx="300">
                  <c:v>-47.985910000000004</c:v>
                </c:pt>
                <c:pt idx="301">
                  <c:v>-47.750869999999999</c:v>
                </c:pt>
                <c:pt idx="302">
                  <c:v>-47.550200000000004</c:v>
                </c:pt>
                <c:pt idx="303">
                  <c:v>-47.383410000000005</c:v>
                </c:pt>
                <c:pt idx="304">
                  <c:v>-47.250210000000003</c:v>
                </c:pt>
                <c:pt idx="305">
                  <c:v>-47.150469999999999</c:v>
                </c:pt>
                <c:pt idx="306">
                  <c:v>-47.084250000000004</c:v>
                </c:pt>
                <c:pt idx="307">
                  <c:v>-47.051830000000002</c:v>
                </c:pt>
                <c:pt idx="308">
                  <c:v>-47.053690000000003</c:v>
                </c:pt>
                <c:pt idx="309">
                  <c:v>-47.090510000000002</c:v>
                </c:pt>
                <c:pt idx="310">
                  <c:v>-47.163270000000004</c:v>
                </c:pt>
                <c:pt idx="311">
                  <c:v>-47.273160000000004</c:v>
                </c:pt>
                <c:pt idx="312">
                  <c:v>-47.421720000000001</c:v>
                </c:pt>
                <c:pt idx="313">
                  <c:v>-47.610790000000001</c:v>
                </c:pt>
                <c:pt idx="314">
                  <c:v>-47.842600000000004</c:v>
                </c:pt>
                <c:pt idx="315">
                  <c:v>-48.119820000000004</c:v>
                </c:pt>
                <c:pt idx="316">
                  <c:v>-48.445599999999999</c:v>
                </c:pt>
                <c:pt idx="317">
                  <c:v>-48.823599999999999</c:v>
                </c:pt>
                <c:pt idx="318">
                  <c:v>-49.258090000000003</c:v>
                </c:pt>
                <c:pt idx="319">
                  <c:v>-49.753869999999999</c:v>
                </c:pt>
                <c:pt idx="320">
                  <c:v>-50.316200000000002</c:v>
                </c:pt>
                <c:pt idx="321">
                  <c:v>-50.95044</c:v>
                </c:pt>
                <c:pt idx="322">
                  <c:v>-51.661180000000002</c:v>
                </c:pt>
                <c:pt idx="323">
                  <c:v>-52.450320000000005</c:v>
                </c:pt>
                <c:pt idx="324">
                  <c:v>-53.313030000000005</c:v>
                </c:pt>
                <c:pt idx="325">
                  <c:v>-54.229690000000005</c:v>
                </c:pt>
                <c:pt idx="326">
                  <c:v>-55.151330000000002</c:v>
                </c:pt>
                <c:pt idx="327">
                  <c:v>-55.979280000000003</c:v>
                </c:pt>
                <c:pt idx="328">
                  <c:v>-56.555190000000003</c:v>
                </c:pt>
                <c:pt idx="329">
                  <c:v>-56.70384</c:v>
                </c:pt>
                <c:pt idx="330">
                  <c:v>-56.344320000000003</c:v>
                </c:pt>
                <c:pt idx="331">
                  <c:v>-55.559540000000005</c:v>
                </c:pt>
                <c:pt idx="332">
                  <c:v>-54.525010000000002</c:v>
                </c:pt>
                <c:pt idx="333">
                  <c:v>-53.398209999999999</c:v>
                </c:pt>
                <c:pt idx="334">
                  <c:v>-52.276830000000004</c:v>
                </c:pt>
                <c:pt idx="335">
                  <c:v>-51.209130000000002</c:v>
                </c:pt>
                <c:pt idx="336">
                  <c:v>-50.214300000000001</c:v>
                </c:pt>
                <c:pt idx="337">
                  <c:v>-49.296849999999999</c:v>
                </c:pt>
                <c:pt idx="338">
                  <c:v>-48.454660000000004</c:v>
                </c:pt>
                <c:pt idx="339">
                  <c:v>-47.682940000000002</c:v>
                </c:pt>
                <c:pt idx="340">
                  <c:v>-46.976150000000004</c:v>
                </c:pt>
                <c:pt idx="341">
                  <c:v>-46.328830000000004</c:v>
                </c:pt>
                <c:pt idx="342">
                  <c:v>-45.735979999999998</c:v>
                </c:pt>
                <c:pt idx="343">
                  <c:v>-45.193109999999997</c:v>
                </c:pt>
                <c:pt idx="344">
                  <c:v>-44.69632</c:v>
                </c:pt>
                <c:pt idx="345">
                  <c:v>-44.242199999999997</c:v>
                </c:pt>
                <c:pt idx="346">
                  <c:v>-43.827800000000003</c:v>
                </c:pt>
                <c:pt idx="347">
                  <c:v>-43.450600000000001</c:v>
                </c:pt>
                <c:pt idx="348">
                  <c:v>-43.10839</c:v>
                </c:pt>
                <c:pt idx="349">
                  <c:v>-42.799289999999999</c:v>
                </c:pt>
                <c:pt idx="350">
                  <c:v>-42.521680000000003</c:v>
                </c:pt>
                <c:pt idx="351">
                  <c:v>-42.274169999999998</c:v>
                </c:pt>
                <c:pt idx="352">
                  <c:v>-42.055570000000003</c:v>
                </c:pt>
                <c:pt idx="353">
                  <c:v>-41.864849999999997</c:v>
                </c:pt>
                <c:pt idx="354">
                  <c:v>-41.701160000000002</c:v>
                </c:pt>
                <c:pt idx="355">
                  <c:v>-41.563800000000001</c:v>
                </c:pt>
                <c:pt idx="356">
                  <c:v>-41.452179999999998</c:v>
                </c:pt>
                <c:pt idx="357">
                  <c:v>-41.365819999999999</c:v>
                </c:pt>
                <c:pt idx="358">
                  <c:v>-41.304389999999998</c:v>
                </c:pt>
                <c:pt idx="359">
                  <c:v>-41.267629999999997</c:v>
                </c:pt>
                <c:pt idx="360">
                  <c:v>-41.255389999999998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8F-4CE7-85BD-268FA4D09D76}"/>
            </c:ext>
          </c:extLst>
        </c:ser>
        <c:ser>
          <c:idx val="0"/>
          <c:order val="2"/>
          <c:tx>
            <c:v>1.4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Sheet1!$D$1098:$D$1458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Sheet1!$F$1098:$F$1458</c:f>
              <c:numCache>
                <c:formatCode>0.000</c:formatCode>
                <c:ptCount val="361"/>
                <c:pt idx="0">
                  <c:v>-264.36239999999998</c:v>
                </c:pt>
                <c:pt idx="1">
                  <c:v>-104.65366999999999</c:v>
                </c:pt>
                <c:pt idx="2">
                  <c:v>-92.622229999999988</c:v>
                </c:pt>
                <c:pt idx="3">
                  <c:v>-85.594859999999997</c:v>
                </c:pt>
                <c:pt idx="4">
                  <c:v>-80.620109999999997</c:v>
                </c:pt>
                <c:pt idx="5">
                  <c:v>-76.773039999999995</c:v>
                </c:pt>
                <c:pt idx="6">
                  <c:v>-73.641660000000002</c:v>
                </c:pt>
                <c:pt idx="7">
                  <c:v>-71.006209999999996</c:v>
                </c:pt>
                <c:pt idx="8">
                  <c:v>-68.73554</c:v>
                </c:pt>
                <c:pt idx="9">
                  <c:v>-66.745049999999992</c:v>
                </c:pt>
                <c:pt idx="10">
                  <c:v>-64.976979999999998</c:v>
                </c:pt>
                <c:pt idx="11">
                  <c:v>-63.390160000000002</c:v>
                </c:pt>
                <c:pt idx="12">
                  <c:v>-61.954180000000001</c:v>
                </c:pt>
                <c:pt idx="13">
                  <c:v>-60.645969999999998</c:v>
                </c:pt>
                <c:pt idx="14">
                  <c:v>-59.447620000000001</c:v>
                </c:pt>
                <c:pt idx="15">
                  <c:v>-58.344909999999999</c:v>
                </c:pt>
                <c:pt idx="16">
                  <c:v>-57.326419999999999</c:v>
                </c:pt>
                <c:pt idx="17">
                  <c:v>-56.382809999999999</c:v>
                </c:pt>
                <c:pt idx="18">
                  <c:v>-55.506349999999998</c:v>
                </c:pt>
                <c:pt idx="19">
                  <c:v>-54.690570000000001</c:v>
                </c:pt>
                <c:pt idx="20">
                  <c:v>-53.930030000000002</c:v>
                </c:pt>
                <c:pt idx="21">
                  <c:v>-53.22007</c:v>
                </c:pt>
                <c:pt idx="22">
                  <c:v>-52.556730000000002</c:v>
                </c:pt>
                <c:pt idx="23">
                  <c:v>-51.93656</c:v>
                </c:pt>
                <c:pt idx="24">
                  <c:v>-51.356580000000001</c:v>
                </c:pt>
                <c:pt idx="25">
                  <c:v>-50.81418</c:v>
                </c:pt>
                <c:pt idx="26">
                  <c:v>-50.307079999999999</c:v>
                </c:pt>
                <c:pt idx="27">
                  <c:v>-49.833260000000003</c:v>
                </c:pt>
                <c:pt idx="28">
                  <c:v>-49.390950000000004</c:v>
                </c:pt>
                <c:pt idx="29">
                  <c:v>-48.978560000000002</c:v>
                </c:pt>
                <c:pt idx="30">
                  <c:v>-48.594709999999999</c:v>
                </c:pt>
                <c:pt idx="31">
                  <c:v>-48.238140000000001</c:v>
                </c:pt>
                <c:pt idx="32">
                  <c:v>-47.907740000000004</c:v>
                </c:pt>
                <c:pt idx="33">
                  <c:v>-47.602530000000002</c:v>
                </c:pt>
                <c:pt idx="34">
                  <c:v>-47.32161</c:v>
                </c:pt>
                <c:pt idx="35">
                  <c:v>-47.0642</c:v>
                </c:pt>
                <c:pt idx="36">
                  <c:v>-46.829599999999999</c:v>
                </c:pt>
                <c:pt idx="37">
                  <c:v>-46.617170000000002</c:v>
                </c:pt>
                <c:pt idx="38">
                  <c:v>-46.426369999999999</c:v>
                </c:pt>
                <c:pt idx="39">
                  <c:v>-46.256700000000002</c:v>
                </c:pt>
                <c:pt idx="40">
                  <c:v>-46.10774</c:v>
                </c:pt>
                <c:pt idx="41">
                  <c:v>-45.979100000000003</c:v>
                </c:pt>
                <c:pt idx="42">
                  <c:v>-45.870480000000001</c:v>
                </c:pt>
                <c:pt idx="43">
                  <c:v>-45.781590000000001</c:v>
                </c:pt>
                <c:pt idx="44">
                  <c:v>-45.712209999999999</c:v>
                </c:pt>
                <c:pt idx="45">
                  <c:v>-45.66216</c:v>
                </c:pt>
                <c:pt idx="46">
                  <c:v>-45.631309999999999</c:v>
                </c:pt>
                <c:pt idx="47">
                  <c:v>-45.61956</c:v>
                </c:pt>
                <c:pt idx="48">
                  <c:v>-45.626849999999997</c:v>
                </c:pt>
                <c:pt idx="49">
                  <c:v>-45.653179999999999</c:v>
                </c:pt>
                <c:pt idx="50">
                  <c:v>-45.69858</c:v>
                </c:pt>
                <c:pt idx="51">
                  <c:v>-45.763120000000001</c:v>
                </c:pt>
                <c:pt idx="52">
                  <c:v>-45.84693</c:v>
                </c:pt>
                <c:pt idx="53">
                  <c:v>-45.950159999999997</c:v>
                </c:pt>
                <c:pt idx="54">
                  <c:v>-46.073029999999996</c:v>
                </c:pt>
                <c:pt idx="55">
                  <c:v>-46.215809999999998</c:v>
                </c:pt>
                <c:pt idx="56">
                  <c:v>-46.378810000000001</c:v>
                </c:pt>
                <c:pt idx="57">
                  <c:v>-46.562400000000004</c:v>
                </c:pt>
                <c:pt idx="58">
                  <c:v>-46.767029999999998</c:v>
                </c:pt>
                <c:pt idx="59">
                  <c:v>-46.993200000000002</c:v>
                </c:pt>
                <c:pt idx="60">
                  <c:v>-47.241509999999998</c:v>
                </c:pt>
                <c:pt idx="61">
                  <c:v>-47.512610000000002</c:v>
                </c:pt>
                <c:pt idx="62">
                  <c:v>-47.807270000000003</c:v>
                </c:pt>
                <c:pt idx="63">
                  <c:v>-48.126359999999998</c:v>
                </c:pt>
                <c:pt idx="64">
                  <c:v>-48.470890000000004</c:v>
                </c:pt>
                <c:pt idx="65">
                  <c:v>-48.841970000000003</c:v>
                </c:pt>
                <c:pt idx="66">
                  <c:v>-49.24089</c:v>
                </c:pt>
                <c:pt idx="67">
                  <c:v>-49.669139999999999</c:v>
                </c:pt>
                <c:pt idx="68">
                  <c:v>-50.12838</c:v>
                </c:pt>
                <c:pt idx="69">
                  <c:v>-50.620530000000002</c:v>
                </c:pt>
                <c:pt idx="70">
                  <c:v>-51.14781</c:v>
                </c:pt>
                <c:pt idx="71">
                  <c:v>-51.712740000000004</c:v>
                </c:pt>
                <c:pt idx="72">
                  <c:v>-52.318210000000001</c:v>
                </c:pt>
                <c:pt idx="73">
                  <c:v>-52.967559999999999</c:v>
                </c:pt>
                <c:pt idx="74">
                  <c:v>-53.664590000000004</c:v>
                </c:pt>
                <c:pt idx="75">
                  <c:v>-54.413609999999998</c:v>
                </c:pt>
                <c:pt idx="76">
                  <c:v>-55.219410000000003</c:v>
                </c:pt>
                <c:pt idx="77">
                  <c:v>-56.08717</c:v>
                </c:pt>
                <c:pt idx="78">
                  <c:v>-57.022089999999999</c:v>
                </c:pt>
                <c:pt idx="79">
                  <c:v>-58.028550000000003</c:v>
                </c:pt>
                <c:pt idx="80">
                  <c:v>-59.108310000000003</c:v>
                </c:pt>
                <c:pt idx="81">
                  <c:v>-60.256729999999997</c:v>
                </c:pt>
                <c:pt idx="82">
                  <c:v>-61.455330000000004</c:v>
                </c:pt>
                <c:pt idx="83">
                  <c:v>-62.658540000000002</c:v>
                </c:pt>
                <c:pt idx="84">
                  <c:v>-63.775089999999999</c:v>
                </c:pt>
                <c:pt idx="85">
                  <c:v>-64.657740000000004</c:v>
                </c:pt>
                <c:pt idx="86">
                  <c:v>-65.138459999999995</c:v>
                </c:pt>
                <c:pt idx="87">
                  <c:v>-65.127849999999995</c:v>
                </c:pt>
                <c:pt idx="88">
                  <c:v>-64.688859999999991</c:v>
                </c:pt>
                <c:pt idx="89">
                  <c:v>-63.983319999999999</c:v>
                </c:pt>
                <c:pt idx="90">
                  <c:v>-63.166980000000002</c:v>
                </c:pt>
                <c:pt idx="91">
                  <c:v>-62.341300000000004</c:v>
                </c:pt>
                <c:pt idx="92">
                  <c:v>-61.55874</c:v>
                </c:pt>
                <c:pt idx="93">
                  <c:v>-60.841380000000001</c:v>
                </c:pt>
                <c:pt idx="94">
                  <c:v>-60.19547</c:v>
                </c:pt>
                <c:pt idx="95">
                  <c:v>-59.619810000000001</c:v>
                </c:pt>
                <c:pt idx="96">
                  <c:v>-59.110010000000003</c:v>
                </c:pt>
                <c:pt idx="97">
                  <c:v>-58.660609999999998</c:v>
                </c:pt>
                <c:pt idx="98">
                  <c:v>-58.266040000000004</c:v>
                </c:pt>
                <c:pt idx="99">
                  <c:v>-57.921030000000002</c:v>
                </c:pt>
                <c:pt idx="100">
                  <c:v>-57.620750000000001</c:v>
                </c:pt>
                <c:pt idx="101">
                  <c:v>-57.360840000000003</c:v>
                </c:pt>
                <c:pt idx="102">
                  <c:v>-57.1374</c:v>
                </c:pt>
                <c:pt idx="103">
                  <c:v>-56.946910000000003</c:v>
                </c:pt>
                <c:pt idx="104">
                  <c:v>-56.786189999999998</c:v>
                </c:pt>
                <c:pt idx="105">
                  <c:v>-56.652349999999998</c:v>
                </c:pt>
                <c:pt idx="106">
                  <c:v>-56.542729999999999</c:v>
                </c:pt>
                <c:pt idx="107">
                  <c:v>-56.454900000000002</c:v>
                </c:pt>
                <c:pt idx="108">
                  <c:v>-56.386560000000003</c:v>
                </c:pt>
                <c:pt idx="109">
                  <c:v>-56.33558</c:v>
                </c:pt>
                <c:pt idx="110">
                  <c:v>-56.29992</c:v>
                </c:pt>
                <c:pt idx="111">
                  <c:v>-56.277670000000001</c:v>
                </c:pt>
                <c:pt idx="112">
                  <c:v>-56.26699</c:v>
                </c:pt>
                <c:pt idx="113">
                  <c:v>-56.266120000000001</c:v>
                </c:pt>
                <c:pt idx="114">
                  <c:v>-56.273389999999999</c:v>
                </c:pt>
                <c:pt idx="115">
                  <c:v>-56.287199999999999</c:v>
                </c:pt>
                <c:pt idx="116">
                  <c:v>-56.306040000000003</c:v>
                </c:pt>
                <c:pt idx="117">
                  <c:v>-56.328470000000003</c:v>
                </c:pt>
                <c:pt idx="118">
                  <c:v>-56.353169999999999</c:v>
                </c:pt>
                <c:pt idx="119">
                  <c:v>-56.378889999999998</c:v>
                </c:pt>
                <c:pt idx="120">
                  <c:v>-56.404530000000001</c:v>
                </c:pt>
                <c:pt idx="121">
                  <c:v>-56.429079999999999</c:v>
                </c:pt>
                <c:pt idx="122">
                  <c:v>-56.45167</c:v>
                </c:pt>
                <c:pt idx="123">
                  <c:v>-56.471550000000001</c:v>
                </c:pt>
                <c:pt idx="124">
                  <c:v>-56.488120000000002</c:v>
                </c:pt>
                <c:pt idx="125">
                  <c:v>-56.500909999999998</c:v>
                </c:pt>
                <c:pt idx="126">
                  <c:v>-56.50956</c:v>
                </c:pt>
                <c:pt idx="127">
                  <c:v>-56.513849999999998</c:v>
                </c:pt>
                <c:pt idx="128">
                  <c:v>-56.513680000000001</c:v>
                </c:pt>
                <c:pt idx="129">
                  <c:v>-56.509030000000003</c:v>
                </c:pt>
                <c:pt idx="130">
                  <c:v>-56.499980000000001</c:v>
                </c:pt>
                <c:pt idx="131">
                  <c:v>-56.486670000000004</c:v>
                </c:pt>
                <c:pt idx="132">
                  <c:v>-56.469300000000004</c:v>
                </c:pt>
                <c:pt idx="133">
                  <c:v>-56.448129999999999</c:v>
                </c:pt>
                <c:pt idx="134">
                  <c:v>-56.42342</c:v>
                </c:pt>
                <c:pt idx="135">
                  <c:v>-56.395450000000004</c:v>
                </c:pt>
                <c:pt idx="136">
                  <c:v>-56.364519999999999</c:v>
                </c:pt>
                <c:pt idx="137">
                  <c:v>-56.330890000000004</c:v>
                </c:pt>
                <c:pt idx="138">
                  <c:v>-56.294829999999997</c:v>
                </c:pt>
                <c:pt idx="139">
                  <c:v>-56.256590000000003</c:v>
                </c:pt>
                <c:pt idx="140">
                  <c:v>-56.216410000000003</c:v>
                </c:pt>
                <c:pt idx="141">
                  <c:v>-56.174460000000003</c:v>
                </c:pt>
                <c:pt idx="142">
                  <c:v>-56.130949999999999</c:v>
                </c:pt>
                <c:pt idx="143">
                  <c:v>-56.086010000000002</c:v>
                </c:pt>
                <c:pt idx="144">
                  <c:v>-56.0398</c:v>
                </c:pt>
                <c:pt idx="145">
                  <c:v>-55.992429999999999</c:v>
                </c:pt>
                <c:pt idx="146">
                  <c:v>-55.944020000000002</c:v>
                </c:pt>
                <c:pt idx="147">
                  <c:v>-55.894669999999998</c:v>
                </c:pt>
                <c:pt idx="148">
                  <c:v>-55.844480000000004</c:v>
                </c:pt>
                <c:pt idx="149">
                  <c:v>-55.793570000000003</c:v>
                </c:pt>
                <c:pt idx="150">
                  <c:v>-55.742040000000003</c:v>
                </c:pt>
                <c:pt idx="151">
                  <c:v>-55.690020000000004</c:v>
                </c:pt>
                <c:pt idx="152">
                  <c:v>-55.637650000000001</c:v>
                </c:pt>
                <c:pt idx="153">
                  <c:v>-55.585079999999998</c:v>
                </c:pt>
                <c:pt idx="154">
                  <c:v>-55.53248</c:v>
                </c:pt>
                <c:pt idx="155">
                  <c:v>-55.480060000000002</c:v>
                </c:pt>
                <c:pt idx="156">
                  <c:v>-55.428020000000004</c:v>
                </c:pt>
                <c:pt idx="157">
                  <c:v>-55.376620000000003</c:v>
                </c:pt>
                <c:pt idx="158">
                  <c:v>-55.32611</c:v>
                </c:pt>
                <c:pt idx="159">
                  <c:v>-55.276780000000002</c:v>
                </c:pt>
                <c:pt idx="160">
                  <c:v>-55.228929999999998</c:v>
                </c:pt>
                <c:pt idx="161">
                  <c:v>-55.182870000000001</c:v>
                </c:pt>
                <c:pt idx="162">
                  <c:v>-55.138960000000004</c:v>
                </c:pt>
                <c:pt idx="163">
                  <c:v>-55.097529999999999</c:v>
                </c:pt>
                <c:pt idx="164">
                  <c:v>-55.058959999999999</c:v>
                </c:pt>
                <c:pt idx="165">
                  <c:v>-55.023620000000001</c:v>
                </c:pt>
                <c:pt idx="166">
                  <c:v>-54.991889999999998</c:v>
                </c:pt>
                <c:pt idx="167">
                  <c:v>-54.96416</c:v>
                </c:pt>
                <c:pt idx="168">
                  <c:v>-54.940809999999999</c:v>
                </c:pt>
                <c:pt idx="169">
                  <c:v>-54.922229999999999</c:v>
                </c:pt>
                <c:pt idx="170">
                  <c:v>-54.908810000000003</c:v>
                </c:pt>
                <c:pt idx="171">
                  <c:v>-54.900939999999999</c:v>
                </c:pt>
                <c:pt idx="172">
                  <c:v>-54.898980000000002</c:v>
                </c:pt>
                <c:pt idx="173">
                  <c:v>-54.903320000000001</c:v>
                </c:pt>
                <c:pt idx="174">
                  <c:v>-54.914300000000004</c:v>
                </c:pt>
                <c:pt idx="175">
                  <c:v>-54.932270000000003</c:v>
                </c:pt>
                <c:pt idx="176">
                  <c:v>-54.957560000000001</c:v>
                </c:pt>
                <c:pt idx="177">
                  <c:v>-54.990479999999998</c:v>
                </c:pt>
                <c:pt idx="178">
                  <c:v>-55.031309999999998</c:v>
                </c:pt>
                <c:pt idx="179">
                  <c:v>-55.08032</c:v>
                </c:pt>
                <c:pt idx="180">
                  <c:v>-55.137729999999998</c:v>
                </c:pt>
                <c:pt idx="181">
                  <c:v>-55.203710000000001</c:v>
                </c:pt>
                <c:pt idx="182">
                  <c:v>-55.278410000000001</c:v>
                </c:pt>
                <c:pt idx="183">
                  <c:v>-55.361899999999999</c:v>
                </c:pt>
                <c:pt idx="184">
                  <c:v>-55.454180000000001</c:v>
                </c:pt>
                <c:pt idx="185">
                  <c:v>-55.555170000000004</c:v>
                </c:pt>
                <c:pt idx="186">
                  <c:v>-55.664680000000004</c:v>
                </c:pt>
                <c:pt idx="187">
                  <c:v>-55.782389999999999</c:v>
                </c:pt>
                <c:pt idx="188">
                  <c:v>-55.90784</c:v>
                </c:pt>
                <c:pt idx="189">
                  <c:v>-56.040390000000002</c:v>
                </c:pt>
                <c:pt idx="190">
                  <c:v>-56.179169999999999</c:v>
                </c:pt>
                <c:pt idx="191">
                  <c:v>-56.323090000000001</c:v>
                </c:pt>
                <c:pt idx="192">
                  <c:v>-56.470770000000002</c:v>
                </c:pt>
                <c:pt idx="193">
                  <c:v>-56.620490000000004</c:v>
                </c:pt>
                <c:pt idx="194">
                  <c:v>-56.770200000000003</c:v>
                </c:pt>
                <c:pt idx="195">
                  <c:v>-56.917479999999998</c:v>
                </c:pt>
                <c:pt idx="196">
                  <c:v>-57.059519999999999</c:v>
                </c:pt>
                <c:pt idx="197">
                  <c:v>-57.19314</c:v>
                </c:pt>
                <c:pt idx="198">
                  <c:v>-57.314880000000002</c:v>
                </c:pt>
                <c:pt idx="199">
                  <c:v>-57.421019999999999</c:v>
                </c:pt>
                <c:pt idx="200">
                  <c:v>-57.507800000000003</c:v>
                </c:pt>
                <c:pt idx="201">
                  <c:v>-57.571550000000002</c:v>
                </c:pt>
                <c:pt idx="202">
                  <c:v>-57.60895</c:v>
                </c:pt>
                <c:pt idx="203">
                  <c:v>-57.617229999999999</c:v>
                </c:pt>
                <c:pt idx="204">
                  <c:v>-57.594450000000002</c:v>
                </c:pt>
                <c:pt idx="205">
                  <c:v>-57.539630000000002</c:v>
                </c:pt>
                <c:pt idx="206">
                  <c:v>-57.452890000000004</c:v>
                </c:pt>
                <c:pt idx="207">
                  <c:v>-57.335439999999998</c:v>
                </c:pt>
                <c:pt idx="208">
                  <c:v>-57.189509999999999</c:v>
                </c:pt>
                <c:pt idx="209">
                  <c:v>-57.018169999999998</c:v>
                </c:pt>
                <c:pt idx="210">
                  <c:v>-56.825110000000002</c:v>
                </c:pt>
                <c:pt idx="211">
                  <c:v>-56.614400000000003</c:v>
                </c:pt>
                <c:pt idx="212">
                  <c:v>-56.39029</c:v>
                </c:pt>
                <c:pt idx="213">
                  <c:v>-56.156959999999998</c:v>
                </c:pt>
                <c:pt idx="214">
                  <c:v>-55.918440000000004</c:v>
                </c:pt>
                <c:pt idx="215">
                  <c:v>-55.678460000000001</c:v>
                </c:pt>
                <c:pt idx="216">
                  <c:v>-55.440390000000001</c:v>
                </c:pt>
                <c:pt idx="217">
                  <c:v>-55.207270000000001</c:v>
                </c:pt>
                <c:pt idx="218">
                  <c:v>-54.981729999999999</c:v>
                </c:pt>
                <c:pt idx="219">
                  <c:v>-54.766120000000001</c:v>
                </c:pt>
                <c:pt idx="220">
                  <c:v>-54.562420000000003</c:v>
                </c:pt>
                <c:pt idx="221">
                  <c:v>-54.372390000000003</c:v>
                </c:pt>
                <c:pt idx="222">
                  <c:v>-54.197499999999998</c:v>
                </c:pt>
                <c:pt idx="223">
                  <c:v>-54.039070000000002</c:v>
                </c:pt>
                <c:pt idx="224">
                  <c:v>-53.898220000000002</c:v>
                </c:pt>
                <c:pt idx="225">
                  <c:v>-53.775930000000002</c:v>
                </c:pt>
                <c:pt idx="226">
                  <c:v>-53.67306</c:v>
                </c:pt>
                <c:pt idx="227">
                  <c:v>-53.590380000000003</c:v>
                </c:pt>
                <c:pt idx="228">
                  <c:v>-53.528530000000003</c:v>
                </c:pt>
                <c:pt idx="229">
                  <c:v>-53.48809</c:v>
                </c:pt>
                <c:pt idx="230">
                  <c:v>-53.469540000000002</c:v>
                </c:pt>
                <c:pt idx="231">
                  <c:v>-53.473230000000001</c:v>
                </c:pt>
                <c:pt idx="232">
                  <c:v>-53.499400000000001</c:v>
                </c:pt>
                <c:pt idx="233">
                  <c:v>-53.548110000000001</c:v>
                </c:pt>
                <c:pt idx="234">
                  <c:v>-53.619210000000002</c:v>
                </c:pt>
                <c:pt idx="235">
                  <c:v>-53.712220000000002</c:v>
                </c:pt>
                <c:pt idx="236">
                  <c:v>-53.826320000000003</c:v>
                </c:pt>
                <c:pt idx="237">
                  <c:v>-53.96011</c:v>
                </c:pt>
                <c:pt idx="238">
                  <c:v>-54.111530000000002</c:v>
                </c:pt>
                <c:pt idx="239">
                  <c:v>-54.277630000000002</c:v>
                </c:pt>
                <c:pt idx="240">
                  <c:v>-54.454320000000003</c:v>
                </c:pt>
                <c:pt idx="241">
                  <c:v>-54.636110000000002</c:v>
                </c:pt>
                <c:pt idx="242">
                  <c:v>-54.815899999999999</c:v>
                </c:pt>
                <c:pt idx="243">
                  <c:v>-54.984830000000002</c:v>
                </c:pt>
                <c:pt idx="244">
                  <c:v>-55.132289999999998</c:v>
                </c:pt>
                <c:pt idx="245">
                  <c:v>-55.246310000000001</c:v>
                </c:pt>
                <c:pt idx="246">
                  <c:v>-55.314340000000001</c:v>
                </c:pt>
                <c:pt idx="247">
                  <c:v>-55.32452</c:v>
                </c:pt>
                <c:pt idx="248">
                  <c:v>-55.26726</c:v>
                </c:pt>
                <c:pt idx="249">
                  <c:v>-55.136780000000002</c:v>
                </c:pt>
                <c:pt idx="250">
                  <c:v>-54.932220000000001</c:v>
                </c:pt>
                <c:pt idx="251">
                  <c:v>-54.657769999999999</c:v>
                </c:pt>
                <c:pt idx="252">
                  <c:v>-54.321950000000001</c:v>
                </c:pt>
                <c:pt idx="253">
                  <c:v>-53.936199999999999</c:v>
                </c:pt>
                <c:pt idx="254">
                  <c:v>-53.51323</c:v>
                </c:pt>
                <c:pt idx="255">
                  <c:v>-53.06561</c:v>
                </c:pt>
                <c:pt idx="256">
                  <c:v>-52.604820000000004</c:v>
                </c:pt>
                <c:pt idx="257">
                  <c:v>-52.140689999999999</c:v>
                </c:pt>
                <c:pt idx="258">
                  <c:v>-51.681290000000004</c:v>
                </c:pt>
                <c:pt idx="259">
                  <c:v>-51.233020000000003</c:v>
                </c:pt>
                <c:pt idx="260">
                  <c:v>-50.800789999999999</c:v>
                </c:pt>
                <c:pt idx="261">
                  <c:v>-50.38832</c:v>
                </c:pt>
                <c:pt idx="262">
                  <c:v>-49.998350000000002</c:v>
                </c:pt>
                <c:pt idx="263">
                  <c:v>-49.632910000000003</c:v>
                </c:pt>
                <c:pt idx="264">
                  <c:v>-49.29345</c:v>
                </c:pt>
                <c:pt idx="265">
                  <c:v>-48.981020000000001</c:v>
                </c:pt>
                <c:pt idx="266">
                  <c:v>-48.696390000000001</c:v>
                </c:pt>
                <c:pt idx="267">
                  <c:v>-48.44012</c:v>
                </c:pt>
                <c:pt idx="268">
                  <c:v>-48.21264</c:v>
                </c:pt>
                <c:pt idx="269">
                  <c:v>-48.014290000000003</c:v>
                </c:pt>
                <c:pt idx="270">
                  <c:v>-47.845379999999999</c:v>
                </c:pt>
                <c:pt idx="271">
                  <c:v>-47.706189999999999</c:v>
                </c:pt>
                <c:pt idx="272">
                  <c:v>-47.596989999999998</c:v>
                </c:pt>
                <c:pt idx="273">
                  <c:v>-47.518070000000002</c:v>
                </c:pt>
                <c:pt idx="274">
                  <c:v>-47.469729999999998</c:v>
                </c:pt>
                <c:pt idx="275">
                  <c:v>-47.452280000000002</c:v>
                </c:pt>
                <c:pt idx="276">
                  <c:v>-47.46602</c:v>
                </c:pt>
                <c:pt idx="277">
                  <c:v>-47.511229999999998</c:v>
                </c:pt>
                <c:pt idx="278">
                  <c:v>-47.588140000000003</c:v>
                </c:pt>
                <c:pt idx="279">
                  <c:v>-47.696849999999998</c:v>
                </c:pt>
                <c:pt idx="280">
                  <c:v>-47.837290000000003</c:v>
                </c:pt>
                <c:pt idx="281">
                  <c:v>-48.009070000000001</c:v>
                </c:pt>
                <c:pt idx="282">
                  <c:v>-48.211399999999998</c:v>
                </c:pt>
                <c:pt idx="283">
                  <c:v>-48.442790000000002</c:v>
                </c:pt>
                <c:pt idx="284">
                  <c:v>-48.700830000000003</c:v>
                </c:pt>
                <c:pt idx="285">
                  <c:v>-48.9818</c:v>
                </c:pt>
                <c:pt idx="286">
                  <c:v>-49.280200000000001</c:v>
                </c:pt>
                <c:pt idx="287">
                  <c:v>-49.588210000000004</c:v>
                </c:pt>
                <c:pt idx="288">
                  <c:v>-49.895150000000001</c:v>
                </c:pt>
                <c:pt idx="289">
                  <c:v>-50.187100000000001</c:v>
                </c:pt>
                <c:pt idx="290">
                  <c:v>-50.446930000000002</c:v>
                </c:pt>
                <c:pt idx="291">
                  <c:v>-50.655189999999997</c:v>
                </c:pt>
                <c:pt idx="292">
                  <c:v>-50.792000000000002</c:v>
                </c:pt>
                <c:pt idx="293">
                  <c:v>-50.840229999999998</c:v>
                </c:pt>
                <c:pt idx="294">
                  <c:v>-50.788870000000003</c:v>
                </c:pt>
                <c:pt idx="295">
                  <c:v>-50.635730000000002</c:v>
                </c:pt>
                <c:pt idx="296">
                  <c:v>-50.388020000000004</c:v>
                </c:pt>
                <c:pt idx="297">
                  <c:v>-50.060630000000003</c:v>
                </c:pt>
                <c:pt idx="298">
                  <c:v>-49.672890000000002</c:v>
                </c:pt>
                <c:pt idx="299">
                  <c:v>-49.24521</c:v>
                </c:pt>
                <c:pt idx="300">
                  <c:v>-48.796489999999999</c:v>
                </c:pt>
                <c:pt idx="301">
                  <c:v>-48.342750000000002</c:v>
                </c:pt>
                <c:pt idx="302">
                  <c:v>-47.89676</c:v>
                </c:pt>
                <c:pt idx="303">
                  <c:v>-47.468220000000002</c:v>
                </c:pt>
                <c:pt idx="304">
                  <c:v>-47.064280000000004</c:v>
                </c:pt>
                <c:pt idx="305">
                  <c:v>-46.69014</c:v>
                </c:pt>
                <c:pt idx="306">
                  <c:v>-46.349469999999997</c:v>
                </c:pt>
                <c:pt idx="307">
                  <c:v>-46.044959999999996</c:v>
                </c:pt>
                <c:pt idx="308">
                  <c:v>-45.778579999999998</c:v>
                </c:pt>
                <c:pt idx="309">
                  <c:v>-45.551859999999998</c:v>
                </c:pt>
                <c:pt idx="310">
                  <c:v>-45.366109999999999</c:v>
                </c:pt>
                <c:pt idx="311">
                  <c:v>-45.222569999999997</c:v>
                </c:pt>
                <c:pt idx="312">
                  <c:v>-45.122489999999999</c:v>
                </c:pt>
                <c:pt idx="313">
                  <c:v>-45.067320000000002</c:v>
                </c:pt>
                <c:pt idx="314">
                  <c:v>-45.058700000000002</c:v>
                </c:pt>
                <c:pt idx="315">
                  <c:v>-45.09863</c:v>
                </c:pt>
                <c:pt idx="316">
                  <c:v>-45.189529999999998</c:v>
                </c:pt>
                <c:pt idx="317">
                  <c:v>-45.334350000000001</c:v>
                </c:pt>
                <c:pt idx="318">
                  <c:v>-45.536699999999996</c:v>
                </c:pt>
                <c:pt idx="319">
                  <c:v>-45.801000000000002</c:v>
                </c:pt>
                <c:pt idx="320">
                  <c:v>-46.132669999999997</c:v>
                </c:pt>
                <c:pt idx="321">
                  <c:v>-46.53837</c:v>
                </c:pt>
                <c:pt idx="322">
                  <c:v>-47.026229999999998</c:v>
                </c:pt>
                <c:pt idx="323">
                  <c:v>-47.60615</c:v>
                </c:pt>
                <c:pt idx="324">
                  <c:v>-48.289960000000001</c:v>
                </c:pt>
                <c:pt idx="325">
                  <c:v>-49.091160000000002</c:v>
                </c:pt>
                <c:pt idx="326">
                  <c:v>-50.023490000000002</c:v>
                </c:pt>
                <c:pt idx="327">
                  <c:v>-51.095950000000002</c:v>
                </c:pt>
                <c:pt idx="328">
                  <c:v>-52.298470000000002</c:v>
                </c:pt>
                <c:pt idx="329">
                  <c:v>-53.564909999999998</c:v>
                </c:pt>
                <c:pt idx="330">
                  <c:v>-54.697749999999999</c:v>
                </c:pt>
                <c:pt idx="331">
                  <c:v>-55.308070000000001</c:v>
                </c:pt>
                <c:pt idx="332">
                  <c:v>-55.020519999999998</c:v>
                </c:pt>
                <c:pt idx="333">
                  <c:v>-53.907170000000001</c:v>
                </c:pt>
                <c:pt idx="334">
                  <c:v>-52.39085</c:v>
                </c:pt>
                <c:pt idx="335">
                  <c:v>-50.811709999999998</c:v>
                </c:pt>
                <c:pt idx="336">
                  <c:v>-49.32226</c:v>
                </c:pt>
                <c:pt idx="337">
                  <c:v>-47.967510000000004</c:v>
                </c:pt>
                <c:pt idx="338">
                  <c:v>-46.749690000000001</c:v>
                </c:pt>
                <c:pt idx="339">
                  <c:v>-45.657330000000002</c:v>
                </c:pt>
                <c:pt idx="340">
                  <c:v>-44.676119999999997</c:v>
                </c:pt>
                <c:pt idx="341">
                  <c:v>-43.792580000000001</c:v>
                </c:pt>
                <c:pt idx="342">
                  <c:v>-42.995049999999999</c:v>
                </c:pt>
                <c:pt idx="343">
                  <c:v>-42.27373</c:v>
                </c:pt>
                <c:pt idx="344">
                  <c:v>-41.620530000000002</c:v>
                </c:pt>
                <c:pt idx="345">
                  <c:v>-41.028729999999996</c:v>
                </c:pt>
                <c:pt idx="346">
                  <c:v>-40.492789999999999</c:v>
                </c:pt>
                <c:pt idx="347">
                  <c:v>-40.008099999999999</c:v>
                </c:pt>
                <c:pt idx="348">
                  <c:v>-39.570799999999998</c:v>
                </c:pt>
                <c:pt idx="349">
                  <c:v>-39.177669999999999</c:v>
                </c:pt>
                <c:pt idx="350">
                  <c:v>-38.82602</c:v>
                </c:pt>
                <c:pt idx="351">
                  <c:v>-38.513570000000001</c:v>
                </c:pt>
                <c:pt idx="352">
                  <c:v>-38.238410000000002</c:v>
                </c:pt>
                <c:pt idx="353">
                  <c:v>-37.998939999999997</c:v>
                </c:pt>
                <c:pt idx="354">
                  <c:v>-37.793849999999999</c:v>
                </c:pt>
                <c:pt idx="355">
                  <c:v>-37.622019999999999</c:v>
                </c:pt>
                <c:pt idx="356">
                  <c:v>-37.482590000000002</c:v>
                </c:pt>
                <c:pt idx="357">
                  <c:v>-37.374829999999996</c:v>
                </c:pt>
                <c:pt idx="358">
                  <c:v>-37.29824</c:v>
                </c:pt>
                <c:pt idx="359">
                  <c:v>-37.252429999999997</c:v>
                </c:pt>
                <c:pt idx="360">
                  <c:v>-37.237180000000002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8F-4CE7-85BD-268FA4D09D76}"/>
            </c:ext>
          </c:extLst>
        </c:ser>
        <c:ser>
          <c:idx val="2"/>
          <c:order val="3"/>
          <c:tx>
            <c:v>1.6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Sheet1!$G$1098:$G$1458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Sheet1!$I$1098:$I$1458</c:f>
              <c:numCache>
                <c:formatCode>0.000</c:formatCode>
                <c:ptCount val="361"/>
                <c:pt idx="0">
                  <c:v>-264.60165999999998</c:v>
                </c:pt>
                <c:pt idx="1">
                  <c:v>-100.52746999999999</c:v>
                </c:pt>
                <c:pt idx="2">
                  <c:v>-88.49857999999999</c:v>
                </c:pt>
                <c:pt idx="3">
                  <c:v>-81.475429999999989</c:v>
                </c:pt>
                <c:pt idx="4">
                  <c:v>-76.506590000000003</c:v>
                </c:pt>
                <c:pt idx="5">
                  <c:v>-72.667100000000005</c:v>
                </c:pt>
                <c:pt idx="6">
                  <c:v>-69.544969999999992</c:v>
                </c:pt>
                <c:pt idx="7">
                  <c:v>-66.920429999999996</c:v>
                </c:pt>
                <c:pt idx="8">
                  <c:v>-64.662300000000002</c:v>
                </c:pt>
                <c:pt idx="9">
                  <c:v>-62.685960000000001</c:v>
                </c:pt>
                <c:pt idx="10">
                  <c:v>-60.933640000000004</c:v>
                </c:pt>
                <c:pt idx="11">
                  <c:v>-59.364139999999999</c:v>
                </c:pt>
                <c:pt idx="12">
                  <c:v>-57.947030000000005</c:v>
                </c:pt>
                <c:pt idx="13">
                  <c:v>-56.659220000000005</c:v>
                </c:pt>
                <c:pt idx="14">
                  <c:v>-55.48274</c:v>
                </c:pt>
                <c:pt idx="15">
                  <c:v>-54.403359999999999</c:v>
                </c:pt>
                <c:pt idx="16">
                  <c:v>-53.409600000000005</c:v>
                </c:pt>
                <c:pt idx="17">
                  <c:v>-52.492080000000001</c:v>
                </c:pt>
                <c:pt idx="18">
                  <c:v>-51.643030000000003</c:v>
                </c:pt>
                <c:pt idx="19">
                  <c:v>-50.855940000000004</c:v>
                </c:pt>
                <c:pt idx="20">
                  <c:v>-50.125280000000004</c:v>
                </c:pt>
                <c:pt idx="21">
                  <c:v>-49.446370000000002</c:v>
                </c:pt>
                <c:pt idx="22">
                  <c:v>-48.81514</c:v>
                </c:pt>
                <c:pt idx="23">
                  <c:v>-48.228090000000002</c:v>
                </c:pt>
                <c:pt idx="24">
                  <c:v>-47.682160000000003</c:v>
                </c:pt>
                <c:pt idx="25">
                  <c:v>-47.17465</c:v>
                </c:pt>
                <c:pt idx="26">
                  <c:v>-46.703189999999999</c:v>
                </c:pt>
                <c:pt idx="27">
                  <c:v>-46.265660000000004</c:v>
                </c:pt>
                <c:pt idx="28">
                  <c:v>-45.860190000000003</c:v>
                </c:pt>
                <c:pt idx="29">
                  <c:v>-45.485060000000004</c:v>
                </c:pt>
                <c:pt idx="30">
                  <c:v>-45.138759999999998</c:v>
                </c:pt>
                <c:pt idx="31">
                  <c:v>-44.81991</c:v>
                </c:pt>
                <c:pt idx="32">
                  <c:v>-44.527239999999999</c:v>
                </c:pt>
                <c:pt idx="33">
                  <c:v>-44.259599999999999</c:v>
                </c:pt>
                <c:pt idx="34">
                  <c:v>-44.015940000000001</c:v>
                </c:pt>
                <c:pt idx="35">
                  <c:v>-43.795270000000002</c:v>
                </c:pt>
                <c:pt idx="36">
                  <c:v>-43.596690000000002</c:v>
                </c:pt>
                <c:pt idx="37">
                  <c:v>-43.419339999999998</c:v>
                </c:pt>
                <c:pt idx="38">
                  <c:v>-43.262439999999998</c:v>
                </c:pt>
                <c:pt idx="39">
                  <c:v>-43.125239999999998</c:v>
                </c:pt>
                <c:pt idx="40">
                  <c:v>-43.007010000000001</c:v>
                </c:pt>
                <c:pt idx="41">
                  <c:v>-42.907090000000004</c:v>
                </c:pt>
                <c:pt idx="42">
                  <c:v>-42.824809999999999</c:v>
                </c:pt>
                <c:pt idx="43">
                  <c:v>-42.759549999999997</c:v>
                </c:pt>
                <c:pt idx="44">
                  <c:v>-42.710680000000004</c:v>
                </c:pt>
                <c:pt idx="45">
                  <c:v>-42.677590000000002</c:v>
                </c:pt>
                <c:pt idx="46">
                  <c:v>-42.659700000000001</c:v>
                </c:pt>
                <c:pt idx="47">
                  <c:v>-42.656390000000002</c:v>
                </c:pt>
                <c:pt idx="48">
                  <c:v>-42.667070000000002</c:v>
                </c:pt>
                <c:pt idx="49">
                  <c:v>-42.691130000000001</c:v>
                </c:pt>
                <c:pt idx="50">
                  <c:v>-42.727960000000003</c:v>
                </c:pt>
                <c:pt idx="51">
                  <c:v>-42.77693</c:v>
                </c:pt>
                <c:pt idx="52">
                  <c:v>-42.837380000000003</c:v>
                </c:pt>
                <c:pt idx="53">
                  <c:v>-42.908650000000002</c:v>
                </c:pt>
                <c:pt idx="54">
                  <c:v>-42.990050000000004</c:v>
                </c:pt>
                <c:pt idx="55">
                  <c:v>-43.080860000000001</c:v>
                </c:pt>
                <c:pt idx="56">
                  <c:v>-43.180320000000002</c:v>
                </c:pt>
                <c:pt idx="57">
                  <c:v>-43.287660000000002</c:v>
                </c:pt>
                <c:pt idx="58">
                  <c:v>-43.40204</c:v>
                </c:pt>
                <c:pt idx="59">
                  <c:v>-43.522629999999999</c:v>
                </c:pt>
                <c:pt idx="60">
                  <c:v>-43.648510000000002</c:v>
                </c:pt>
                <c:pt idx="61">
                  <c:v>-43.778779999999998</c:v>
                </c:pt>
                <c:pt idx="62">
                  <c:v>-43.912469999999999</c:v>
                </c:pt>
                <c:pt idx="63">
                  <c:v>-44.048569999999998</c:v>
                </c:pt>
                <c:pt idx="64">
                  <c:v>-44.186070000000001</c:v>
                </c:pt>
                <c:pt idx="65">
                  <c:v>-44.323930000000004</c:v>
                </c:pt>
                <c:pt idx="66">
                  <c:v>-44.461080000000003</c:v>
                </c:pt>
                <c:pt idx="67">
                  <c:v>-44.596470000000004</c:v>
                </c:pt>
                <c:pt idx="68">
                  <c:v>-44.729030000000002</c:v>
                </c:pt>
                <c:pt idx="69">
                  <c:v>-44.857730000000004</c:v>
                </c:pt>
                <c:pt idx="70">
                  <c:v>-44.981549999999999</c:v>
                </c:pt>
                <c:pt idx="71">
                  <c:v>-45.099539999999998</c:v>
                </c:pt>
                <c:pt idx="72">
                  <c:v>-45.210799999999999</c:v>
                </c:pt>
                <c:pt idx="73">
                  <c:v>-45.314500000000002</c:v>
                </c:pt>
                <c:pt idx="74">
                  <c:v>-45.4099</c:v>
                </c:pt>
                <c:pt idx="75">
                  <c:v>-45.496389999999998</c:v>
                </c:pt>
                <c:pt idx="76">
                  <c:v>-45.573439999999998</c:v>
                </c:pt>
                <c:pt idx="77">
                  <c:v>-45.640660000000004</c:v>
                </c:pt>
                <c:pt idx="78">
                  <c:v>-45.697780000000002</c:v>
                </c:pt>
                <c:pt idx="79">
                  <c:v>-45.744669999999999</c:v>
                </c:pt>
                <c:pt idx="80">
                  <c:v>-45.781330000000004</c:v>
                </c:pt>
                <c:pt idx="81">
                  <c:v>-45.807859999999998</c:v>
                </c:pt>
                <c:pt idx="82">
                  <c:v>-45.8245</c:v>
                </c:pt>
                <c:pt idx="83">
                  <c:v>-45.831589999999998</c:v>
                </c:pt>
                <c:pt idx="84">
                  <c:v>-45.829560000000001</c:v>
                </c:pt>
                <c:pt idx="85">
                  <c:v>-45.818939999999998</c:v>
                </c:pt>
                <c:pt idx="86">
                  <c:v>-45.800290000000004</c:v>
                </c:pt>
                <c:pt idx="87">
                  <c:v>-45.774259999999998</c:v>
                </c:pt>
                <c:pt idx="88">
                  <c:v>-45.741529999999997</c:v>
                </c:pt>
                <c:pt idx="89">
                  <c:v>-45.70279</c:v>
                </c:pt>
                <c:pt idx="90">
                  <c:v>-45.658760000000001</c:v>
                </c:pt>
                <c:pt idx="91">
                  <c:v>-45.61016</c:v>
                </c:pt>
                <c:pt idx="92">
                  <c:v>-45.557720000000003</c:v>
                </c:pt>
                <c:pt idx="93">
                  <c:v>-45.502130000000001</c:v>
                </c:pt>
                <c:pt idx="94">
                  <c:v>-45.44408</c:v>
                </c:pt>
                <c:pt idx="95">
                  <c:v>-45.384230000000002</c:v>
                </c:pt>
                <c:pt idx="96">
                  <c:v>-45.323219999999999</c:v>
                </c:pt>
                <c:pt idx="97">
                  <c:v>-45.261650000000003</c:v>
                </c:pt>
                <c:pt idx="98">
                  <c:v>-45.200099999999999</c:v>
                </c:pt>
                <c:pt idx="99">
                  <c:v>-45.139090000000003</c:v>
                </c:pt>
                <c:pt idx="100">
                  <c:v>-45.079140000000002</c:v>
                </c:pt>
                <c:pt idx="101">
                  <c:v>-45.020720000000004</c:v>
                </c:pt>
                <c:pt idx="102">
                  <c:v>-44.96425</c:v>
                </c:pt>
                <c:pt idx="103">
                  <c:v>-44.910139999999998</c:v>
                </c:pt>
                <c:pt idx="104">
                  <c:v>-44.85877</c:v>
                </c:pt>
                <c:pt idx="105">
                  <c:v>-44.810470000000002</c:v>
                </c:pt>
                <c:pt idx="106">
                  <c:v>-44.765549999999998</c:v>
                </c:pt>
                <c:pt idx="107">
                  <c:v>-44.724299999999999</c:v>
                </c:pt>
                <c:pt idx="108">
                  <c:v>-44.686970000000002</c:v>
                </c:pt>
                <c:pt idx="109">
                  <c:v>-44.653779999999998</c:v>
                </c:pt>
                <c:pt idx="110">
                  <c:v>-44.624940000000002</c:v>
                </c:pt>
                <c:pt idx="111">
                  <c:v>-44.600630000000002</c:v>
                </c:pt>
                <c:pt idx="112">
                  <c:v>-44.581009999999999</c:v>
                </c:pt>
                <c:pt idx="113">
                  <c:v>-44.566209999999998</c:v>
                </c:pt>
                <c:pt idx="114">
                  <c:v>-44.556359999999998</c:v>
                </c:pt>
                <c:pt idx="115">
                  <c:v>-44.551540000000003</c:v>
                </c:pt>
                <c:pt idx="116">
                  <c:v>-44.551850000000002</c:v>
                </c:pt>
                <c:pt idx="117">
                  <c:v>-44.557340000000003</c:v>
                </c:pt>
                <c:pt idx="118">
                  <c:v>-44.568060000000003</c:v>
                </c:pt>
                <c:pt idx="119">
                  <c:v>-44.584029999999998</c:v>
                </c:pt>
                <c:pt idx="120">
                  <c:v>-44.60528</c:v>
                </c:pt>
                <c:pt idx="121">
                  <c:v>-44.631799999999998</c:v>
                </c:pt>
                <c:pt idx="122">
                  <c:v>-44.663580000000003</c:v>
                </c:pt>
                <c:pt idx="123">
                  <c:v>-44.700569999999999</c:v>
                </c:pt>
                <c:pt idx="124">
                  <c:v>-44.742750000000001</c:v>
                </c:pt>
                <c:pt idx="125">
                  <c:v>-44.790039999999998</c:v>
                </c:pt>
                <c:pt idx="126">
                  <c:v>-44.842370000000003</c:v>
                </c:pt>
                <c:pt idx="127">
                  <c:v>-44.899650000000001</c:v>
                </c:pt>
                <c:pt idx="128">
                  <c:v>-44.961770000000001</c:v>
                </c:pt>
                <c:pt idx="129">
                  <c:v>-45.028620000000004</c:v>
                </c:pt>
                <c:pt idx="130">
                  <c:v>-45.100050000000003</c:v>
                </c:pt>
                <c:pt idx="131">
                  <c:v>-45.175910000000002</c:v>
                </c:pt>
                <c:pt idx="132">
                  <c:v>-45.256019999999999</c:v>
                </c:pt>
                <c:pt idx="133">
                  <c:v>-45.340200000000003</c:v>
                </c:pt>
                <c:pt idx="134">
                  <c:v>-45.428240000000002</c:v>
                </c:pt>
                <c:pt idx="135">
                  <c:v>-45.519919999999999</c:v>
                </c:pt>
                <c:pt idx="136">
                  <c:v>-45.61497</c:v>
                </c:pt>
                <c:pt idx="137">
                  <c:v>-45.713140000000003</c:v>
                </c:pt>
                <c:pt idx="138">
                  <c:v>-45.814140000000002</c:v>
                </c:pt>
                <c:pt idx="139">
                  <c:v>-45.917659999999998</c:v>
                </c:pt>
                <c:pt idx="140">
                  <c:v>-46.02337</c:v>
                </c:pt>
                <c:pt idx="141">
                  <c:v>-46.13091</c:v>
                </c:pt>
                <c:pt idx="142">
                  <c:v>-46.239910000000002</c:v>
                </c:pt>
                <c:pt idx="143">
                  <c:v>-46.349980000000002</c:v>
                </c:pt>
                <c:pt idx="144">
                  <c:v>-46.460709999999999</c:v>
                </c:pt>
                <c:pt idx="145">
                  <c:v>-46.571660000000001</c:v>
                </c:pt>
                <c:pt idx="146">
                  <c:v>-46.682370000000006</c:v>
                </c:pt>
                <c:pt idx="147">
                  <c:v>-46.792400000000001</c:v>
                </c:pt>
                <c:pt idx="148">
                  <c:v>-46.901260000000001</c:v>
                </c:pt>
                <c:pt idx="149">
                  <c:v>-47.008459999999999</c:v>
                </c:pt>
                <c:pt idx="150">
                  <c:v>-47.113510000000005</c:v>
                </c:pt>
                <c:pt idx="151">
                  <c:v>-47.21593</c:v>
                </c:pt>
                <c:pt idx="152">
                  <c:v>-47.31521</c:v>
                </c:pt>
                <c:pt idx="153">
                  <c:v>-47.410880000000006</c:v>
                </c:pt>
                <c:pt idx="154">
                  <c:v>-47.502480000000006</c:v>
                </c:pt>
                <c:pt idx="155">
                  <c:v>-47.589550000000003</c:v>
                </c:pt>
                <c:pt idx="156">
                  <c:v>-47.671670000000006</c:v>
                </c:pt>
                <c:pt idx="157">
                  <c:v>-47.748440000000002</c:v>
                </c:pt>
                <c:pt idx="158">
                  <c:v>-47.819520000000004</c:v>
                </c:pt>
                <c:pt idx="159">
                  <c:v>-47.884590000000003</c:v>
                </c:pt>
                <c:pt idx="160">
                  <c:v>-47.943370000000002</c:v>
                </c:pt>
                <c:pt idx="161">
                  <c:v>-47.995650000000005</c:v>
                </c:pt>
                <c:pt idx="162">
                  <c:v>-48.041250000000005</c:v>
                </c:pt>
                <c:pt idx="163">
                  <c:v>-48.080060000000003</c:v>
                </c:pt>
                <c:pt idx="164">
                  <c:v>-48.112020000000001</c:v>
                </c:pt>
                <c:pt idx="165">
                  <c:v>-48.137129999999999</c:v>
                </c:pt>
                <c:pt idx="166">
                  <c:v>-48.155440000000006</c:v>
                </c:pt>
                <c:pt idx="167">
                  <c:v>-48.167030000000004</c:v>
                </c:pt>
                <c:pt idx="168">
                  <c:v>-48.172080000000001</c:v>
                </c:pt>
                <c:pt idx="169">
                  <c:v>-48.170760000000001</c:v>
                </c:pt>
                <c:pt idx="170">
                  <c:v>-48.163330000000002</c:v>
                </c:pt>
                <c:pt idx="171">
                  <c:v>-48.150060000000003</c:v>
                </c:pt>
                <c:pt idx="172">
                  <c:v>-48.131260000000005</c:v>
                </c:pt>
                <c:pt idx="173">
                  <c:v>-48.107289999999999</c:v>
                </c:pt>
                <c:pt idx="174">
                  <c:v>-48.078520000000005</c:v>
                </c:pt>
                <c:pt idx="175">
                  <c:v>-48.04533</c:v>
                </c:pt>
                <c:pt idx="176">
                  <c:v>-48.008160000000004</c:v>
                </c:pt>
                <c:pt idx="177">
                  <c:v>-47.96743</c:v>
                </c:pt>
                <c:pt idx="178">
                  <c:v>-47.9236</c:v>
                </c:pt>
                <c:pt idx="179">
                  <c:v>-47.877130000000001</c:v>
                </c:pt>
                <c:pt idx="180">
                  <c:v>-47.828490000000002</c:v>
                </c:pt>
                <c:pt idx="181">
                  <c:v>-47.778179999999999</c:v>
                </c:pt>
                <c:pt idx="182">
                  <c:v>-47.726680000000002</c:v>
                </c:pt>
                <c:pt idx="183">
                  <c:v>-47.674510000000005</c:v>
                </c:pt>
                <c:pt idx="184">
                  <c:v>-47.62218</c:v>
                </c:pt>
                <c:pt idx="185">
                  <c:v>-47.570219999999999</c:v>
                </c:pt>
                <c:pt idx="186">
                  <c:v>-47.519150000000003</c:v>
                </c:pt>
                <c:pt idx="187">
                  <c:v>-47.469520000000003</c:v>
                </c:pt>
                <c:pt idx="188">
                  <c:v>-47.421880000000002</c:v>
                </c:pt>
                <c:pt idx="189">
                  <c:v>-47.376800000000003</c:v>
                </c:pt>
                <c:pt idx="190">
                  <c:v>-47.33484</c:v>
                </c:pt>
                <c:pt idx="191">
                  <c:v>-47.296610000000001</c:v>
                </c:pt>
                <c:pt idx="192">
                  <c:v>-47.262680000000003</c:v>
                </c:pt>
                <c:pt idx="193">
                  <c:v>-47.233670000000004</c:v>
                </c:pt>
                <c:pt idx="194">
                  <c:v>-47.210210000000004</c:v>
                </c:pt>
                <c:pt idx="195">
                  <c:v>-47.19294</c:v>
                </c:pt>
                <c:pt idx="196">
                  <c:v>-47.182500000000005</c:v>
                </c:pt>
                <c:pt idx="197">
                  <c:v>-47.179570000000005</c:v>
                </c:pt>
                <c:pt idx="198">
                  <c:v>-47.184840000000001</c:v>
                </c:pt>
                <c:pt idx="199">
                  <c:v>-47.199000000000005</c:v>
                </c:pt>
                <c:pt idx="200">
                  <c:v>-47.222799999999999</c:v>
                </c:pt>
                <c:pt idx="201">
                  <c:v>-47.256959999999999</c:v>
                </c:pt>
                <c:pt idx="202">
                  <c:v>-47.30227</c:v>
                </c:pt>
                <c:pt idx="203">
                  <c:v>-47.359500000000004</c:v>
                </c:pt>
                <c:pt idx="204">
                  <c:v>-47.429480000000005</c:v>
                </c:pt>
                <c:pt idx="205">
                  <c:v>-47.513040000000004</c:v>
                </c:pt>
                <c:pt idx="206">
                  <c:v>-47.611050000000006</c:v>
                </c:pt>
                <c:pt idx="207">
                  <c:v>-47.724380000000004</c:v>
                </c:pt>
                <c:pt idx="208">
                  <c:v>-47.853950000000005</c:v>
                </c:pt>
                <c:pt idx="209">
                  <c:v>-48.000680000000003</c:v>
                </c:pt>
                <c:pt idx="210">
                  <c:v>-48.165490000000005</c:v>
                </c:pt>
                <c:pt idx="211">
                  <c:v>-48.349310000000003</c:v>
                </c:pt>
                <c:pt idx="212">
                  <c:v>-48.553020000000004</c:v>
                </c:pt>
                <c:pt idx="213">
                  <c:v>-48.77749</c:v>
                </c:pt>
                <c:pt idx="214">
                  <c:v>-49.023450000000004</c:v>
                </c:pt>
                <c:pt idx="215">
                  <c:v>-49.291490000000003</c:v>
                </c:pt>
                <c:pt idx="216">
                  <c:v>-49.581940000000003</c:v>
                </c:pt>
                <c:pt idx="217">
                  <c:v>-49.894770000000001</c:v>
                </c:pt>
                <c:pt idx="218">
                  <c:v>-50.229400000000005</c:v>
                </c:pt>
                <c:pt idx="219">
                  <c:v>-50.584420000000001</c:v>
                </c:pt>
                <c:pt idx="220">
                  <c:v>-50.957320000000003</c:v>
                </c:pt>
                <c:pt idx="221">
                  <c:v>-51.344030000000004</c:v>
                </c:pt>
                <c:pt idx="222">
                  <c:v>-51.738370000000003</c:v>
                </c:pt>
                <c:pt idx="223">
                  <c:v>-52.131510000000006</c:v>
                </c:pt>
                <c:pt idx="224">
                  <c:v>-52.51135</c:v>
                </c:pt>
                <c:pt idx="225">
                  <c:v>-52.862300000000005</c:v>
                </c:pt>
                <c:pt idx="226">
                  <c:v>-53.165620000000004</c:v>
                </c:pt>
                <c:pt idx="227">
                  <c:v>-53.40072</c:v>
                </c:pt>
                <c:pt idx="228">
                  <c:v>-53.54786</c:v>
                </c:pt>
                <c:pt idx="229">
                  <c:v>-53.591720000000002</c:v>
                </c:pt>
                <c:pt idx="230">
                  <c:v>-53.524930000000005</c:v>
                </c:pt>
                <c:pt idx="231">
                  <c:v>-53.349980000000002</c:v>
                </c:pt>
                <c:pt idx="232">
                  <c:v>-53.078690000000002</c:v>
                </c:pt>
                <c:pt idx="233">
                  <c:v>-52.729420000000005</c:v>
                </c:pt>
                <c:pt idx="234">
                  <c:v>-52.323300000000003</c:v>
                </c:pt>
                <c:pt idx="235">
                  <c:v>-51.881030000000003</c:v>
                </c:pt>
                <c:pt idx="236">
                  <c:v>-51.420740000000002</c:v>
                </c:pt>
                <c:pt idx="237">
                  <c:v>-50.957170000000005</c:v>
                </c:pt>
                <c:pt idx="238">
                  <c:v>-50.501620000000003</c:v>
                </c:pt>
                <c:pt idx="239">
                  <c:v>-50.062380000000005</c:v>
                </c:pt>
                <c:pt idx="240">
                  <c:v>-49.645350000000001</c:v>
                </c:pt>
                <c:pt idx="241">
                  <c:v>-49.25459</c:v>
                </c:pt>
                <c:pt idx="242">
                  <c:v>-48.892790000000005</c:v>
                </c:pt>
                <c:pt idx="243">
                  <c:v>-48.561700000000002</c:v>
                </c:pt>
                <c:pt idx="244">
                  <c:v>-48.26238</c:v>
                </c:pt>
                <c:pt idx="245">
                  <c:v>-47.995450000000005</c:v>
                </c:pt>
                <c:pt idx="246">
                  <c:v>-47.761189999999999</c:v>
                </c:pt>
                <c:pt idx="247">
                  <c:v>-47.559690000000003</c:v>
                </c:pt>
                <c:pt idx="248">
                  <c:v>-47.390890000000006</c:v>
                </c:pt>
                <c:pt idx="249">
                  <c:v>-47.254630000000006</c:v>
                </c:pt>
                <c:pt idx="250">
                  <c:v>-47.150650000000006</c:v>
                </c:pt>
                <c:pt idx="251">
                  <c:v>-47.07864</c:v>
                </c:pt>
                <c:pt idx="252">
                  <c:v>-47.038150000000002</c:v>
                </c:pt>
                <c:pt idx="253">
                  <c:v>-47.028640000000003</c:v>
                </c:pt>
                <c:pt idx="254">
                  <c:v>-47.049350000000004</c:v>
                </c:pt>
                <c:pt idx="255">
                  <c:v>-47.099299999999999</c:v>
                </c:pt>
                <c:pt idx="256">
                  <c:v>-47.177140000000001</c:v>
                </c:pt>
                <c:pt idx="257">
                  <c:v>-47.28107</c:v>
                </c:pt>
                <c:pt idx="258">
                  <c:v>-47.40869</c:v>
                </c:pt>
                <c:pt idx="259">
                  <c:v>-47.556800000000003</c:v>
                </c:pt>
                <c:pt idx="260">
                  <c:v>-47.721209999999999</c:v>
                </c:pt>
                <c:pt idx="261">
                  <c:v>-47.896550000000005</c:v>
                </c:pt>
                <c:pt idx="262">
                  <c:v>-48.076100000000004</c:v>
                </c:pt>
                <c:pt idx="263">
                  <c:v>-48.251670000000004</c:v>
                </c:pt>
                <c:pt idx="264">
                  <c:v>-48.413730000000001</c:v>
                </c:pt>
                <c:pt idx="265">
                  <c:v>-48.551680000000005</c:v>
                </c:pt>
                <c:pt idx="266">
                  <c:v>-48.654600000000002</c:v>
                </c:pt>
                <c:pt idx="267">
                  <c:v>-48.712220000000002</c:v>
                </c:pt>
                <c:pt idx="268">
                  <c:v>-48.716250000000002</c:v>
                </c:pt>
                <c:pt idx="269">
                  <c:v>-48.661520000000003</c:v>
                </c:pt>
                <c:pt idx="270">
                  <c:v>-48.546939999999999</c:v>
                </c:pt>
                <c:pt idx="271">
                  <c:v>-48.375660000000003</c:v>
                </c:pt>
                <c:pt idx="272">
                  <c:v>-48.154610000000005</c:v>
                </c:pt>
                <c:pt idx="273">
                  <c:v>-47.8934</c:v>
                </c:pt>
                <c:pt idx="274">
                  <c:v>-47.603080000000006</c:v>
                </c:pt>
                <c:pt idx="275">
                  <c:v>-47.294920000000005</c:v>
                </c:pt>
                <c:pt idx="276">
                  <c:v>-46.979520000000001</c:v>
                </c:pt>
                <c:pt idx="277">
                  <c:v>-46.6663</c:v>
                </c:pt>
                <c:pt idx="278">
                  <c:v>-46.363260000000004</c:v>
                </c:pt>
                <c:pt idx="279">
                  <c:v>-46.076990000000002</c:v>
                </c:pt>
                <c:pt idx="280">
                  <c:v>-45.81279</c:v>
                </c:pt>
                <c:pt idx="281">
                  <c:v>-45.57488</c:v>
                </c:pt>
                <c:pt idx="282">
                  <c:v>-45.366579999999999</c:v>
                </c:pt>
                <c:pt idx="283">
                  <c:v>-45.190530000000003</c:v>
                </c:pt>
                <c:pt idx="284">
                  <c:v>-45.048830000000002</c:v>
                </c:pt>
                <c:pt idx="285">
                  <c:v>-44.943170000000002</c:v>
                </c:pt>
                <c:pt idx="286">
                  <c:v>-44.874929999999999</c:v>
                </c:pt>
                <c:pt idx="287">
                  <c:v>-44.845280000000002</c:v>
                </c:pt>
                <c:pt idx="288">
                  <c:v>-44.855159999999998</c:v>
                </c:pt>
                <c:pt idx="289">
                  <c:v>-44.905360000000002</c:v>
                </c:pt>
                <c:pt idx="290">
                  <c:v>-44.996420000000001</c:v>
                </c:pt>
                <c:pt idx="291">
                  <c:v>-45.128619999999998</c:v>
                </c:pt>
                <c:pt idx="292">
                  <c:v>-45.3018</c:v>
                </c:pt>
                <c:pt idx="293">
                  <c:v>-45.515210000000003</c:v>
                </c:pt>
                <c:pt idx="294">
                  <c:v>-45.76717</c:v>
                </c:pt>
                <c:pt idx="295">
                  <c:v>-46.054650000000002</c:v>
                </c:pt>
                <c:pt idx="296">
                  <c:v>-46.372700000000002</c:v>
                </c:pt>
                <c:pt idx="297">
                  <c:v>-46.7136</c:v>
                </c:pt>
                <c:pt idx="298">
                  <c:v>-47.066050000000004</c:v>
                </c:pt>
                <c:pt idx="299">
                  <c:v>-47.414200000000001</c:v>
                </c:pt>
                <c:pt idx="300">
                  <c:v>-47.737169999999999</c:v>
                </c:pt>
                <c:pt idx="301">
                  <c:v>-48.009620000000005</c:v>
                </c:pt>
                <c:pt idx="302">
                  <c:v>-48.204090000000001</c:v>
                </c:pt>
                <c:pt idx="303">
                  <c:v>-48.295490000000001</c:v>
                </c:pt>
                <c:pt idx="304">
                  <c:v>-48.266920000000006</c:v>
                </c:pt>
                <c:pt idx="305">
                  <c:v>-48.114460000000001</c:v>
                </c:pt>
                <c:pt idx="306">
                  <c:v>-47.848520000000001</c:v>
                </c:pt>
                <c:pt idx="307">
                  <c:v>-47.490720000000003</c:v>
                </c:pt>
                <c:pt idx="308">
                  <c:v>-47.068400000000004</c:v>
                </c:pt>
                <c:pt idx="309">
                  <c:v>-46.609110000000001</c:v>
                </c:pt>
                <c:pt idx="310">
                  <c:v>-46.137070000000001</c:v>
                </c:pt>
                <c:pt idx="311">
                  <c:v>-45.671640000000004</c:v>
                </c:pt>
                <c:pt idx="312">
                  <c:v>-45.227400000000003</c:v>
                </c:pt>
                <c:pt idx="313">
                  <c:v>-44.814799999999998</c:v>
                </c:pt>
                <c:pt idx="314">
                  <c:v>-44.441200000000002</c:v>
                </c:pt>
                <c:pt idx="315">
                  <c:v>-44.111719999999998</c:v>
                </c:pt>
                <c:pt idx="316">
                  <c:v>-43.829950000000004</c:v>
                </c:pt>
                <c:pt idx="317">
                  <c:v>-43.59854</c:v>
                </c:pt>
                <c:pt idx="318">
                  <c:v>-43.419609999999999</c:v>
                </c:pt>
                <c:pt idx="319">
                  <c:v>-43.295050000000003</c:v>
                </c:pt>
                <c:pt idx="320">
                  <c:v>-43.226779999999998</c:v>
                </c:pt>
                <c:pt idx="321">
                  <c:v>-43.216889999999999</c:v>
                </c:pt>
                <c:pt idx="322">
                  <c:v>-43.26784</c:v>
                </c:pt>
                <c:pt idx="323">
                  <c:v>-43.382600000000004</c:v>
                </c:pt>
                <c:pt idx="324">
                  <c:v>-43.564750000000004</c:v>
                </c:pt>
                <c:pt idx="325">
                  <c:v>-43.818640000000002</c:v>
                </c:pt>
                <c:pt idx="326">
                  <c:v>-44.149529999999999</c:v>
                </c:pt>
                <c:pt idx="327">
                  <c:v>-44.563630000000003</c:v>
                </c:pt>
                <c:pt idx="328">
                  <c:v>-45.068100000000001</c:v>
                </c:pt>
                <c:pt idx="329">
                  <c:v>-45.67071</c:v>
                </c:pt>
                <c:pt idx="330">
                  <c:v>-46.378740000000001</c:v>
                </c:pt>
                <c:pt idx="331">
                  <c:v>-47.19623</c:v>
                </c:pt>
                <c:pt idx="332">
                  <c:v>-48.117310000000003</c:v>
                </c:pt>
                <c:pt idx="333">
                  <c:v>-49.11139</c:v>
                </c:pt>
                <c:pt idx="334">
                  <c:v>-50.09451</c:v>
                </c:pt>
                <c:pt idx="335">
                  <c:v>-50.891490000000005</c:v>
                </c:pt>
                <c:pt idx="336">
                  <c:v>-51.242940000000004</c:v>
                </c:pt>
                <c:pt idx="337">
                  <c:v>-50.953210000000006</c:v>
                </c:pt>
                <c:pt idx="338">
                  <c:v>-50.079300000000003</c:v>
                </c:pt>
                <c:pt idx="339">
                  <c:v>-48.869810000000001</c:v>
                </c:pt>
                <c:pt idx="340">
                  <c:v>-47.557500000000005</c:v>
                </c:pt>
                <c:pt idx="341">
                  <c:v>-46.275890000000004</c:v>
                </c:pt>
                <c:pt idx="342">
                  <c:v>-45.082169999999998</c:v>
                </c:pt>
                <c:pt idx="343">
                  <c:v>-43.993749999999999</c:v>
                </c:pt>
                <c:pt idx="344">
                  <c:v>-43.010780000000004</c:v>
                </c:pt>
                <c:pt idx="345">
                  <c:v>-42.12688</c:v>
                </c:pt>
                <c:pt idx="346">
                  <c:v>-41.333829999999999</c:v>
                </c:pt>
                <c:pt idx="347">
                  <c:v>-40.623530000000002</c:v>
                </c:pt>
                <c:pt idx="348">
                  <c:v>-39.98865</c:v>
                </c:pt>
                <c:pt idx="349">
                  <c:v>-39.422809999999998</c:v>
                </c:pt>
                <c:pt idx="350">
                  <c:v>-38.920610000000003</c:v>
                </c:pt>
                <c:pt idx="351">
                  <c:v>-38.477490000000003</c:v>
                </c:pt>
                <c:pt idx="352">
                  <c:v>-38.08963</c:v>
                </c:pt>
                <c:pt idx="353">
                  <c:v>-37.753869999999999</c:v>
                </c:pt>
                <c:pt idx="354">
                  <c:v>-37.467590000000001</c:v>
                </c:pt>
                <c:pt idx="355">
                  <c:v>-37.228659999999998</c:v>
                </c:pt>
                <c:pt idx="356">
                  <c:v>-37.035360000000004</c:v>
                </c:pt>
                <c:pt idx="357">
                  <c:v>-36.88635</c:v>
                </c:pt>
                <c:pt idx="358">
                  <c:v>-36.780610000000003</c:v>
                </c:pt>
                <c:pt idx="359">
                  <c:v>-36.717449999999999</c:v>
                </c:pt>
                <c:pt idx="360">
                  <c:v>-36.696440000000003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F8F-4CE7-85BD-268FA4D09D76}"/>
            </c:ext>
          </c:extLst>
        </c:ser>
        <c:ser>
          <c:idx val="3"/>
          <c:order val="4"/>
          <c:tx>
            <c:v>1.8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Sheet1!$J$1098:$J$1458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Sheet1!$L$1098:$L$1458</c:f>
              <c:numCache>
                <c:formatCode>0.000</c:formatCode>
                <c:ptCount val="361"/>
                <c:pt idx="0">
                  <c:v>-264.30583000000001</c:v>
                </c:pt>
                <c:pt idx="1">
                  <c:v>-91.642259999999993</c:v>
                </c:pt>
                <c:pt idx="2">
                  <c:v>-79.615449999999996</c:v>
                </c:pt>
                <c:pt idx="3">
                  <c:v>-72.595799999999997</c:v>
                </c:pt>
                <c:pt idx="4">
                  <c:v>-67.63185</c:v>
                </c:pt>
                <c:pt idx="5">
                  <c:v>-63.798679999999997</c:v>
                </c:pt>
                <c:pt idx="6">
                  <c:v>-60.6843</c:v>
                </c:pt>
                <c:pt idx="7">
                  <c:v>-58.06897</c:v>
                </c:pt>
                <c:pt idx="8">
                  <c:v>-55.821510000000004</c:v>
                </c:pt>
                <c:pt idx="9">
                  <c:v>-53.85736</c:v>
                </c:pt>
                <c:pt idx="10">
                  <c:v>-52.118749999999999</c:v>
                </c:pt>
                <c:pt idx="11">
                  <c:v>-50.564529999999998</c:v>
                </c:pt>
                <c:pt idx="12">
                  <c:v>-49.16431</c:v>
                </c:pt>
                <c:pt idx="13">
                  <c:v>-47.895020000000002</c:v>
                </c:pt>
                <c:pt idx="14">
                  <c:v>-46.738759999999999</c:v>
                </c:pt>
                <c:pt idx="15">
                  <c:v>-45.681339999999999</c:v>
                </c:pt>
                <c:pt idx="16">
                  <c:v>-44.711349999999996</c:v>
                </c:pt>
                <c:pt idx="17">
                  <c:v>-43.819469999999995</c:v>
                </c:pt>
                <c:pt idx="18">
                  <c:v>-42.997979999999998</c:v>
                </c:pt>
                <c:pt idx="19">
                  <c:v>-42.240449999999996</c:v>
                </c:pt>
                <c:pt idx="20">
                  <c:v>-41.541449999999998</c:v>
                </c:pt>
                <c:pt idx="21">
                  <c:v>-40.896360000000001</c:v>
                </c:pt>
                <c:pt idx="22">
                  <c:v>-40.301220000000001</c:v>
                </c:pt>
                <c:pt idx="23">
                  <c:v>-39.752629999999996</c:v>
                </c:pt>
                <c:pt idx="24">
                  <c:v>-39.247630000000001</c:v>
                </c:pt>
                <c:pt idx="25">
                  <c:v>-38.783650000000002</c:v>
                </c:pt>
                <c:pt idx="26">
                  <c:v>-38.358429999999998</c:v>
                </c:pt>
                <c:pt idx="27">
                  <c:v>-37.97</c:v>
                </c:pt>
                <c:pt idx="28">
                  <c:v>-37.616610000000001</c:v>
                </c:pt>
                <c:pt idx="29">
                  <c:v>-37.296729999999997</c:v>
                </c:pt>
                <c:pt idx="30">
                  <c:v>-37.008989999999997</c:v>
                </c:pt>
                <c:pt idx="31">
                  <c:v>-36.752200000000002</c:v>
                </c:pt>
                <c:pt idx="32">
                  <c:v>-36.525279999999995</c:v>
                </c:pt>
                <c:pt idx="33">
                  <c:v>-36.327269999999999</c:v>
                </c:pt>
                <c:pt idx="34">
                  <c:v>-36.157340000000005</c:v>
                </c:pt>
                <c:pt idx="35">
                  <c:v>-36.01473</c:v>
                </c:pt>
                <c:pt idx="36">
                  <c:v>-35.898780000000002</c:v>
                </c:pt>
                <c:pt idx="37">
                  <c:v>-35.808890000000005</c:v>
                </c:pt>
                <c:pt idx="38">
                  <c:v>-35.744529999999997</c:v>
                </c:pt>
                <c:pt idx="39">
                  <c:v>-35.70523</c:v>
                </c:pt>
                <c:pt idx="40">
                  <c:v>-35.690579999999997</c:v>
                </c:pt>
                <c:pt idx="41">
                  <c:v>-35.700189999999999</c:v>
                </c:pt>
                <c:pt idx="42">
                  <c:v>-35.733710000000002</c:v>
                </c:pt>
                <c:pt idx="43">
                  <c:v>-35.790819999999997</c:v>
                </c:pt>
                <c:pt idx="44">
                  <c:v>-35.871229999999997</c:v>
                </c:pt>
                <c:pt idx="45">
                  <c:v>-35.974630000000005</c:v>
                </c:pt>
                <c:pt idx="46">
                  <c:v>-36.100719999999995</c:v>
                </c:pt>
                <c:pt idx="47">
                  <c:v>-36.249169999999999</c:v>
                </c:pt>
                <c:pt idx="48">
                  <c:v>-36.419620000000002</c:v>
                </c:pt>
                <c:pt idx="49">
                  <c:v>-36.611640000000001</c:v>
                </c:pt>
                <c:pt idx="50">
                  <c:v>-36.824730000000002</c:v>
                </c:pt>
                <c:pt idx="51">
                  <c:v>-37.058250000000001</c:v>
                </c:pt>
                <c:pt idx="52">
                  <c:v>-37.311419999999998</c:v>
                </c:pt>
                <c:pt idx="53">
                  <c:v>-37.583240000000004</c:v>
                </c:pt>
                <c:pt idx="54">
                  <c:v>-37.872479999999996</c:v>
                </c:pt>
                <c:pt idx="55">
                  <c:v>-38.17756</c:v>
                </c:pt>
                <c:pt idx="56">
                  <c:v>-38.496499999999997</c:v>
                </c:pt>
                <c:pt idx="57">
                  <c:v>-38.826859999999996</c:v>
                </c:pt>
                <c:pt idx="58">
                  <c:v>-39.165599999999998</c:v>
                </c:pt>
                <c:pt idx="59">
                  <c:v>-39.509070000000001</c:v>
                </c:pt>
                <c:pt idx="60">
                  <c:v>-39.852879999999999</c:v>
                </c:pt>
                <c:pt idx="61">
                  <c:v>-40.191940000000002</c:v>
                </c:pt>
                <c:pt idx="62">
                  <c:v>-40.52046</c:v>
                </c:pt>
                <c:pt idx="63">
                  <c:v>-40.83211</c:v>
                </c:pt>
                <c:pt idx="64">
                  <c:v>-41.120260000000002</c:v>
                </c:pt>
                <c:pt idx="65">
                  <c:v>-41.378389999999996</c:v>
                </c:pt>
                <c:pt idx="66">
                  <c:v>-41.600499999999997</c:v>
                </c:pt>
                <c:pt idx="67">
                  <c:v>-41.781750000000002</c:v>
                </c:pt>
                <c:pt idx="68">
                  <c:v>-41.918859999999995</c:v>
                </c:pt>
                <c:pt idx="69">
                  <c:v>-42.010509999999996</c:v>
                </c:pt>
                <c:pt idx="70">
                  <c:v>-42.057500000000005</c:v>
                </c:pt>
                <c:pt idx="71">
                  <c:v>-42.062570000000001</c:v>
                </c:pt>
                <c:pt idx="72">
                  <c:v>-42.030090000000001</c:v>
                </c:pt>
                <c:pt idx="73">
                  <c:v>-41.965580000000003</c:v>
                </c:pt>
                <c:pt idx="74">
                  <c:v>-41.875109999999999</c:v>
                </c:pt>
                <c:pt idx="75">
                  <c:v>-41.764870000000002</c:v>
                </c:pt>
                <c:pt idx="76">
                  <c:v>-41.640779999999999</c:v>
                </c:pt>
                <c:pt idx="77">
                  <c:v>-41.508210000000005</c:v>
                </c:pt>
                <c:pt idx="78">
                  <c:v>-41.371809999999996</c:v>
                </c:pt>
                <c:pt idx="79">
                  <c:v>-41.235550000000003</c:v>
                </c:pt>
                <c:pt idx="80">
                  <c:v>-41.102630000000005</c:v>
                </c:pt>
                <c:pt idx="81">
                  <c:v>-40.975619999999999</c:v>
                </c:pt>
                <c:pt idx="82">
                  <c:v>-40.856490000000001</c:v>
                </c:pt>
                <c:pt idx="83">
                  <c:v>-40.746719999999996</c:v>
                </c:pt>
                <c:pt idx="84">
                  <c:v>-40.647369999999995</c:v>
                </c:pt>
                <c:pt idx="85">
                  <c:v>-40.559150000000002</c:v>
                </c:pt>
                <c:pt idx="86">
                  <c:v>-40.482489999999999</c:v>
                </c:pt>
                <c:pt idx="87">
                  <c:v>-40.417609999999996</c:v>
                </c:pt>
                <c:pt idx="88">
                  <c:v>-40.364540000000005</c:v>
                </c:pt>
                <c:pt idx="89">
                  <c:v>-40.323180000000001</c:v>
                </c:pt>
                <c:pt idx="90">
                  <c:v>-40.293310000000005</c:v>
                </c:pt>
                <c:pt idx="91">
                  <c:v>-40.274650000000001</c:v>
                </c:pt>
                <c:pt idx="92">
                  <c:v>-40.266829999999999</c:v>
                </c:pt>
                <c:pt idx="93">
                  <c:v>-40.269449999999999</c:v>
                </c:pt>
                <c:pt idx="94">
                  <c:v>-40.282070000000004</c:v>
                </c:pt>
                <c:pt idx="95">
                  <c:v>-40.304230000000004</c:v>
                </c:pt>
                <c:pt idx="96">
                  <c:v>-40.335450000000002</c:v>
                </c:pt>
                <c:pt idx="97">
                  <c:v>-40.375250000000001</c:v>
                </c:pt>
                <c:pt idx="98">
                  <c:v>-40.42315</c:v>
                </c:pt>
                <c:pt idx="99">
                  <c:v>-40.478629999999995</c:v>
                </c:pt>
                <c:pt idx="100">
                  <c:v>-40.541229999999999</c:v>
                </c:pt>
                <c:pt idx="101">
                  <c:v>-40.610439999999997</c:v>
                </c:pt>
                <c:pt idx="102">
                  <c:v>-40.685810000000004</c:v>
                </c:pt>
                <c:pt idx="103">
                  <c:v>-40.766840000000002</c:v>
                </c:pt>
                <c:pt idx="104">
                  <c:v>-40.853079999999999</c:v>
                </c:pt>
                <c:pt idx="105">
                  <c:v>-40.94408</c:v>
                </c:pt>
                <c:pt idx="106">
                  <c:v>-41.039370000000005</c:v>
                </c:pt>
                <c:pt idx="107">
                  <c:v>-41.138530000000003</c:v>
                </c:pt>
                <c:pt idx="108">
                  <c:v>-41.241129999999998</c:v>
                </c:pt>
                <c:pt idx="109">
                  <c:v>-41.346739999999997</c:v>
                </c:pt>
                <c:pt idx="110">
                  <c:v>-41.454940000000001</c:v>
                </c:pt>
                <c:pt idx="111">
                  <c:v>-41.565330000000003</c:v>
                </c:pt>
                <c:pt idx="112">
                  <c:v>-41.677530000000004</c:v>
                </c:pt>
                <c:pt idx="113">
                  <c:v>-41.791129999999995</c:v>
                </c:pt>
                <c:pt idx="114">
                  <c:v>-41.90578</c:v>
                </c:pt>
                <c:pt idx="115">
                  <c:v>-42.021119999999996</c:v>
                </c:pt>
                <c:pt idx="116">
                  <c:v>-42.136800000000001</c:v>
                </c:pt>
                <c:pt idx="117">
                  <c:v>-42.252490000000002</c:v>
                </c:pt>
                <c:pt idx="118">
                  <c:v>-42.367890000000003</c:v>
                </c:pt>
                <c:pt idx="119">
                  <c:v>-42.48272</c:v>
                </c:pt>
                <c:pt idx="120">
                  <c:v>-42.596710000000002</c:v>
                </c:pt>
                <c:pt idx="121">
                  <c:v>-42.709630000000004</c:v>
                </c:pt>
                <c:pt idx="122">
                  <c:v>-42.821280000000002</c:v>
                </c:pt>
                <c:pt idx="123">
                  <c:v>-42.931480000000001</c:v>
                </c:pt>
                <c:pt idx="124">
                  <c:v>-43.040089999999999</c:v>
                </c:pt>
                <c:pt idx="125">
                  <c:v>-43.147000000000006</c:v>
                </c:pt>
                <c:pt idx="126">
                  <c:v>-43.252130000000001</c:v>
                </c:pt>
                <c:pt idx="127">
                  <c:v>-43.355440000000002</c:v>
                </c:pt>
                <c:pt idx="128">
                  <c:v>-43.45693</c:v>
                </c:pt>
                <c:pt idx="129">
                  <c:v>-43.556619999999995</c:v>
                </c:pt>
                <c:pt idx="130">
                  <c:v>-43.65455</c:v>
                </c:pt>
                <c:pt idx="131">
                  <c:v>-43.750810000000001</c:v>
                </c:pt>
                <c:pt idx="132">
                  <c:v>-43.845510000000004</c:v>
                </c:pt>
                <c:pt idx="133">
                  <c:v>-43.938749999999999</c:v>
                </c:pt>
                <c:pt idx="134">
                  <c:v>-44.030670000000001</c:v>
                </c:pt>
                <c:pt idx="135">
                  <c:v>-44.121430000000004</c:v>
                </c:pt>
                <c:pt idx="136">
                  <c:v>-44.211150000000004</c:v>
                </c:pt>
                <c:pt idx="137">
                  <c:v>-44.3</c:v>
                </c:pt>
                <c:pt idx="138">
                  <c:v>-44.388100000000001</c:v>
                </c:pt>
                <c:pt idx="139">
                  <c:v>-44.475589999999997</c:v>
                </c:pt>
                <c:pt idx="140">
                  <c:v>-44.56259</c:v>
                </c:pt>
                <c:pt idx="141">
                  <c:v>-44.649169999999998</c:v>
                </c:pt>
                <c:pt idx="142">
                  <c:v>-44.735420000000005</c:v>
                </c:pt>
                <c:pt idx="143">
                  <c:v>-44.821359999999999</c:v>
                </c:pt>
                <c:pt idx="144">
                  <c:v>-44.90701</c:v>
                </c:pt>
                <c:pt idx="145">
                  <c:v>-44.992329999999995</c:v>
                </c:pt>
                <c:pt idx="146">
                  <c:v>-45.077259999999995</c:v>
                </c:pt>
                <c:pt idx="147">
                  <c:v>-45.16169</c:v>
                </c:pt>
                <c:pt idx="148">
                  <c:v>-45.2455</c:v>
                </c:pt>
                <c:pt idx="149">
                  <c:v>-45.328490000000002</c:v>
                </c:pt>
                <c:pt idx="150">
                  <c:v>-45.410470000000004</c:v>
                </c:pt>
                <c:pt idx="151">
                  <c:v>-45.491169999999997</c:v>
                </c:pt>
                <c:pt idx="152">
                  <c:v>-45.570340000000002</c:v>
                </c:pt>
                <c:pt idx="153">
                  <c:v>-45.647670000000005</c:v>
                </c:pt>
                <c:pt idx="154">
                  <c:v>-45.722830000000002</c:v>
                </c:pt>
                <c:pt idx="155">
                  <c:v>-45.79551</c:v>
                </c:pt>
                <c:pt idx="156">
                  <c:v>-45.865349999999999</c:v>
                </c:pt>
                <c:pt idx="157">
                  <c:v>-45.932029999999997</c:v>
                </c:pt>
                <c:pt idx="158">
                  <c:v>-45.995220000000003</c:v>
                </c:pt>
                <c:pt idx="159">
                  <c:v>-46.05462</c:v>
                </c:pt>
                <c:pt idx="160">
                  <c:v>-46.109949999999998</c:v>
                </c:pt>
                <c:pt idx="161">
                  <c:v>-46.160979999999995</c:v>
                </c:pt>
                <c:pt idx="162">
                  <c:v>-46.207530000000006</c:v>
                </c:pt>
                <c:pt idx="163">
                  <c:v>-46.249459999999999</c:v>
                </c:pt>
                <c:pt idx="164">
                  <c:v>-46.28669</c:v>
                </c:pt>
                <c:pt idx="165">
                  <c:v>-46.319240000000001</c:v>
                </c:pt>
                <c:pt idx="166">
                  <c:v>-46.347160000000002</c:v>
                </c:pt>
                <c:pt idx="167">
                  <c:v>-46.37059</c:v>
                </c:pt>
                <c:pt idx="168">
                  <c:v>-46.389740000000003</c:v>
                </c:pt>
                <c:pt idx="169">
                  <c:v>-46.404879999999999</c:v>
                </c:pt>
                <c:pt idx="170">
                  <c:v>-46.416359999999997</c:v>
                </c:pt>
                <c:pt idx="171">
                  <c:v>-46.42456</c:v>
                </c:pt>
                <c:pt idx="172">
                  <c:v>-46.429940000000002</c:v>
                </c:pt>
                <c:pt idx="173">
                  <c:v>-46.432990000000004</c:v>
                </c:pt>
                <c:pt idx="174">
                  <c:v>-46.434229999999999</c:v>
                </c:pt>
                <c:pt idx="175">
                  <c:v>-46.43421</c:v>
                </c:pt>
                <c:pt idx="176">
                  <c:v>-46.433480000000003</c:v>
                </c:pt>
                <c:pt idx="177">
                  <c:v>-46.43262</c:v>
                </c:pt>
                <c:pt idx="178">
                  <c:v>-46.432169999999999</c:v>
                </c:pt>
                <c:pt idx="179">
                  <c:v>-46.432690000000001</c:v>
                </c:pt>
                <c:pt idx="180">
                  <c:v>-46.434699999999999</c:v>
                </c:pt>
                <c:pt idx="181">
                  <c:v>-46.438690000000001</c:v>
                </c:pt>
                <c:pt idx="182">
                  <c:v>-46.445120000000003</c:v>
                </c:pt>
                <c:pt idx="183">
                  <c:v>-46.45438</c:v>
                </c:pt>
                <c:pt idx="184">
                  <c:v>-46.466839999999998</c:v>
                </c:pt>
                <c:pt idx="185">
                  <c:v>-46.482799999999997</c:v>
                </c:pt>
                <c:pt idx="186">
                  <c:v>-46.502479999999998</c:v>
                </c:pt>
                <c:pt idx="187">
                  <c:v>-46.526049999999998</c:v>
                </c:pt>
                <c:pt idx="188">
                  <c:v>-46.55359</c:v>
                </c:pt>
                <c:pt idx="189">
                  <c:v>-46.585120000000003</c:v>
                </c:pt>
                <c:pt idx="190">
                  <c:v>-46.620539999999998</c:v>
                </c:pt>
                <c:pt idx="191">
                  <c:v>-46.659700000000001</c:v>
                </c:pt>
                <c:pt idx="192">
                  <c:v>-46.70232</c:v>
                </c:pt>
                <c:pt idx="193">
                  <c:v>-46.748040000000003</c:v>
                </c:pt>
                <c:pt idx="194">
                  <c:v>-46.796390000000002</c:v>
                </c:pt>
                <c:pt idx="195">
                  <c:v>-46.846829999999997</c:v>
                </c:pt>
                <c:pt idx="196">
                  <c:v>-46.898690000000002</c:v>
                </c:pt>
                <c:pt idx="197">
                  <c:v>-46.951230000000002</c:v>
                </c:pt>
                <c:pt idx="198">
                  <c:v>-47.003610000000002</c:v>
                </c:pt>
                <c:pt idx="199">
                  <c:v>-47.054960000000001</c:v>
                </c:pt>
                <c:pt idx="200">
                  <c:v>-47.104329999999997</c:v>
                </c:pt>
                <c:pt idx="201">
                  <c:v>-47.150770000000001</c:v>
                </c:pt>
                <c:pt idx="202">
                  <c:v>-47.19332</c:v>
                </c:pt>
                <c:pt idx="203">
                  <c:v>-47.231070000000003</c:v>
                </c:pt>
                <c:pt idx="204">
                  <c:v>-47.263210000000001</c:v>
                </c:pt>
                <c:pt idx="205">
                  <c:v>-47.289000000000001</c:v>
                </c:pt>
                <c:pt idx="206">
                  <c:v>-47.30791</c:v>
                </c:pt>
                <c:pt idx="207">
                  <c:v>-47.31955</c:v>
                </c:pt>
                <c:pt idx="208">
                  <c:v>-47.323799999999999</c:v>
                </c:pt>
                <c:pt idx="209">
                  <c:v>-47.320749999999997</c:v>
                </c:pt>
                <c:pt idx="210">
                  <c:v>-47.310769999999998</c:v>
                </c:pt>
                <c:pt idx="211">
                  <c:v>-47.294460000000001</c:v>
                </c:pt>
                <c:pt idx="212">
                  <c:v>-47.272710000000004</c:v>
                </c:pt>
                <c:pt idx="213">
                  <c:v>-47.246609999999997</c:v>
                </c:pt>
                <c:pt idx="214">
                  <c:v>-47.217469999999999</c:v>
                </c:pt>
                <c:pt idx="215">
                  <c:v>-47.18676</c:v>
                </c:pt>
                <c:pt idx="216">
                  <c:v>-47.156100000000002</c:v>
                </c:pt>
                <c:pt idx="217">
                  <c:v>-47.127200000000002</c:v>
                </c:pt>
                <c:pt idx="218">
                  <c:v>-47.10183</c:v>
                </c:pt>
                <c:pt idx="219">
                  <c:v>-47.081800000000001</c:v>
                </c:pt>
                <c:pt idx="220">
                  <c:v>-47.068899999999999</c:v>
                </c:pt>
                <c:pt idx="221">
                  <c:v>-47.064909999999998</c:v>
                </c:pt>
                <c:pt idx="222">
                  <c:v>-47.07152</c:v>
                </c:pt>
                <c:pt idx="223">
                  <c:v>-47.090389999999999</c:v>
                </c:pt>
                <c:pt idx="224">
                  <c:v>-47.123069999999998</c:v>
                </c:pt>
                <c:pt idx="225">
                  <c:v>-47.170990000000003</c:v>
                </c:pt>
                <c:pt idx="226">
                  <c:v>-47.235460000000003</c:v>
                </c:pt>
                <c:pt idx="227">
                  <c:v>-47.31765</c:v>
                </c:pt>
                <c:pt idx="228">
                  <c:v>-47.418509999999998</c:v>
                </c:pt>
                <c:pt idx="229">
                  <c:v>-47.538809999999998</c:v>
                </c:pt>
                <c:pt idx="230">
                  <c:v>-47.679009999999998</c:v>
                </c:pt>
                <c:pt idx="231">
                  <c:v>-47.839219999999997</c:v>
                </c:pt>
                <c:pt idx="232">
                  <c:v>-48.019109999999998</c:v>
                </c:pt>
                <c:pt idx="233">
                  <c:v>-48.217790000000001</c:v>
                </c:pt>
                <c:pt idx="234">
                  <c:v>-48.433619999999998</c:v>
                </c:pt>
                <c:pt idx="235">
                  <c:v>-48.664050000000003</c:v>
                </c:pt>
                <c:pt idx="236">
                  <c:v>-48.9054</c:v>
                </c:pt>
                <c:pt idx="237">
                  <c:v>-49.152610000000003</c:v>
                </c:pt>
                <c:pt idx="238">
                  <c:v>-49.399090000000001</c:v>
                </c:pt>
                <c:pt idx="239">
                  <c:v>-49.636540000000004</c:v>
                </c:pt>
                <c:pt idx="240">
                  <c:v>-49.855110000000003</c:v>
                </c:pt>
                <c:pt idx="241">
                  <c:v>-50.043730000000004</c:v>
                </c:pt>
                <c:pt idx="242">
                  <c:v>-50.190919999999998</c:v>
                </c:pt>
                <c:pt idx="243">
                  <c:v>-50.28595</c:v>
                </c:pt>
                <c:pt idx="244">
                  <c:v>-50.320349999999998</c:v>
                </c:pt>
                <c:pt idx="245">
                  <c:v>-50.289239999999999</c:v>
                </c:pt>
                <c:pt idx="246">
                  <c:v>-50.192309999999999</c:v>
                </c:pt>
                <c:pt idx="247">
                  <c:v>-50.033909999999999</c:v>
                </c:pt>
                <c:pt idx="248">
                  <c:v>-49.822400000000002</c:v>
                </c:pt>
                <c:pt idx="249">
                  <c:v>-49.568800000000003</c:v>
                </c:pt>
                <c:pt idx="250">
                  <c:v>-49.28537</c:v>
                </c:pt>
                <c:pt idx="251">
                  <c:v>-48.984259999999999</c:v>
                </c:pt>
                <c:pt idx="252">
                  <c:v>-48.676659999999998</c:v>
                </c:pt>
                <c:pt idx="253">
                  <c:v>-48.372239999999998</c:v>
                </c:pt>
                <c:pt idx="254">
                  <c:v>-48.079039999999999</c:v>
                </c:pt>
                <c:pt idx="255">
                  <c:v>-47.803469999999997</c:v>
                </c:pt>
                <c:pt idx="256">
                  <c:v>-47.550510000000003</c:v>
                </c:pt>
                <c:pt idx="257">
                  <c:v>-47.323929999999997</c:v>
                </c:pt>
                <c:pt idx="258">
                  <c:v>-47.126489999999997</c:v>
                </c:pt>
                <c:pt idx="259">
                  <c:v>-46.960099999999997</c:v>
                </c:pt>
                <c:pt idx="260">
                  <c:v>-46.825949999999999</c:v>
                </c:pt>
                <c:pt idx="261">
                  <c:v>-46.724629999999998</c:v>
                </c:pt>
                <c:pt idx="262">
                  <c:v>-46.656129999999997</c:v>
                </c:pt>
                <c:pt idx="263">
                  <c:v>-46.619860000000003</c:v>
                </c:pt>
                <c:pt idx="264">
                  <c:v>-46.614570000000001</c:v>
                </c:pt>
                <c:pt idx="265">
                  <c:v>-46.638289999999998</c:v>
                </c:pt>
                <c:pt idx="266">
                  <c:v>-46.688139999999997</c:v>
                </c:pt>
                <c:pt idx="267">
                  <c:v>-46.760199999999998</c:v>
                </c:pt>
                <c:pt idx="268">
                  <c:v>-46.849310000000003</c:v>
                </c:pt>
                <c:pt idx="269">
                  <c:v>-46.948880000000003</c:v>
                </c:pt>
                <c:pt idx="270">
                  <c:v>-47.050809999999998</c:v>
                </c:pt>
                <c:pt idx="271">
                  <c:v>-47.145539999999997</c:v>
                </c:pt>
                <c:pt idx="272">
                  <c:v>-47.222360000000002</c:v>
                </c:pt>
                <c:pt idx="273">
                  <c:v>-47.270040000000002</c:v>
                </c:pt>
                <c:pt idx="274">
                  <c:v>-47.277929999999998</c:v>
                </c:pt>
                <c:pt idx="275">
                  <c:v>-47.237169999999999</c:v>
                </c:pt>
                <c:pt idx="276">
                  <c:v>-47.142049999999998</c:v>
                </c:pt>
                <c:pt idx="277">
                  <c:v>-46.990990000000004</c:v>
                </c:pt>
                <c:pt idx="278">
                  <c:v>-46.786819999999999</c:v>
                </c:pt>
                <c:pt idx="279">
                  <c:v>-46.536349999999999</c:v>
                </c:pt>
                <c:pt idx="280">
                  <c:v>-46.249319999999997</c:v>
                </c:pt>
                <c:pt idx="281">
                  <c:v>-45.937069999999999</c:v>
                </c:pt>
                <c:pt idx="282">
                  <c:v>-45.611289999999997</c:v>
                </c:pt>
                <c:pt idx="283">
                  <c:v>-45.28304</c:v>
                </c:pt>
                <c:pt idx="284">
                  <c:v>-44.962249999999997</c:v>
                </c:pt>
                <c:pt idx="285">
                  <c:v>-44.65737</c:v>
                </c:pt>
                <c:pt idx="286">
                  <c:v>-44.375479999999996</c:v>
                </c:pt>
                <c:pt idx="287">
                  <c:v>-44.122340000000001</c:v>
                </c:pt>
                <c:pt idx="288">
                  <c:v>-43.902659999999997</c:v>
                </c:pt>
                <c:pt idx="289">
                  <c:v>-43.720280000000002</c:v>
                </c:pt>
                <c:pt idx="290">
                  <c:v>-43.57837</c:v>
                </c:pt>
                <c:pt idx="291">
                  <c:v>-43.479659999999996</c:v>
                </c:pt>
                <c:pt idx="292">
                  <c:v>-43.42653</c:v>
                </c:pt>
                <c:pt idx="293">
                  <c:v>-43.421140000000001</c:v>
                </c:pt>
                <c:pt idx="294">
                  <c:v>-43.465499999999999</c:v>
                </c:pt>
                <c:pt idx="295">
                  <c:v>-43.561520000000002</c:v>
                </c:pt>
                <c:pt idx="296">
                  <c:v>-43.710979999999999</c:v>
                </c:pt>
                <c:pt idx="297">
                  <c:v>-43.915440000000004</c:v>
                </c:pt>
                <c:pt idx="298">
                  <c:v>-44.17606</c:v>
                </c:pt>
                <c:pt idx="299">
                  <c:v>-44.493279999999999</c:v>
                </c:pt>
                <c:pt idx="300">
                  <c:v>-44.866199999999999</c:v>
                </c:pt>
                <c:pt idx="301">
                  <c:v>-45.29166</c:v>
                </c:pt>
                <c:pt idx="302">
                  <c:v>-45.762740000000001</c:v>
                </c:pt>
                <c:pt idx="303">
                  <c:v>-46.266530000000003</c:v>
                </c:pt>
                <c:pt idx="304">
                  <c:v>-46.781260000000003</c:v>
                </c:pt>
                <c:pt idx="305">
                  <c:v>-47.273159999999997</c:v>
                </c:pt>
                <c:pt idx="306">
                  <c:v>-47.695190000000004</c:v>
                </c:pt>
                <c:pt idx="307">
                  <c:v>-47.990929999999999</c:v>
                </c:pt>
                <c:pt idx="308">
                  <c:v>-48.107170000000004</c:v>
                </c:pt>
                <c:pt idx="309">
                  <c:v>-48.012860000000003</c:v>
                </c:pt>
                <c:pt idx="310">
                  <c:v>-47.713160000000002</c:v>
                </c:pt>
                <c:pt idx="311">
                  <c:v>-47.24718</c:v>
                </c:pt>
                <c:pt idx="312">
                  <c:v>-46.671379999999999</c:v>
                </c:pt>
                <c:pt idx="313">
                  <c:v>-46.041510000000002</c:v>
                </c:pt>
                <c:pt idx="314">
                  <c:v>-45.402299999999997</c:v>
                </c:pt>
                <c:pt idx="315">
                  <c:v>-44.785260000000001</c:v>
                </c:pt>
                <c:pt idx="316">
                  <c:v>-44.210799999999999</c:v>
                </c:pt>
                <c:pt idx="317">
                  <c:v>-43.691310000000001</c:v>
                </c:pt>
                <c:pt idx="318">
                  <c:v>-43.23404</c:v>
                </c:pt>
                <c:pt idx="319">
                  <c:v>-42.843150000000001</c:v>
                </c:pt>
                <c:pt idx="320">
                  <c:v>-42.521050000000002</c:v>
                </c:pt>
                <c:pt idx="321">
                  <c:v>-42.269419999999997</c:v>
                </c:pt>
                <c:pt idx="322">
                  <c:v>-42.089700000000001</c:v>
                </c:pt>
                <c:pt idx="323">
                  <c:v>-41.983580000000003</c:v>
                </c:pt>
                <c:pt idx="324">
                  <c:v>-41.953289999999996</c:v>
                </c:pt>
                <c:pt idx="325">
                  <c:v>-42.001829999999998</c:v>
                </c:pt>
                <c:pt idx="326">
                  <c:v>-42.133240000000001</c:v>
                </c:pt>
                <c:pt idx="327">
                  <c:v>-42.352869999999996</c:v>
                </c:pt>
                <c:pt idx="328">
                  <c:v>-42.66769</c:v>
                </c:pt>
                <c:pt idx="329">
                  <c:v>-43.086709999999997</c:v>
                </c:pt>
                <c:pt idx="330">
                  <c:v>-43.62133</c:v>
                </c:pt>
                <c:pt idx="331">
                  <c:v>-44.285669999999996</c:v>
                </c:pt>
                <c:pt idx="332">
                  <c:v>-45.096400000000003</c:v>
                </c:pt>
                <c:pt idx="333">
                  <c:v>-46.070650000000001</c:v>
                </c:pt>
                <c:pt idx="334">
                  <c:v>-47.218400000000003</c:v>
                </c:pt>
                <c:pt idx="335">
                  <c:v>-48.518439999999998</c:v>
                </c:pt>
                <c:pt idx="336">
                  <c:v>-49.853369999999998</c:v>
                </c:pt>
                <c:pt idx="337">
                  <c:v>-50.888440000000003</c:v>
                </c:pt>
                <c:pt idx="338">
                  <c:v>-51.078400000000002</c:v>
                </c:pt>
                <c:pt idx="339">
                  <c:v>-50.189239999999998</c:v>
                </c:pt>
                <c:pt idx="340">
                  <c:v>-48.635210000000001</c:v>
                </c:pt>
                <c:pt idx="341">
                  <c:v>-46.920679999999997</c:v>
                </c:pt>
                <c:pt idx="342">
                  <c:v>-45.294530000000002</c:v>
                </c:pt>
                <c:pt idx="343">
                  <c:v>-43.830770000000001</c:v>
                </c:pt>
                <c:pt idx="344">
                  <c:v>-42.535070000000005</c:v>
                </c:pt>
                <c:pt idx="345">
                  <c:v>-41.392780000000002</c:v>
                </c:pt>
                <c:pt idx="346">
                  <c:v>-40.385590000000001</c:v>
                </c:pt>
                <c:pt idx="347">
                  <c:v>-39.496639999999999</c:v>
                </c:pt>
                <c:pt idx="348">
                  <c:v>-38.71172</c:v>
                </c:pt>
                <c:pt idx="349">
                  <c:v>-38.019210000000001</c:v>
                </c:pt>
                <c:pt idx="350">
                  <c:v>-37.409700000000001</c:v>
                </c:pt>
                <c:pt idx="351">
                  <c:v>-36.875599999999999</c:v>
                </c:pt>
                <c:pt idx="352">
                  <c:v>-36.410759999999996</c:v>
                </c:pt>
                <c:pt idx="353">
                  <c:v>-36.010239999999996</c:v>
                </c:pt>
                <c:pt idx="354">
                  <c:v>-35.670059999999999</c:v>
                </c:pt>
                <c:pt idx="355">
                  <c:v>-35.387010000000004</c:v>
                </c:pt>
                <c:pt idx="356">
                  <c:v>-35.158590000000004</c:v>
                </c:pt>
                <c:pt idx="357">
                  <c:v>-34.98283</c:v>
                </c:pt>
                <c:pt idx="358">
                  <c:v>-34.858289999999997</c:v>
                </c:pt>
                <c:pt idx="359">
                  <c:v>-34.78396</c:v>
                </c:pt>
                <c:pt idx="360">
                  <c:v>-34.759240000000005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F8F-4CE7-85BD-268FA4D09D76}"/>
            </c:ext>
          </c:extLst>
        </c:ser>
        <c:ser>
          <c:idx val="4"/>
          <c:order val="5"/>
          <c:tx>
            <c:v>2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Sheet1!$M$1098:$M$1458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Sheet1!$O$1098:$O$1458</c:f>
              <c:numCache>
                <c:formatCode>0.000</c:formatCode>
                <c:ptCount val="361"/>
                <c:pt idx="0">
                  <c:v>-263.27195</c:v>
                </c:pt>
                <c:pt idx="1">
                  <c:v>-81.551550000000006</c:v>
                </c:pt>
                <c:pt idx="2">
                  <c:v>-69.526949999999999</c:v>
                </c:pt>
                <c:pt idx="3">
                  <c:v>-62.510980000000004</c:v>
                </c:pt>
                <c:pt idx="4">
                  <c:v>-57.552189999999996</c:v>
                </c:pt>
                <c:pt idx="5">
                  <c:v>-53.725629999999995</c:v>
                </c:pt>
                <c:pt idx="6">
                  <c:v>-50.619320000000002</c:v>
                </c:pt>
                <c:pt idx="7">
                  <c:v>-48.013490000000004</c:v>
                </c:pt>
                <c:pt idx="8">
                  <c:v>-45.776970000000006</c:v>
                </c:pt>
                <c:pt idx="9">
                  <c:v>-43.82517</c:v>
                </c:pt>
                <c:pt idx="10">
                  <c:v>-42.10033</c:v>
                </c:pt>
                <c:pt idx="11">
                  <c:v>-40.561260000000004</c:v>
                </c:pt>
                <c:pt idx="12">
                  <c:v>-39.17756</c:v>
                </c:pt>
                <c:pt idx="13">
                  <c:v>-37.92615</c:v>
                </c:pt>
                <c:pt idx="14">
                  <c:v>-36.789100000000005</c:v>
                </c:pt>
                <c:pt idx="15">
                  <c:v>-35.752200000000002</c:v>
                </c:pt>
                <c:pt idx="16">
                  <c:v>-34.804020000000001</c:v>
                </c:pt>
                <c:pt idx="17">
                  <c:v>-33.935209999999998</c:v>
                </c:pt>
                <c:pt idx="18">
                  <c:v>-33.138040000000004</c:v>
                </c:pt>
                <c:pt idx="19">
                  <c:v>-32.406040000000004</c:v>
                </c:pt>
                <c:pt idx="20">
                  <c:v>-31.73377</c:v>
                </c:pt>
                <c:pt idx="21">
                  <c:v>-31.116579999999999</c:v>
                </c:pt>
                <c:pt idx="22">
                  <c:v>-30.55049</c:v>
                </c:pt>
                <c:pt idx="23">
                  <c:v>-30.032060000000001</c:v>
                </c:pt>
                <c:pt idx="24">
                  <c:v>-29.558330000000002</c:v>
                </c:pt>
                <c:pt idx="25">
                  <c:v>-29.12668</c:v>
                </c:pt>
                <c:pt idx="26">
                  <c:v>-28.734860000000001</c:v>
                </c:pt>
                <c:pt idx="27">
                  <c:v>-28.380870000000002</c:v>
                </c:pt>
                <c:pt idx="28">
                  <c:v>-28.062950000000001</c:v>
                </c:pt>
                <c:pt idx="29">
                  <c:v>-27.779540000000001</c:v>
                </c:pt>
                <c:pt idx="30">
                  <c:v>-27.52929</c:v>
                </c:pt>
                <c:pt idx="31">
                  <c:v>-27.310970000000001</c:v>
                </c:pt>
                <c:pt idx="32">
                  <c:v>-27.123530000000002</c:v>
                </c:pt>
                <c:pt idx="33">
                  <c:v>-26.966010000000001</c:v>
                </c:pt>
                <c:pt idx="34">
                  <c:v>-26.837589999999999</c:v>
                </c:pt>
                <c:pt idx="35">
                  <c:v>-26.737540000000003</c:v>
                </c:pt>
                <c:pt idx="36">
                  <c:v>-26.665219999999998</c:v>
                </c:pt>
                <c:pt idx="37">
                  <c:v>-26.620090000000001</c:v>
                </c:pt>
                <c:pt idx="38">
                  <c:v>-26.601680000000002</c:v>
                </c:pt>
                <c:pt idx="39">
                  <c:v>-26.6096</c:v>
                </c:pt>
                <c:pt idx="40">
                  <c:v>-26.6435</c:v>
                </c:pt>
                <c:pt idx="41">
                  <c:v>-26.703150000000001</c:v>
                </c:pt>
                <c:pt idx="42">
                  <c:v>-26.788319999999999</c:v>
                </c:pt>
                <c:pt idx="43">
                  <c:v>-26.898890000000002</c:v>
                </c:pt>
                <c:pt idx="44">
                  <c:v>-27.034739999999999</c:v>
                </c:pt>
                <c:pt idx="45">
                  <c:v>-27.19586</c:v>
                </c:pt>
                <c:pt idx="46">
                  <c:v>-27.38223</c:v>
                </c:pt>
                <c:pt idx="47">
                  <c:v>-27.593899999999998</c:v>
                </c:pt>
                <c:pt idx="48">
                  <c:v>-27.830960000000001</c:v>
                </c:pt>
                <c:pt idx="49">
                  <c:v>-28.093530000000001</c:v>
                </c:pt>
                <c:pt idx="50">
                  <c:v>-28.381730000000001</c:v>
                </c:pt>
                <c:pt idx="51">
                  <c:v>-28.695720000000001</c:v>
                </c:pt>
                <c:pt idx="52">
                  <c:v>-29.035630000000001</c:v>
                </c:pt>
                <c:pt idx="53">
                  <c:v>-29.401589999999999</c:v>
                </c:pt>
                <c:pt idx="54">
                  <c:v>-29.793669999999999</c:v>
                </c:pt>
                <c:pt idx="55">
                  <c:v>-30.211860000000001</c:v>
                </c:pt>
                <c:pt idx="56">
                  <c:v>-30.656020000000002</c:v>
                </c:pt>
                <c:pt idx="57">
                  <c:v>-31.125830000000001</c:v>
                </c:pt>
                <c:pt idx="58">
                  <c:v>-31.62068</c:v>
                </c:pt>
                <c:pt idx="59">
                  <c:v>-32.139610000000005</c:v>
                </c:pt>
                <c:pt idx="60">
                  <c:v>-32.681160000000006</c:v>
                </c:pt>
                <c:pt idx="61">
                  <c:v>-33.243179999999995</c:v>
                </c:pt>
                <c:pt idx="62">
                  <c:v>-33.822659999999999</c:v>
                </c:pt>
                <c:pt idx="63">
                  <c:v>-34.415480000000002</c:v>
                </c:pt>
                <c:pt idx="64">
                  <c:v>-35.016210000000001</c:v>
                </c:pt>
                <c:pt idx="65">
                  <c:v>-35.617820000000002</c:v>
                </c:pt>
                <c:pt idx="66">
                  <c:v>-36.211600000000004</c:v>
                </c:pt>
                <c:pt idx="67">
                  <c:v>-36.787239999999997</c:v>
                </c:pt>
                <c:pt idx="68">
                  <c:v>-37.333150000000003</c:v>
                </c:pt>
                <c:pt idx="69">
                  <c:v>-37.837320000000005</c:v>
                </c:pt>
                <c:pt idx="70">
                  <c:v>-38.288460000000001</c:v>
                </c:pt>
                <c:pt idx="71">
                  <c:v>-38.677579999999999</c:v>
                </c:pt>
                <c:pt idx="72">
                  <c:v>-38.999430000000004</c:v>
                </c:pt>
                <c:pt idx="73">
                  <c:v>-39.25347</c:v>
                </c:pt>
                <c:pt idx="74">
                  <c:v>-39.444020000000002</c:v>
                </c:pt>
                <c:pt idx="75">
                  <c:v>-39.579549999999998</c:v>
                </c:pt>
                <c:pt idx="76">
                  <c:v>-39.671300000000002</c:v>
                </c:pt>
                <c:pt idx="77">
                  <c:v>-39.731809999999996</c:v>
                </c:pt>
                <c:pt idx="78">
                  <c:v>-39.773510000000002</c:v>
                </c:pt>
                <c:pt idx="79">
                  <c:v>-39.807829999999996</c:v>
                </c:pt>
                <c:pt idx="80">
                  <c:v>-39.844700000000003</c:v>
                </c:pt>
                <c:pt idx="81">
                  <c:v>-39.89237</c:v>
                </c:pt>
                <c:pt idx="82">
                  <c:v>-39.957549999999998</c:v>
                </c:pt>
                <c:pt idx="83">
                  <c:v>-40.045569999999998</c:v>
                </c:pt>
                <c:pt idx="84">
                  <c:v>-40.160650000000004</c:v>
                </c:pt>
                <c:pt idx="85">
                  <c:v>-40.306160000000006</c:v>
                </c:pt>
                <c:pt idx="86">
                  <c:v>-40.484809999999996</c:v>
                </c:pt>
                <c:pt idx="87">
                  <c:v>-40.698889999999999</c:v>
                </c:pt>
                <c:pt idx="88">
                  <c:v>-40.950420000000001</c:v>
                </c:pt>
                <c:pt idx="89">
                  <c:v>-41.241289999999999</c:v>
                </c:pt>
                <c:pt idx="90">
                  <c:v>-41.573369999999997</c:v>
                </c:pt>
                <c:pt idx="91">
                  <c:v>-41.948660000000004</c:v>
                </c:pt>
                <c:pt idx="92">
                  <c:v>-42.369320000000002</c:v>
                </c:pt>
                <c:pt idx="93">
                  <c:v>-42.837859999999999</c:v>
                </c:pt>
                <c:pt idx="94">
                  <c:v>-43.35718</c:v>
                </c:pt>
                <c:pt idx="95">
                  <c:v>-43.930729999999997</c:v>
                </c:pt>
                <c:pt idx="96">
                  <c:v>-44.562609999999999</c:v>
                </c:pt>
                <c:pt idx="97">
                  <c:v>-45.257750000000001</c:v>
                </c:pt>
                <c:pt idx="98">
                  <c:v>-46.022019999999998</c:v>
                </c:pt>
                <c:pt idx="99">
                  <c:v>-46.862409999999997</c:v>
                </c:pt>
                <c:pt idx="100">
                  <c:v>-47.786959999999993</c:v>
                </c:pt>
                <c:pt idx="101">
                  <c:v>-48.804540000000003</c:v>
                </c:pt>
                <c:pt idx="102">
                  <c:v>-49.923680000000004</c:v>
                </c:pt>
                <c:pt idx="103">
                  <c:v>-51.149460000000005</c:v>
                </c:pt>
                <c:pt idx="104">
                  <c:v>-52.475669999999994</c:v>
                </c:pt>
                <c:pt idx="105">
                  <c:v>-53.866550000000004</c:v>
                </c:pt>
                <c:pt idx="106">
                  <c:v>-55.220380000000006</c:v>
                </c:pt>
                <c:pt idx="107">
                  <c:v>-56.322829999999996</c:v>
                </c:pt>
                <c:pt idx="108">
                  <c:v>-56.871039999999994</c:v>
                </c:pt>
                <c:pt idx="109">
                  <c:v>-56.68477</c:v>
                </c:pt>
                <c:pt idx="110">
                  <c:v>-55.900450000000006</c:v>
                </c:pt>
                <c:pt idx="111">
                  <c:v>-54.818790000000007</c:v>
                </c:pt>
                <c:pt idx="112">
                  <c:v>-53.671120000000002</c:v>
                </c:pt>
                <c:pt idx="113">
                  <c:v>-52.571820000000002</c:v>
                </c:pt>
                <c:pt idx="114">
                  <c:v>-51.562219999999996</c:v>
                </c:pt>
                <c:pt idx="115">
                  <c:v>-50.649979999999999</c:v>
                </c:pt>
                <c:pt idx="116">
                  <c:v>-49.829639999999998</c:v>
                </c:pt>
                <c:pt idx="117">
                  <c:v>-49.0916</c:v>
                </c:pt>
                <c:pt idx="118">
                  <c:v>-48.425719999999998</c:v>
                </c:pt>
                <c:pt idx="119">
                  <c:v>-47.822659999999999</c:v>
                </c:pt>
                <c:pt idx="120">
                  <c:v>-47.274259999999998</c:v>
                </c:pt>
                <c:pt idx="121">
                  <c:v>-46.773529999999994</c:v>
                </c:pt>
                <c:pt idx="122">
                  <c:v>-46.314620000000005</c:v>
                </c:pt>
                <c:pt idx="123">
                  <c:v>-45.892600000000002</c:v>
                </c:pt>
                <c:pt idx="124">
                  <c:v>-45.503349999999998</c:v>
                </c:pt>
                <c:pt idx="125">
                  <c:v>-45.143429999999995</c:v>
                </c:pt>
                <c:pt idx="126">
                  <c:v>-44.809979999999996</c:v>
                </c:pt>
                <c:pt idx="127">
                  <c:v>-44.500599999999999</c:v>
                </c:pt>
                <c:pt idx="128">
                  <c:v>-44.21331</c:v>
                </c:pt>
                <c:pt idx="129">
                  <c:v>-43.946439999999996</c:v>
                </c:pt>
                <c:pt idx="130">
                  <c:v>-43.698610000000002</c:v>
                </c:pt>
                <c:pt idx="131">
                  <c:v>-43.468670000000003</c:v>
                </c:pt>
                <c:pt idx="132">
                  <c:v>-43.255650000000003</c:v>
                </c:pt>
                <c:pt idx="133">
                  <c:v>-43.058769999999996</c:v>
                </c:pt>
                <c:pt idx="134">
                  <c:v>-42.877330000000001</c:v>
                </c:pt>
                <c:pt idx="135">
                  <c:v>-42.71078</c:v>
                </c:pt>
                <c:pt idx="136">
                  <c:v>-42.558620000000005</c:v>
                </c:pt>
                <c:pt idx="137">
                  <c:v>-42.420450000000002</c:v>
                </c:pt>
                <c:pt idx="138">
                  <c:v>-42.295900000000003</c:v>
                </c:pt>
                <c:pt idx="139">
                  <c:v>-42.184660000000001</c:v>
                </c:pt>
                <c:pt idx="140">
                  <c:v>-42.086439999999996</c:v>
                </c:pt>
                <c:pt idx="141">
                  <c:v>-42.000990000000002</c:v>
                </c:pt>
                <c:pt idx="142">
                  <c:v>-41.928060000000002</c:v>
                </c:pt>
                <c:pt idx="143">
                  <c:v>-41.867440000000002</c:v>
                </c:pt>
                <c:pt idx="144">
                  <c:v>-41.818910000000002</c:v>
                </c:pt>
                <c:pt idx="145">
                  <c:v>-41.782260000000001</c:v>
                </c:pt>
                <c:pt idx="146">
                  <c:v>-41.757310000000004</c:v>
                </c:pt>
                <c:pt idx="147">
                  <c:v>-41.743850000000002</c:v>
                </c:pt>
                <c:pt idx="148">
                  <c:v>-41.741669999999999</c:v>
                </c:pt>
                <c:pt idx="149">
                  <c:v>-41.750599999999999</c:v>
                </c:pt>
                <c:pt idx="150">
                  <c:v>-41.770420000000001</c:v>
                </c:pt>
                <c:pt idx="151">
                  <c:v>-41.800930000000001</c:v>
                </c:pt>
                <c:pt idx="152">
                  <c:v>-41.841920000000002</c:v>
                </c:pt>
                <c:pt idx="153">
                  <c:v>-41.893169999999998</c:v>
                </c:pt>
                <c:pt idx="154">
                  <c:v>-41.954450000000001</c:v>
                </c:pt>
                <c:pt idx="155">
                  <c:v>-42.025509999999997</c:v>
                </c:pt>
                <c:pt idx="156">
                  <c:v>-42.106110000000001</c:v>
                </c:pt>
                <c:pt idx="157">
                  <c:v>-42.195959999999999</c:v>
                </c:pt>
                <c:pt idx="158">
                  <c:v>-42.294750000000001</c:v>
                </c:pt>
                <c:pt idx="159">
                  <c:v>-42.402169999999998</c:v>
                </c:pt>
                <c:pt idx="160">
                  <c:v>-42.517849999999996</c:v>
                </c:pt>
                <c:pt idx="161">
                  <c:v>-42.641370000000002</c:v>
                </c:pt>
                <c:pt idx="162">
                  <c:v>-42.772289999999998</c:v>
                </c:pt>
                <c:pt idx="163">
                  <c:v>-42.910089999999997</c:v>
                </c:pt>
                <c:pt idx="164">
                  <c:v>-43.054200000000002</c:v>
                </c:pt>
                <c:pt idx="165">
                  <c:v>-43.203949999999999</c:v>
                </c:pt>
                <c:pt idx="166">
                  <c:v>-43.358609999999999</c:v>
                </c:pt>
                <c:pt idx="167">
                  <c:v>-43.517319999999998</c:v>
                </c:pt>
                <c:pt idx="168">
                  <c:v>-43.679130000000001</c:v>
                </c:pt>
                <c:pt idx="169">
                  <c:v>-43.842960000000005</c:v>
                </c:pt>
                <c:pt idx="170">
                  <c:v>-44.007599999999996</c:v>
                </c:pt>
                <c:pt idx="171">
                  <c:v>-44.171710000000004</c:v>
                </c:pt>
                <c:pt idx="172">
                  <c:v>-44.333799999999997</c:v>
                </c:pt>
                <c:pt idx="173">
                  <c:v>-44.492239999999995</c:v>
                </c:pt>
                <c:pt idx="174">
                  <c:v>-44.645310000000002</c:v>
                </c:pt>
                <c:pt idx="175">
                  <c:v>-44.791150000000002</c:v>
                </c:pt>
                <c:pt idx="176">
                  <c:v>-44.927869999999999</c:v>
                </c:pt>
                <c:pt idx="177">
                  <c:v>-45.053530000000002</c:v>
                </c:pt>
                <c:pt idx="178">
                  <c:v>-45.166250000000005</c:v>
                </c:pt>
                <c:pt idx="179">
                  <c:v>-45.264250000000004</c:v>
                </c:pt>
                <c:pt idx="180">
                  <c:v>-45.345920000000007</c:v>
                </c:pt>
                <c:pt idx="181">
                  <c:v>-45.409930000000003</c:v>
                </c:pt>
                <c:pt idx="182">
                  <c:v>-45.455280000000002</c:v>
                </c:pt>
                <c:pt idx="183">
                  <c:v>-45.48133</c:v>
                </c:pt>
                <c:pt idx="184">
                  <c:v>-45.487930000000006</c:v>
                </c:pt>
                <c:pt idx="185">
                  <c:v>-45.475350000000006</c:v>
                </c:pt>
                <c:pt idx="186">
                  <c:v>-45.444320000000005</c:v>
                </c:pt>
                <c:pt idx="187">
                  <c:v>-45.396000000000001</c:v>
                </c:pt>
                <c:pt idx="188">
                  <c:v>-45.331940000000003</c:v>
                </c:pt>
                <c:pt idx="189">
                  <c:v>-45.253969999999995</c:v>
                </c:pt>
                <c:pt idx="190">
                  <c:v>-45.164169999999999</c:v>
                </c:pt>
                <c:pt idx="191">
                  <c:v>-45.06476</c:v>
                </c:pt>
                <c:pt idx="192">
                  <c:v>-44.958069999999999</c:v>
                </c:pt>
                <c:pt idx="193">
                  <c:v>-44.846409999999999</c:v>
                </c:pt>
                <c:pt idx="194">
                  <c:v>-44.732089999999999</c:v>
                </c:pt>
                <c:pt idx="195">
                  <c:v>-44.617319999999999</c:v>
                </c:pt>
                <c:pt idx="196">
                  <c:v>-44.504190000000001</c:v>
                </c:pt>
                <c:pt idx="197">
                  <c:v>-44.394680000000001</c:v>
                </c:pt>
                <c:pt idx="198">
                  <c:v>-44.290639999999996</c:v>
                </c:pt>
                <c:pt idx="199">
                  <c:v>-44.193750000000001</c:v>
                </c:pt>
                <c:pt idx="200">
                  <c:v>-44.105580000000003</c:v>
                </c:pt>
                <c:pt idx="201">
                  <c:v>-44.027540000000002</c:v>
                </c:pt>
                <c:pt idx="202">
                  <c:v>-43.960940000000001</c:v>
                </c:pt>
                <c:pt idx="203">
                  <c:v>-43.906970000000001</c:v>
                </c:pt>
                <c:pt idx="204">
                  <c:v>-43.866709999999998</c:v>
                </c:pt>
                <c:pt idx="205">
                  <c:v>-43.84113</c:v>
                </c:pt>
                <c:pt idx="206">
                  <c:v>-43.831130000000002</c:v>
                </c:pt>
                <c:pt idx="207">
                  <c:v>-43.837500000000006</c:v>
                </c:pt>
                <c:pt idx="208">
                  <c:v>-43.860959999999999</c:v>
                </c:pt>
                <c:pt idx="209">
                  <c:v>-43.90213</c:v>
                </c:pt>
                <c:pt idx="210">
                  <c:v>-43.961539999999999</c:v>
                </c:pt>
                <c:pt idx="211">
                  <c:v>-44.0396</c:v>
                </c:pt>
                <c:pt idx="212">
                  <c:v>-44.136600000000001</c:v>
                </c:pt>
                <c:pt idx="213">
                  <c:v>-44.252679999999998</c:v>
                </c:pt>
                <c:pt idx="214">
                  <c:v>-44.387789999999995</c:v>
                </c:pt>
                <c:pt idx="215">
                  <c:v>-44.541669999999996</c:v>
                </c:pt>
                <c:pt idx="216">
                  <c:v>-44.713750000000005</c:v>
                </c:pt>
                <c:pt idx="217">
                  <c:v>-44.90314</c:v>
                </c:pt>
                <c:pt idx="218">
                  <c:v>-45.108499999999999</c:v>
                </c:pt>
                <c:pt idx="219">
                  <c:v>-45.328000000000003</c:v>
                </c:pt>
                <c:pt idx="220">
                  <c:v>-45.559190000000001</c:v>
                </c:pt>
                <c:pt idx="221">
                  <c:v>-45.798910000000006</c:v>
                </c:pt>
                <c:pt idx="222">
                  <c:v>-46.043229999999994</c:v>
                </c:pt>
                <c:pt idx="223">
                  <c:v>-46.287400000000005</c:v>
                </c:pt>
                <c:pt idx="224">
                  <c:v>-46.525859999999994</c:v>
                </c:pt>
                <c:pt idx="225">
                  <c:v>-46.752409999999998</c:v>
                </c:pt>
                <c:pt idx="226">
                  <c:v>-46.960440000000006</c:v>
                </c:pt>
                <c:pt idx="227">
                  <c:v>-47.143349999999998</c:v>
                </c:pt>
                <c:pt idx="228">
                  <c:v>-47.295119999999997</c:v>
                </c:pt>
                <c:pt idx="229">
                  <c:v>-47.410899999999998</c:v>
                </c:pt>
                <c:pt idx="230">
                  <c:v>-47.487660000000005</c:v>
                </c:pt>
                <c:pt idx="231">
                  <c:v>-47.524550000000005</c:v>
                </c:pt>
                <c:pt idx="232">
                  <c:v>-47.523139999999998</c:v>
                </c:pt>
                <c:pt idx="233">
                  <c:v>-47.487210000000005</c:v>
                </c:pt>
                <c:pt idx="234">
                  <c:v>-47.422390000000007</c:v>
                </c:pt>
                <c:pt idx="235">
                  <c:v>-47.335520000000002</c:v>
                </c:pt>
                <c:pt idx="236">
                  <c:v>-47.234049999999996</c:v>
                </c:pt>
                <c:pt idx="237">
                  <c:v>-47.125439999999998</c:v>
                </c:pt>
                <c:pt idx="238">
                  <c:v>-47.0167</c:v>
                </c:pt>
                <c:pt idx="239">
                  <c:v>-46.914090000000002</c:v>
                </c:pt>
                <c:pt idx="240">
                  <c:v>-46.822950000000006</c:v>
                </c:pt>
                <c:pt idx="241">
                  <c:v>-46.747579999999999</c:v>
                </c:pt>
                <c:pt idx="242">
                  <c:v>-46.691239999999993</c:v>
                </c:pt>
                <c:pt idx="243">
                  <c:v>-46.656109999999998</c:v>
                </c:pt>
                <c:pt idx="244">
                  <c:v>-46.643259999999998</c:v>
                </c:pt>
                <c:pt idx="245">
                  <c:v>-46.652649999999994</c:v>
                </c:pt>
                <c:pt idx="246">
                  <c:v>-46.683030000000002</c:v>
                </c:pt>
                <c:pt idx="247">
                  <c:v>-46.731800000000007</c:v>
                </c:pt>
                <c:pt idx="248">
                  <c:v>-46.794929999999994</c:v>
                </c:pt>
                <c:pt idx="249">
                  <c:v>-46.866810000000001</c:v>
                </c:pt>
                <c:pt idx="250">
                  <c:v>-46.940219999999997</c:v>
                </c:pt>
                <c:pt idx="251">
                  <c:v>-47.006420000000006</c:v>
                </c:pt>
                <c:pt idx="252">
                  <c:v>-47.055449999999993</c:v>
                </c:pt>
                <c:pt idx="253">
                  <c:v>-47.076809999999995</c:v>
                </c:pt>
                <c:pt idx="254">
                  <c:v>-47.060460000000006</c:v>
                </c:pt>
                <c:pt idx="255">
                  <c:v>-46.998050000000006</c:v>
                </c:pt>
                <c:pt idx="256">
                  <c:v>-46.884169999999997</c:v>
                </c:pt>
                <c:pt idx="257">
                  <c:v>-46.717299999999994</c:v>
                </c:pt>
                <c:pt idx="258">
                  <c:v>-46.500159999999994</c:v>
                </c:pt>
                <c:pt idx="259">
                  <c:v>-46.239260000000002</c:v>
                </c:pt>
                <c:pt idx="260">
                  <c:v>-45.943989999999999</c:v>
                </c:pt>
                <c:pt idx="261">
                  <c:v>-45.625349999999997</c:v>
                </c:pt>
                <c:pt idx="262">
                  <c:v>-45.294719999999998</c:v>
                </c:pt>
                <c:pt idx="263">
                  <c:v>-44.962949999999999</c:v>
                </c:pt>
                <c:pt idx="264">
                  <c:v>-44.639790000000005</c:v>
                </c:pt>
                <c:pt idx="265">
                  <c:v>-44.33361</c:v>
                </c:pt>
                <c:pt idx="266">
                  <c:v>-44.051369999999999</c:v>
                </c:pt>
                <c:pt idx="267">
                  <c:v>-43.798739999999995</c:v>
                </c:pt>
                <c:pt idx="268">
                  <c:v>-43.580280000000002</c:v>
                </c:pt>
                <c:pt idx="269">
                  <c:v>-43.399630000000002</c:v>
                </c:pt>
                <c:pt idx="270">
                  <c:v>-43.259650000000001</c:v>
                </c:pt>
                <c:pt idx="271">
                  <c:v>-43.16263</c:v>
                </c:pt>
                <c:pt idx="272">
                  <c:v>-43.110299999999995</c:v>
                </c:pt>
                <c:pt idx="273">
                  <c:v>-43.103949999999998</c:v>
                </c:pt>
                <c:pt idx="274">
                  <c:v>-43.144379999999998</c:v>
                </c:pt>
                <c:pt idx="275">
                  <c:v>-43.231809999999996</c:v>
                </c:pt>
                <c:pt idx="276">
                  <c:v>-43.365750000000006</c:v>
                </c:pt>
                <c:pt idx="277">
                  <c:v>-43.544669999999996</c:v>
                </c:pt>
                <c:pt idx="278">
                  <c:v>-43.765650000000001</c:v>
                </c:pt>
                <c:pt idx="279">
                  <c:v>-44.023700000000005</c:v>
                </c:pt>
                <c:pt idx="280">
                  <c:v>-44.311070000000001</c:v>
                </c:pt>
                <c:pt idx="281">
                  <c:v>-44.616289999999999</c:v>
                </c:pt>
                <c:pt idx="282">
                  <c:v>-44.92333</c:v>
                </c:pt>
                <c:pt idx="283">
                  <c:v>-45.211079999999995</c:v>
                </c:pt>
                <c:pt idx="284">
                  <c:v>-45.454070000000002</c:v>
                </c:pt>
                <c:pt idx="285">
                  <c:v>-45.624849999999995</c:v>
                </c:pt>
                <c:pt idx="286">
                  <c:v>-45.698639999999997</c:v>
                </c:pt>
                <c:pt idx="287">
                  <c:v>-45.659189999999995</c:v>
                </c:pt>
                <c:pt idx="288">
                  <c:v>-45.503460000000004</c:v>
                </c:pt>
                <c:pt idx="289">
                  <c:v>-45.242689999999996</c:v>
                </c:pt>
                <c:pt idx="290">
                  <c:v>-44.899119999999996</c:v>
                </c:pt>
                <c:pt idx="291">
                  <c:v>-44.500410000000002</c:v>
                </c:pt>
                <c:pt idx="292">
                  <c:v>-44.074200000000005</c:v>
                </c:pt>
                <c:pt idx="293">
                  <c:v>-43.644639999999995</c:v>
                </c:pt>
                <c:pt idx="294">
                  <c:v>-43.231000000000002</c:v>
                </c:pt>
                <c:pt idx="295">
                  <c:v>-42.847729999999999</c:v>
                </c:pt>
                <c:pt idx="296">
                  <c:v>-42.505250000000004</c:v>
                </c:pt>
                <c:pt idx="297">
                  <c:v>-42.210809999999995</c:v>
                </c:pt>
                <c:pt idx="298">
                  <c:v>-41.969450000000002</c:v>
                </c:pt>
                <c:pt idx="299">
                  <c:v>-41.784570000000002</c:v>
                </c:pt>
                <c:pt idx="300">
                  <c:v>-41.658529999999999</c:v>
                </c:pt>
                <c:pt idx="301">
                  <c:v>-41.592880000000001</c:v>
                </c:pt>
                <c:pt idx="302">
                  <c:v>-41.588589999999996</c:v>
                </c:pt>
                <c:pt idx="303">
                  <c:v>-41.646070000000002</c:v>
                </c:pt>
                <c:pt idx="304">
                  <c:v>-41.765079999999998</c:v>
                </c:pt>
                <c:pt idx="305">
                  <c:v>-41.944429999999997</c:v>
                </c:pt>
                <c:pt idx="306">
                  <c:v>-42.181519999999999</c:v>
                </c:pt>
                <c:pt idx="307">
                  <c:v>-42.471580000000003</c:v>
                </c:pt>
                <c:pt idx="308">
                  <c:v>-42.806560000000005</c:v>
                </c:pt>
                <c:pt idx="309">
                  <c:v>-43.1736</c:v>
                </c:pt>
                <c:pt idx="310">
                  <c:v>-43.553399999999996</c:v>
                </c:pt>
                <c:pt idx="311">
                  <c:v>-43.918710000000004</c:v>
                </c:pt>
                <c:pt idx="312">
                  <c:v>-44.234449999999995</c:v>
                </c:pt>
                <c:pt idx="313">
                  <c:v>-44.460920000000002</c:v>
                </c:pt>
                <c:pt idx="314">
                  <c:v>-44.56147</c:v>
                </c:pt>
                <c:pt idx="315">
                  <c:v>-44.513090000000005</c:v>
                </c:pt>
                <c:pt idx="316">
                  <c:v>-44.31474</c:v>
                </c:pt>
                <c:pt idx="317">
                  <c:v>-43.987960000000001</c:v>
                </c:pt>
                <c:pt idx="318">
                  <c:v>-43.569279999999999</c:v>
                </c:pt>
                <c:pt idx="319">
                  <c:v>-43.09957</c:v>
                </c:pt>
                <c:pt idx="320">
                  <c:v>-42.615949999999998</c:v>
                </c:pt>
                <c:pt idx="321">
                  <c:v>-42.147980000000004</c:v>
                </c:pt>
                <c:pt idx="322">
                  <c:v>-41.717399999999998</c:v>
                </c:pt>
                <c:pt idx="323">
                  <c:v>-41.33952</c:v>
                </c:pt>
                <c:pt idx="324">
                  <c:v>-41.02496</c:v>
                </c:pt>
                <c:pt idx="325">
                  <c:v>-40.781279999999995</c:v>
                </c:pt>
                <c:pt idx="326">
                  <c:v>-40.614310000000003</c:v>
                </c:pt>
                <c:pt idx="327">
                  <c:v>-40.529029999999999</c:v>
                </c:pt>
                <c:pt idx="328">
                  <c:v>-40.530299999999997</c:v>
                </c:pt>
                <c:pt idx="329">
                  <c:v>-40.623450000000005</c:v>
                </c:pt>
                <c:pt idx="330">
                  <c:v>-40.814610000000002</c:v>
                </c:pt>
                <c:pt idx="331">
                  <c:v>-41.111130000000003</c:v>
                </c:pt>
                <c:pt idx="332">
                  <c:v>-41.521680000000003</c:v>
                </c:pt>
                <c:pt idx="333">
                  <c:v>-42.056089999999998</c:v>
                </c:pt>
                <c:pt idx="334">
                  <c:v>-42.724240000000002</c:v>
                </c:pt>
                <c:pt idx="335">
                  <c:v>-43.532640000000001</c:v>
                </c:pt>
                <c:pt idx="336">
                  <c:v>-44.47531</c:v>
                </c:pt>
                <c:pt idx="337">
                  <c:v>-45.511369999999999</c:v>
                </c:pt>
                <c:pt idx="338">
                  <c:v>-46.518990000000002</c:v>
                </c:pt>
                <c:pt idx="339">
                  <c:v>-47.238330000000005</c:v>
                </c:pt>
                <c:pt idx="340">
                  <c:v>-47.322159999999997</c:v>
                </c:pt>
                <c:pt idx="341">
                  <c:v>-46.624340000000004</c:v>
                </c:pt>
                <c:pt idx="342">
                  <c:v>-45.372979999999998</c:v>
                </c:pt>
                <c:pt idx="343">
                  <c:v>-43.91084</c:v>
                </c:pt>
                <c:pt idx="344">
                  <c:v>-42.459050000000005</c:v>
                </c:pt>
                <c:pt idx="345">
                  <c:v>-41.112220000000001</c:v>
                </c:pt>
                <c:pt idx="346">
                  <c:v>-39.898150000000001</c:v>
                </c:pt>
                <c:pt idx="347">
                  <c:v>-38.817230000000002</c:v>
                </c:pt>
                <c:pt idx="348">
                  <c:v>-37.860510000000005</c:v>
                </c:pt>
                <c:pt idx="349">
                  <c:v>-37.01688</c:v>
                </c:pt>
                <c:pt idx="350">
                  <c:v>-36.275729999999996</c:v>
                </c:pt>
                <c:pt idx="351">
                  <c:v>-35.627780000000001</c:v>
                </c:pt>
                <c:pt idx="352">
                  <c:v>-35.06523</c:v>
                </c:pt>
                <c:pt idx="353">
                  <c:v>-34.581620000000001</c:v>
                </c:pt>
                <c:pt idx="354">
                  <c:v>-34.171689999999998</c:v>
                </c:pt>
                <c:pt idx="355">
                  <c:v>-33.831230000000005</c:v>
                </c:pt>
                <c:pt idx="356">
                  <c:v>-33.55686</c:v>
                </c:pt>
                <c:pt idx="357">
                  <c:v>-33.346000000000004</c:v>
                </c:pt>
                <c:pt idx="358">
                  <c:v>-33.196719999999999</c:v>
                </c:pt>
                <c:pt idx="359">
                  <c:v>-33.107669999999999</c:v>
                </c:pt>
                <c:pt idx="360">
                  <c:v>-33.078069999999997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F8F-4CE7-85BD-268FA4D09D76}"/>
            </c:ext>
          </c:extLst>
        </c:ser>
        <c:ser>
          <c:idx val="5"/>
          <c:order val="6"/>
          <c:tx>
            <c:v>2.2</c:v>
          </c:tx>
          <c:spPr>
            <a:ln w="19050" cap="rnd">
              <a:solidFill>
                <a:srgbClr val="FFC000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Sheet1!$P$1098:$P$1458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Sheet1!$R$1098:$R$1458</c:f>
              <c:numCache>
                <c:formatCode>0.000</c:formatCode>
                <c:ptCount val="361"/>
                <c:pt idx="0">
                  <c:v>-263.85633999999999</c:v>
                </c:pt>
                <c:pt idx="1">
                  <c:v>-80.862980000000007</c:v>
                </c:pt>
                <c:pt idx="2">
                  <c:v>-68.837360000000004</c:v>
                </c:pt>
                <c:pt idx="3">
                  <c:v>-61.819670000000002</c:v>
                </c:pt>
                <c:pt idx="4">
                  <c:v>-56.858469999999997</c:v>
                </c:pt>
                <c:pt idx="5">
                  <c:v>-53.028809999999993</c:v>
                </c:pt>
                <c:pt idx="6">
                  <c:v>-49.918670000000006</c:v>
                </c:pt>
                <c:pt idx="7">
                  <c:v>-47.308279999999996</c:v>
                </c:pt>
                <c:pt idx="8">
                  <c:v>-45.066459999999999</c:v>
                </c:pt>
                <c:pt idx="9">
                  <c:v>-43.108580000000003</c:v>
                </c:pt>
                <c:pt idx="10">
                  <c:v>-41.376869999999997</c:v>
                </c:pt>
                <c:pt idx="11">
                  <c:v>-39.830100000000002</c:v>
                </c:pt>
                <c:pt idx="12">
                  <c:v>-38.437849999999997</c:v>
                </c:pt>
                <c:pt idx="13">
                  <c:v>-37.176990000000004</c:v>
                </c:pt>
                <c:pt idx="14">
                  <c:v>-36.02955</c:v>
                </c:pt>
                <c:pt idx="15">
                  <c:v>-34.981290000000001</c:v>
                </c:pt>
                <c:pt idx="16">
                  <c:v>-34.020710000000001</c:v>
                </c:pt>
                <c:pt idx="17">
                  <c:v>-33.13841</c:v>
                </c:pt>
                <c:pt idx="18">
                  <c:v>-32.326599999999999</c:v>
                </c:pt>
                <c:pt idx="19">
                  <c:v>-31.578749999999999</c:v>
                </c:pt>
                <c:pt idx="20">
                  <c:v>-30.889309999999998</c:v>
                </c:pt>
                <c:pt idx="21">
                  <c:v>-30.25357</c:v>
                </c:pt>
                <c:pt idx="22">
                  <c:v>-29.667449999999999</c:v>
                </c:pt>
                <c:pt idx="23">
                  <c:v>-29.127409999999998</c:v>
                </c:pt>
                <c:pt idx="24">
                  <c:v>-28.63036</c:v>
                </c:pt>
                <c:pt idx="25">
                  <c:v>-28.173569999999998</c:v>
                </c:pt>
                <c:pt idx="26">
                  <c:v>-27.754640000000002</c:v>
                </c:pt>
                <c:pt idx="27">
                  <c:v>-27.371409999999997</c:v>
                </c:pt>
                <c:pt idx="28">
                  <c:v>-27.02196</c:v>
                </c:pt>
                <c:pt idx="29">
                  <c:v>-26.704540000000001</c:v>
                </c:pt>
                <c:pt idx="30">
                  <c:v>-26.4176</c:v>
                </c:pt>
                <c:pt idx="31">
                  <c:v>-26.159680000000002</c:v>
                </c:pt>
                <c:pt idx="32">
                  <c:v>-25.929459999999999</c:v>
                </c:pt>
                <c:pt idx="33">
                  <c:v>-25.725740000000002</c:v>
                </c:pt>
                <c:pt idx="34">
                  <c:v>-25.547379999999997</c:v>
                </c:pt>
                <c:pt idx="35">
                  <c:v>-25.393319999999999</c:v>
                </c:pt>
                <c:pt idx="36">
                  <c:v>-25.262560000000001</c:v>
                </c:pt>
                <c:pt idx="37">
                  <c:v>-25.154159999999997</c:v>
                </c:pt>
                <c:pt idx="38">
                  <c:v>-25.067209999999999</c:v>
                </c:pt>
                <c:pt idx="39">
                  <c:v>-25.000830000000001</c:v>
                </c:pt>
                <c:pt idx="40">
                  <c:v>-24.954180000000001</c:v>
                </c:pt>
                <c:pt idx="41">
                  <c:v>-24.926409999999997</c:v>
                </c:pt>
                <c:pt idx="42">
                  <c:v>-24.916710000000002</c:v>
                </c:pt>
                <c:pt idx="43">
                  <c:v>-24.924239999999998</c:v>
                </c:pt>
                <c:pt idx="44">
                  <c:v>-24.948180000000001</c:v>
                </c:pt>
                <c:pt idx="45">
                  <c:v>-24.987679999999997</c:v>
                </c:pt>
                <c:pt idx="46">
                  <c:v>-25.041899999999998</c:v>
                </c:pt>
                <c:pt idx="47">
                  <c:v>-25.109949999999998</c:v>
                </c:pt>
                <c:pt idx="48">
                  <c:v>-25.190939999999998</c:v>
                </c:pt>
                <c:pt idx="49">
                  <c:v>-25.283929999999998</c:v>
                </c:pt>
                <c:pt idx="50">
                  <c:v>-25.387979999999999</c:v>
                </c:pt>
                <c:pt idx="51">
                  <c:v>-25.502079999999999</c:v>
                </c:pt>
                <c:pt idx="52">
                  <c:v>-25.625230000000002</c:v>
                </c:pt>
                <c:pt idx="53">
                  <c:v>-25.75638</c:v>
                </c:pt>
                <c:pt idx="54">
                  <c:v>-25.894469999999998</c:v>
                </c:pt>
                <c:pt idx="55">
                  <c:v>-26.038399999999999</c:v>
                </c:pt>
                <c:pt idx="56">
                  <c:v>-26.187089999999998</c:v>
                </c:pt>
                <c:pt idx="57">
                  <c:v>-26.339449999999999</c:v>
                </c:pt>
                <c:pt idx="58">
                  <c:v>-26.494419999999998</c:v>
                </c:pt>
                <c:pt idx="59">
                  <c:v>-26.650970000000001</c:v>
                </c:pt>
                <c:pt idx="60">
                  <c:v>-26.808109999999999</c:v>
                </c:pt>
                <c:pt idx="61">
                  <c:v>-26.964939999999999</c:v>
                </c:pt>
                <c:pt idx="62">
                  <c:v>-27.120619999999999</c:v>
                </c:pt>
                <c:pt idx="63">
                  <c:v>-27.274439999999998</c:v>
                </c:pt>
                <c:pt idx="64">
                  <c:v>-27.42578</c:v>
                </c:pt>
                <c:pt idx="65">
                  <c:v>-27.574190000000002</c:v>
                </c:pt>
                <c:pt idx="66">
                  <c:v>-27.719329999999999</c:v>
                </c:pt>
                <c:pt idx="67">
                  <c:v>-27.86101</c:v>
                </c:pt>
                <c:pt idx="68">
                  <c:v>-27.999189999999999</c:v>
                </c:pt>
                <c:pt idx="69">
                  <c:v>-28.133949999999999</c:v>
                </c:pt>
                <c:pt idx="70">
                  <c:v>-28.265529999999998</c:v>
                </c:pt>
                <c:pt idx="71">
                  <c:v>-28.39425</c:v>
                </c:pt>
                <c:pt idx="72">
                  <c:v>-28.520579999999999</c:v>
                </c:pt>
                <c:pt idx="73">
                  <c:v>-28.645009999999999</c:v>
                </c:pt>
                <c:pt idx="74">
                  <c:v>-28.768149999999999</c:v>
                </c:pt>
                <c:pt idx="75">
                  <c:v>-28.890619999999998</c:v>
                </c:pt>
                <c:pt idx="76">
                  <c:v>-29.013069999999999</c:v>
                </c:pt>
                <c:pt idx="77">
                  <c:v>-29.13617</c:v>
                </c:pt>
                <c:pt idx="78">
                  <c:v>-29.260590000000001</c:v>
                </c:pt>
                <c:pt idx="79">
                  <c:v>-29.386939999999999</c:v>
                </c:pt>
                <c:pt idx="80">
                  <c:v>-29.51586</c:v>
                </c:pt>
                <c:pt idx="81">
                  <c:v>-29.64789</c:v>
                </c:pt>
                <c:pt idx="82">
                  <c:v>-29.783580000000001</c:v>
                </c:pt>
                <c:pt idx="83">
                  <c:v>-29.923389999999998</c:v>
                </c:pt>
                <c:pt idx="84">
                  <c:v>-30.06775</c:v>
                </c:pt>
                <c:pt idx="85">
                  <c:v>-30.217040000000001</c:v>
                </c:pt>
                <c:pt idx="86">
                  <c:v>-30.371559999999999</c:v>
                </c:pt>
                <c:pt idx="87">
                  <c:v>-30.531600000000001</c:v>
                </c:pt>
                <c:pt idx="88">
                  <c:v>-30.697379999999999</c:v>
                </c:pt>
                <c:pt idx="89">
                  <c:v>-30.869070000000001</c:v>
                </c:pt>
                <c:pt idx="90">
                  <c:v>-31.046789999999998</c:v>
                </c:pt>
                <c:pt idx="91">
                  <c:v>-31.23066</c:v>
                </c:pt>
                <c:pt idx="92">
                  <c:v>-31.42071</c:v>
                </c:pt>
                <c:pt idx="93">
                  <c:v>-31.616969999999998</c:v>
                </c:pt>
                <c:pt idx="94">
                  <c:v>-31.819420000000001</c:v>
                </c:pt>
                <c:pt idx="95">
                  <c:v>-32.028040000000004</c:v>
                </c:pt>
                <c:pt idx="96">
                  <c:v>-32.242750000000001</c:v>
                </c:pt>
                <c:pt idx="97">
                  <c:v>-32.463459999999998</c:v>
                </c:pt>
                <c:pt idx="98">
                  <c:v>-32.690069999999999</c:v>
                </c:pt>
                <c:pt idx="99">
                  <c:v>-32.922429999999999</c:v>
                </c:pt>
                <c:pt idx="100">
                  <c:v>-33.160409999999999</c:v>
                </c:pt>
                <c:pt idx="101">
                  <c:v>-33.403829999999999</c:v>
                </c:pt>
                <c:pt idx="102">
                  <c:v>-33.652500000000003</c:v>
                </c:pt>
                <c:pt idx="103">
                  <c:v>-33.906220000000005</c:v>
                </c:pt>
                <c:pt idx="104">
                  <c:v>-34.164770000000004</c:v>
                </c:pt>
                <c:pt idx="105">
                  <c:v>-34.427909999999997</c:v>
                </c:pt>
                <c:pt idx="106">
                  <c:v>-34.69538</c:v>
                </c:pt>
                <c:pt idx="107">
                  <c:v>-34.966909999999999</c:v>
                </c:pt>
                <c:pt idx="108">
                  <c:v>-35.24221</c:v>
                </c:pt>
                <c:pt idx="109">
                  <c:v>-35.520960000000002</c:v>
                </c:pt>
                <c:pt idx="110">
                  <c:v>-35.802840000000003</c:v>
                </c:pt>
                <c:pt idx="111">
                  <c:v>-36.087490000000003</c:v>
                </c:pt>
                <c:pt idx="112">
                  <c:v>-36.374539999999996</c:v>
                </c:pt>
                <c:pt idx="113">
                  <c:v>-36.663600000000002</c:v>
                </c:pt>
                <c:pt idx="114">
                  <c:v>-36.954270000000001</c:v>
                </c:pt>
                <c:pt idx="115">
                  <c:v>-37.246110000000002</c:v>
                </c:pt>
                <c:pt idx="116">
                  <c:v>-37.538690000000003</c:v>
                </c:pt>
                <c:pt idx="117">
                  <c:v>-37.83155</c:v>
                </c:pt>
                <c:pt idx="118">
                  <c:v>-38.124209999999998</c:v>
                </c:pt>
                <c:pt idx="119">
                  <c:v>-38.416200000000003</c:v>
                </c:pt>
                <c:pt idx="120">
                  <c:v>-38.707030000000003</c:v>
                </c:pt>
                <c:pt idx="121">
                  <c:v>-38.996209999999998</c:v>
                </c:pt>
                <c:pt idx="122">
                  <c:v>-39.283249999999995</c:v>
                </c:pt>
                <c:pt idx="123">
                  <c:v>-39.56767</c:v>
                </c:pt>
                <c:pt idx="124">
                  <c:v>-39.849000000000004</c:v>
                </c:pt>
                <c:pt idx="125">
                  <c:v>-40.126779999999997</c:v>
                </c:pt>
                <c:pt idx="126">
                  <c:v>-40.400579999999998</c:v>
                </c:pt>
                <c:pt idx="127">
                  <c:v>-40.669979999999995</c:v>
                </c:pt>
                <c:pt idx="128">
                  <c:v>-40.93459</c:v>
                </c:pt>
                <c:pt idx="129">
                  <c:v>-41.19406</c:v>
                </c:pt>
                <c:pt idx="130">
                  <c:v>-41.448059999999998</c:v>
                </c:pt>
                <c:pt idx="131">
                  <c:v>-41.69632</c:v>
                </c:pt>
                <c:pt idx="132">
                  <c:v>-41.938589999999998</c:v>
                </c:pt>
                <c:pt idx="133">
                  <c:v>-42.174660000000003</c:v>
                </c:pt>
                <c:pt idx="134">
                  <c:v>-42.404350000000001</c:v>
                </c:pt>
                <c:pt idx="135">
                  <c:v>-42.627549999999999</c:v>
                </c:pt>
                <c:pt idx="136">
                  <c:v>-42.844169999999998</c:v>
                </c:pt>
                <c:pt idx="137">
                  <c:v>-43.05415</c:v>
                </c:pt>
                <c:pt idx="138">
                  <c:v>-43.257469999999998</c:v>
                </c:pt>
                <c:pt idx="139">
                  <c:v>-43.454169999999998</c:v>
                </c:pt>
                <c:pt idx="140">
                  <c:v>-43.644279999999995</c:v>
                </c:pt>
                <c:pt idx="141">
                  <c:v>-43.827910000000003</c:v>
                </c:pt>
                <c:pt idx="142">
                  <c:v>-44.00517</c:v>
                </c:pt>
                <c:pt idx="143">
                  <c:v>-44.176199999999994</c:v>
                </c:pt>
                <c:pt idx="144">
                  <c:v>-44.341169999999998</c:v>
                </c:pt>
                <c:pt idx="145">
                  <c:v>-44.500299999999996</c:v>
                </c:pt>
                <c:pt idx="146">
                  <c:v>-44.653790000000001</c:v>
                </c:pt>
                <c:pt idx="147">
                  <c:v>-44.80189</c:v>
                </c:pt>
                <c:pt idx="148">
                  <c:v>-44.944859999999998</c:v>
                </c:pt>
                <c:pt idx="149">
                  <c:v>-45.082989999999995</c:v>
                </c:pt>
                <c:pt idx="150">
                  <c:v>-45.21658</c:v>
                </c:pt>
                <c:pt idx="151">
                  <c:v>-45.34592</c:v>
                </c:pt>
                <c:pt idx="152">
                  <c:v>-45.471350000000001</c:v>
                </c:pt>
                <c:pt idx="153">
                  <c:v>-45.593180000000004</c:v>
                </c:pt>
                <c:pt idx="154">
                  <c:v>-45.711739999999999</c:v>
                </c:pt>
                <c:pt idx="155">
                  <c:v>-45.827359999999999</c:v>
                </c:pt>
                <c:pt idx="156">
                  <c:v>-45.940370000000001</c:v>
                </c:pt>
                <c:pt idx="157">
                  <c:v>-46.051079999999999</c:v>
                </c:pt>
                <c:pt idx="158">
                  <c:v>-46.159800000000004</c:v>
                </c:pt>
                <c:pt idx="159">
                  <c:v>-46.266829999999999</c:v>
                </c:pt>
                <c:pt idx="160">
                  <c:v>-46.372450000000001</c:v>
                </c:pt>
                <c:pt idx="161">
                  <c:v>-46.476929999999996</c:v>
                </c:pt>
                <c:pt idx="162">
                  <c:v>-46.580510000000004</c:v>
                </c:pt>
                <c:pt idx="163">
                  <c:v>-46.683409999999995</c:v>
                </c:pt>
                <c:pt idx="164">
                  <c:v>-46.785849999999996</c:v>
                </c:pt>
                <c:pt idx="165">
                  <c:v>-46.888009999999994</c:v>
                </c:pt>
                <c:pt idx="166">
                  <c:v>-46.99006</c:v>
                </c:pt>
                <c:pt idx="167">
                  <c:v>-47.092140000000001</c:v>
                </c:pt>
                <c:pt idx="168">
                  <c:v>-47.194389999999999</c:v>
                </c:pt>
                <c:pt idx="169">
                  <c:v>-47.29692</c:v>
                </c:pt>
                <c:pt idx="170">
                  <c:v>-47.399839999999998</c:v>
                </c:pt>
                <c:pt idx="171">
                  <c:v>-47.503249999999994</c:v>
                </c:pt>
                <c:pt idx="172">
                  <c:v>-47.607240000000004</c:v>
                </c:pt>
                <c:pt idx="173">
                  <c:v>-47.7119</c:v>
                </c:pt>
                <c:pt idx="174">
                  <c:v>-47.817329999999998</c:v>
                </c:pt>
                <c:pt idx="175">
                  <c:v>-47.923630000000003</c:v>
                </c:pt>
                <c:pt idx="176">
                  <c:v>-48.030910000000006</c:v>
                </c:pt>
                <c:pt idx="177">
                  <c:v>-48.139290000000003</c:v>
                </c:pt>
                <c:pt idx="178">
                  <c:v>-48.248919999999998</c:v>
                </c:pt>
                <c:pt idx="179">
                  <c:v>-48.359939999999995</c:v>
                </c:pt>
                <c:pt idx="180">
                  <c:v>-48.472520000000003</c:v>
                </c:pt>
                <c:pt idx="181">
                  <c:v>-48.586839999999995</c:v>
                </c:pt>
                <c:pt idx="182">
                  <c:v>-48.703100000000006</c:v>
                </c:pt>
                <c:pt idx="183">
                  <c:v>-48.821489999999997</c:v>
                </c:pt>
                <c:pt idx="184">
                  <c:v>-48.942220000000006</c:v>
                </c:pt>
                <c:pt idx="185">
                  <c:v>-49.065449999999998</c:v>
                </c:pt>
                <c:pt idx="186">
                  <c:v>-49.191370000000006</c:v>
                </c:pt>
                <c:pt idx="187">
                  <c:v>-49.320089999999993</c:v>
                </c:pt>
                <c:pt idx="188">
                  <c:v>-49.451700000000002</c:v>
                </c:pt>
                <c:pt idx="189">
                  <c:v>-49.586190000000002</c:v>
                </c:pt>
                <c:pt idx="190">
                  <c:v>-49.723479999999995</c:v>
                </c:pt>
                <c:pt idx="191">
                  <c:v>-49.863370000000003</c:v>
                </c:pt>
                <c:pt idx="192">
                  <c:v>-50.005520000000004</c:v>
                </c:pt>
                <c:pt idx="193">
                  <c:v>-50.149410000000003</c:v>
                </c:pt>
                <c:pt idx="194">
                  <c:v>-50.294359999999998</c:v>
                </c:pt>
                <c:pt idx="195">
                  <c:v>-50.439440000000005</c:v>
                </c:pt>
                <c:pt idx="196">
                  <c:v>-50.583510000000004</c:v>
                </c:pt>
                <c:pt idx="197">
                  <c:v>-50.725170000000006</c:v>
                </c:pt>
                <c:pt idx="198">
                  <c:v>-50.862769999999998</c:v>
                </c:pt>
                <c:pt idx="199">
                  <c:v>-50.994429999999994</c:v>
                </c:pt>
                <c:pt idx="200">
                  <c:v>-51.118080000000006</c:v>
                </c:pt>
                <c:pt idx="201">
                  <c:v>-51.231480000000005</c:v>
                </c:pt>
                <c:pt idx="202">
                  <c:v>-51.332369999999997</c:v>
                </c:pt>
                <c:pt idx="203">
                  <c:v>-51.418509999999998</c:v>
                </c:pt>
                <c:pt idx="204">
                  <c:v>-51.487880000000004</c:v>
                </c:pt>
                <c:pt idx="205">
                  <c:v>-51.538759999999996</c:v>
                </c:pt>
                <c:pt idx="206">
                  <c:v>-51.569909999999993</c:v>
                </c:pt>
                <c:pt idx="207">
                  <c:v>-51.580709999999996</c:v>
                </c:pt>
                <c:pt idx="208">
                  <c:v>-51.571219999999997</c:v>
                </c:pt>
                <c:pt idx="209">
                  <c:v>-51.542230000000004</c:v>
                </c:pt>
                <c:pt idx="210">
                  <c:v>-51.495249999999999</c:v>
                </c:pt>
                <c:pt idx="211">
                  <c:v>-51.432479999999998</c:v>
                </c:pt>
                <c:pt idx="212">
                  <c:v>-51.356660000000005</c:v>
                </c:pt>
                <c:pt idx="213">
                  <c:v>-51.270979999999994</c:v>
                </c:pt>
                <c:pt idx="214">
                  <c:v>-51.178899999999999</c:v>
                </c:pt>
                <c:pt idx="215">
                  <c:v>-51.084019999999995</c:v>
                </c:pt>
                <c:pt idx="216">
                  <c:v>-50.989990000000006</c:v>
                </c:pt>
                <c:pt idx="217">
                  <c:v>-50.900350000000003</c:v>
                </c:pt>
                <c:pt idx="218">
                  <c:v>-50.8185</c:v>
                </c:pt>
                <c:pt idx="219">
                  <c:v>-50.747609999999995</c:v>
                </c:pt>
                <c:pt idx="220">
                  <c:v>-50.690609999999992</c:v>
                </c:pt>
                <c:pt idx="221">
                  <c:v>-50.650199999999998</c:v>
                </c:pt>
                <c:pt idx="222">
                  <c:v>-50.628770000000003</c:v>
                </c:pt>
                <c:pt idx="223">
                  <c:v>-50.628460000000004</c:v>
                </c:pt>
                <c:pt idx="224">
                  <c:v>-50.651129999999995</c:v>
                </c:pt>
                <c:pt idx="225">
                  <c:v>-50.698359999999994</c:v>
                </c:pt>
                <c:pt idx="226">
                  <c:v>-50.771439999999998</c:v>
                </c:pt>
                <c:pt idx="227">
                  <c:v>-50.871309999999994</c:v>
                </c:pt>
                <c:pt idx="228">
                  <c:v>-50.998540000000006</c:v>
                </c:pt>
                <c:pt idx="229">
                  <c:v>-51.153220000000005</c:v>
                </c:pt>
                <c:pt idx="230">
                  <c:v>-51.334869999999995</c:v>
                </c:pt>
                <c:pt idx="231">
                  <c:v>-51.542280000000005</c:v>
                </c:pt>
                <c:pt idx="232">
                  <c:v>-51.773319999999998</c:v>
                </c:pt>
                <c:pt idx="233">
                  <c:v>-52.024720000000002</c:v>
                </c:pt>
                <c:pt idx="234">
                  <c:v>-52.29177</c:v>
                </c:pt>
                <c:pt idx="235">
                  <c:v>-52.568129999999996</c:v>
                </c:pt>
                <c:pt idx="236">
                  <c:v>-52.845590000000001</c:v>
                </c:pt>
                <c:pt idx="237">
                  <c:v>-53.114109999999997</c:v>
                </c:pt>
                <c:pt idx="238">
                  <c:v>-53.362070000000003</c:v>
                </c:pt>
                <c:pt idx="239">
                  <c:v>-53.577070000000006</c:v>
                </c:pt>
                <c:pt idx="240">
                  <c:v>-53.747140000000002</c:v>
                </c:pt>
                <c:pt idx="241">
                  <c:v>-53.862390000000005</c:v>
                </c:pt>
                <c:pt idx="242">
                  <c:v>-53.91677</c:v>
                </c:pt>
                <c:pt idx="243">
                  <c:v>-53.90925</c:v>
                </c:pt>
                <c:pt idx="244">
                  <c:v>-53.844219999999993</c:v>
                </c:pt>
                <c:pt idx="245">
                  <c:v>-53.730840000000001</c:v>
                </c:pt>
                <c:pt idx="246">
                  <c:v>-53.581559999999996</c:v>
                </c:pt>
                <c:pt idx="247">
                  <c:v>-53.41046</c:v>
                </c:pt>
                <c:pt idx="248">
                  <c:v>-53.231619999999992</c:v>
                </c:pt>
                <c:pt idx="249">
                  <c:v>-53.058120000000002</c:v>
                </c:pt>
                <c:pt idx="250">
                  <c:v>-52.901399999999995</c:v>
                </c:pt>
                <c:pt idx="251">
                  <c:v>-52.771079999999998</c:v>
                </c:pt>
                <c:pt idx="252">
                  <c:v>-52.675020000000004</c:v>
                </c:pt>
                <c:pt idx="253">
                  <c:v>-52.619510000000005</c:v>
                </c:pt>
                <c:pt idx="254">
                  <c:v>-52.609459999999999</c:v>
                </c:pt>
                <c:pt idx="255">
                  <c:v>-52.648570000000007</c:v>
                </c:pt>
                <c:pt idx="256">
                  <c:v>-52.739320000000006</c:v>
                </c:pt>
                <c:pt idx="257">
                  <c:v>-52.88297</c:v>
                </c:pt>
                <c:pt idx="258">
                  <c:v>-53.079179999999994</c:v>
                </c:pt>
                <c:pt idx="259">
                  <c:v>-53.325509999999994</c:v>
                </c:pt>
                <c:pt idx="260">
                  <c:v>-53.616519999999994</c:v>
                </c:pt>
                <c:pt idx="261">
                  <c:v>-53.942499999999995</c:v>
                </c:pt>
                <c:pt idx="262">
                  <c:v>-54.287859999999995</c:v>
                </c:pt>
                <c:pt idx="263">
                  <c:v>-54.629469999999998</c:v>
                </c:pt>
                <c:pt idx="264">
                  <c:v>-54.935909999999993</c:v>
                </c:pt>
                <c:pt idx="265">
                  <c:v>-55.168980000000005</c:v>
                </c:pt>
                <c:pt idx="266">
                  <c:v>-55.289379999999994</c:v>
                </c:pt>
                <c:pt idx="267">
                  <c:v>-55.266440000000003</c:v>
                </c:pt>
                <c:pt idx="268">
                  <c:v>-55.088319999999996</c:v>
                </c:pt>
                <c:pt idx="269">
                  <c:v>-54.766679999999994</c:v>
                </c:pt>
                <c:pt idx="270">
                  <c:v>-54.332340000000002</c:v>
                </c:pt>
                <c:pt idx="271">
                  <c:v>-53.825190000000006</c:v>
                </c:pt>
                <c:pt idx="272">
                  <c:v>-53.284400000000005</c:v>
                </c:pt>
                <c:pt idx="273">
                  <c:v>-52.742530000000002</c:v>
                </c:pt>
                <c:pt idx="274">
                  <c:v>-52.223960000000005</c:v>
                </c:pt>
                <c:pt idx="275">
                  <c:v>-51.745580000000004</c:v>
                </c:pt>
                <c:pt idx="276">
                  <c:v>-51.318479999999994</c:v>
                </c:pt>
                <c:pt idx="277">
                  <c:v>-50.949609999999993</c:v>
                </c:pt>
                <c:pt idx="278">
                  <c:v>-50.643090000000001</c:v>
                </c:pt>
                <c:pt idx="279">
                  <c:v>-50.40119</c:v>
                </c:pt>
                <c:pt idx="280">
                  <c:v>-50.224900000000005</c:v>
                </c:pt>
                <c:pt idx="281">
                  <c:v>-50.114310000000003</c:v>
                </c:pt>
                <c:pt idx="282">
                  <c:v>-50.068740000000005</c:v>
                </c:pt>
                <c:pt idx="283">
                  <c:v>-50.086669999999998</c:v>
                </c:pt>
                <c:pt idx="284">
                  <c:v>-50.165549999999996</c:v>
                </c:pt>
                <c:pt idx="285">
                  <c:v>-50.301379999999995</c:v>
                </c:pt>
                <c:pt idx="286">
                  <c:v>-50.488039999999998</c:v>
                </c:pt>
                <c:pt idx="287">
                  <c:v>-50.716499999999996</c:v>
                </c:pt>
                <c:pt idx="288">
                  <c:v>-50.973789999999994</c:v>
                </c:pt>
                <c:pt idx="289">
                  <c:v>-51.242019999999997</c:v>
                </c:pt>
                <c:pt idx="290">
                  <c:v>-51.498000000000005</c:v>
                </c:pt>
                <c:pt idx="291">
                  <c:v>-51.713970000000003</c:v>
                </c:pt>
                <c:pt idx="292">
                  <c:v>-51.860649999999993</c:v>
                </c:pt>
                <c:pt idx="293">
                  <c:v>-51.912499999999994</c:v>
                </c:pt>
                <c:pt idx="294">
                  <c:v>-51.854200000000006</c:v>
                </c:pt>
                <c:pt idx="295">
                  <c:v>-51.68535</c:v>
                </c:pt>
                <c:pt idx="296">
                  <c:v>-51.420659999999998</c:v>
                </c:pt>
                <c:pt idx="297">
                  <c:v>-51.085750000000004</c:v>
                </c:pt>
                <c:pt idx="298">
                  <c:v>-50.71069</c:v>
                </c:pt>
                <c:pt idx="299">
                  <c:v>-50.324489999999997</c:v>
                </c:pt>
                <c:pt idx="300">
                  <c:v>-49.951920000000001</c:v>
                </c:pt>
                <c:pt idx="301">
                  <c:v>-49.612499999999997</c:v>
                </c:pt>
                <c:pt idx="302">
                  <c:v>-49.320899999999995</c:v>
                </c:pt>
                <c:pt idx="303">
                  <c:v>-49.087869999999995</c:v>
                </c:pt>
                <c:pt idx="304">
                  <c:v>-48.921289999999999</c:v>
                </c:pt>
                <c:pt idx="305">
                  <c:v>-48.827029999999993</c:v>
                </c:pt>
                <c:pt idx="306">
                  <c:v>-48.809619999999995</c:v>
                </c:pt>
                <c:pt idx="307">
                  <c:v>-48.872619999999998</c:v>
                </c:pt>
                <c:pt idx="308">
                  <c:v>-49.01876</c:v>
                </c:pt>
                <c:pt idx="309">
                  <c:v>-49.249759999999995</c:v>
                </c:pt>
                <c:pt idx="310">
                  <c:v>-49.565669999999997</c:v>
                </c:pt>
                <c:pt idx="311">
                  <c:v>-49.963570000000004</c:v>
                </c:pt>
                <c:pt idx="312">
                  <c:v>-50.435190000000006</c:v>
                </c:pt>
                <c:pt idx="313">
                  <c:v>-50.962950000000006</c:v>
                </c:pt>
                <c:pt idx="314">
                  <c:v>-51.514219999999995</c:v>
                </c:pt>
                <c:pt idx="315">
                  <c:v>-52.03501</c:v>
                </c:pt>
                <c:pt idx="316">
                  <c:v>-52.447850000000003</c:v>
                </c:pt>
                <c:pt idx="317">
                  <c:v>-52.663799999999995</c:v>
                </c:pt>
                <c:pt idx="318">
                  <c:v>-52.614609999999999</c:v>
                </c:pt>
                <c:pt idx="319">
                  <c:v>-52.289180000000002</c:v>
                </c:pt>
                <c:pt idx="320">
                  <c:v>-51.740629999999996</c:v>
                </c:pt>
                <c:pt idx="321">
                  <c:v>-51.056380000000004</c:v>
                </c:pt>
                <c:pt idx="322">
                  <c:v>-50.321330000000003</c:v>
                </c:pt>
                <c:pt idx="323">
                  <c:v>-49.599019999999996</c:v>
                </c:pt>
                <c:pt idx="324">
                  <c:v>-48.930260000000004</c:v>
                </c:pt>
                <c:pt idx="325">
                  <c:v>-48.338899999999995</c:v>
                </c:pt>
                <c:pt idx="326">
                  <c:v>-47.838200000000001</c:v>
                </c:pt>
                <c:pt idx="327">
                  <c:v>-47.435500000000005</c:v>
                </c:pt>
                <c:pt idx="328">
                  <c:v>-47.135310000000004</c:v>
                </c:pt>
                <c:pt idx="329">
                  <c:v>-46.941199999999995</c:v>
                </c:pt>
                <c:pt idx="330">
                  <c:v>-46.857100000000003</c:v>
                </c:pt>
                <c:pt idx="331">
                  <c:v>-46.888080000000002</c:v>
                </c:pt>
                <c:pt idx="332">
                  <c:v>-47.041150000000002</c:v>
                </c:pt>
                <c:pt idx="333">
                  <c:v>-47.325980000000001</c:v>
                </c:pt>
                <c:pt idx="334">
                  <c:v>-47.755679999999998</c:v>
                </c:pt>
                <c:pt idx="335">
                  <c:v>-48.34778</c:v>
                </c:pt>
                <c:pt idx="336">
                  <c:v>-49.124849999999995</c:v>
                </c:pt>
                <c:pt idx="337">
                  <c:v>-50.113759999999999</c:v>
                </c:pt>
                <c:pt idx="338">
                  <c:v>-51.338729999999998</c:v>
                </c:pt>
                <c:pt idx="339">
                  <c:v>-52.792029999999997</c:v>
                </c:pt>
                <c:pt idx="340">
                  <c:v>-54.333560000000006</c:v>
                </c:pt>
                <c:pt idx="341">
                  <c:v>-55.4619</c:v>
                </c:pt>
                <c:pt idx="342">
                  <c:v>-55.347769999999997</c:v>
                </c:pt>
                <c:pt idx="343">
                  <c:v>-53.896410000000003</c:v>
                </c:pt>
                <c:pt idx="344">
                  <c:v>-51.909779999999998</c:v>
                </c:pt>
                <c:pt idx="345">
                  <c:v>-49.961420000000004</c:v>
                </c:pt>
                <c:pt idx="346">
                  <c:v>-48.227760000000004</c:v>
                </c:pt>
                <c:pt idx="347">
                  <c:v>-46.725909999999999</c:v>
                </c:pt>
                <c:pt idx="348">
                  <c:v>-45.432040000000001</c:v>
                </c:pt>
                <c:pt idx="349">
                  <c:v>-44.317250000000001</c:v>
                </c:pt>
                <c:pt idx="350">
                  <c:v>-43.356340000000003</c:v>
                </c:pt>
                <c:pt idx="351">
                  <c:v>-42.5291</c:v>
                </c:pt>
                <c:pt idx="352">
                  <c:v>-41.81973</c:v>
                </c:pt>
                <c:pt idx="353">
                  <c:v>-41.215940000000003</c:v>
                </c:pt>
                <c:pt idx="354">
                  <c:v>-40.708210000000001</c:v>
                </c:pt>
                <c:pt idx="355">
                  <c:v>-40.289159999999995</c:v>
                </c:pt>
                <c:pt idx="356">
                  <c:v>-39.953130000000002</c:v>
                </c:pt>
                <c:pt idx="357">
                  <c:v>-39.695830000000001</c:v>
                </c:pt>
                <c:pt idx="358">
                  <c:v>-39.514160000000004</c:v>
                </c:pt>
                <c:pt idx="359">
                  <c:v>-39.40598</c:v>
                </c:pt>
                <c:pt idx="360">
                  <c:v>-39.370049999999999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EF8F-4CE7-85BD-268FA4D09D76}"/>
            </c:ext>
          </c:extLst>
        </c:ser>
        <c:ser>
          <c:idx val="6"/>
          <c:order val="7"/>
          <c:tx>
            <c:v>2.4</c:v>
          </c:tx>
          <c:spPr>
            <a:ln w="19050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Sheet1!$S$1098:$S$1458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Sheet1!$U$1098:$U$1458</c:f>
              <c:numCache>
                <c:formatCode>0.000</c:formatCode>
                <c:ptCount val="361"/>
                <c:pt idx="0">
                  <c:v>-263.88929999999999</c:v>
                </c:pt>
                <c:pt idx="1">
                  <c:v>-82.520660000000007</c:v>
                </c:pt>
                <c:pt idx="2">
                  <c:v>-70.492310000000003</c:v>
                </c:pt>
                <c:pt idx="3">
                  <c:v>-63.470050000000001</c:v>
                </c:pt>
                <c:pt idx="4">
                  <c:v>-58.502409999999998</c:v>
                </c:pt>
                <c:pt idx="5">
                  <c:v>-54.664409999999997</c:v>
                </c:pt>
                <c:pt idx="6">
                  <c:v>-51.543990000000001</c:v>
                </c:pt>
                <c:pt idx="7">
                  <c:v>-48.921329999999998</c:v>
                </c:pt>
                <c:pt idx="8">
                  <c:v>-46.665169999999996</c:v>
                </c:pt>
                <c:pt idx="9">
                  <c:v>-44.690829999999998</c:v>
                </c:pt>
                <c:pt idx="10">
                  <c:v>-42.940440000000002</c:v>
                </c:pt>
                <c:pt idx="11">
                  <c:v>-41.372700000000002</c:v>
                </c:pt>
                <c:pt idx="12">
                  <c:v>-39.957079999999998</c:v>
                </c:pt>
                <c:pt idx="13">
                  <c:v>-38.670369999999998</c:v>
                </c:pt>
                <c:pt idx="14">
                  <c:v>-37.494500000000002</c:v>
                </c:pt>
                <c:pt idx="15">
                  <c:v>-36.415089999999999</c:v>
                </c:pt>
                <c:pt idx="16">
                  <c:v>-35.420560000000002</c:v>
                </c:pt>
                <c:pt idx="17">
                  <c:v>-34.501390000000001</c:v>
                </c:pt>
                <c:pt idx="18">
                  <c:v>-33.649659999999997</c:v>
                </c:pt>
                <c:pt idx="19">
                  <c:v>-32.858739999999997</c:v>
                </c:pt>
                <c:pt idx="20">
                  <c:v>-32.122959999999999</c:v>
                </c:pt>
                <c:pt idx="21">
                  <c:v>-31.437510000000003</c:v>
                </c:pt>
                <c:pt idx="22">
                  <c:v>-30.798189999999998</c:v>
                </c:pt>
                <c:pt idx="23">
                  <c:v>-30.201369999999997</c:v>
                </c:pt>
                <c:pt idx="24">
                  <c:v>-29.64386</c:v>
                </c:pt>
                <c:pt idx="25">
                  <c:v>-29.122860000000003</c:v>
                </c:pt>
                <c:pt idx="26">
                  <c:v>-28.635870000000001</c:v>
                </c:pt>
                <c:pt idx="27">
                  <c:v>-28.180669999999999</c:v>
                </c:pt>
                <c:pt idx="28">
                  <c:v>-27.755299999999998</c:v>
                </c:pt>
                <c:pt idx="29">
                  <c:v>-27.357959999999999</c:v>
                </c:pt>
                <c:pt idx="30">
                  <c:v>-26.987070000000003</c:v>
                </c:pt>
                <c:pt idx="31">
                  <c:v>-26.641179999999999</c:v>
                </c:pt>
                <c:pt idx="32">
                  <c:v>-26.31898</c:v>
                </c:pt>
                <c:pt idx="33">
                  <c:v>-26.019280000000002</c:v>
                </c:pt>
                <c:pt idx="34">
                  <c:v>-25.741010000000003</c:v>
                </c:pt>
                <c:pt idx="35">
                  <c:v>-25.483170000000001</c:v>
                </c:pt>
                <c:pt idx="36">
                  <c:v>-25.244860000000003</c:v>
                </c:pt>
                <c:pt idx="37">
                  <c:v>-25.025260000000003</c:v>
                </c:pt>
                <c:pt idx="38">
                  <c:v>-24.823599999999999</c:v>
                </c:pt>
                <c:pt idx="39">
                  <c:v>-24.63918</c:v>
                </c:pt>
                <c:pt idx="40">
                  <c:v>-24.471350000000001</c:v>
                </c:pt>
                <c:pt idx="41">
                  <c:v>-24.319499999999998</c:v>
                </c:pt>
                <c:pt idx="42">
                  <c:v>-24.18308</c:v>
                </c:pt>
                <c:pt idx="43">
                  <c:v>-24.061540000000001</c:v>
                </c:pt>
                <c:pt idx="44">
                  <c:v>-23.95439</c:v>
                </c:pt>
                <c:pt idx="45">
                  <c:v>-23.861152000000001</c:v>
                </c:pt>
                <c:pt idx="46">
                  <c:v>-23.781365999999998</c:v>
                </c:pt>
                <c:pt idx="47">
                  <c:v>-23.714595000000003</c:v>
                </c:pt>
                <c:pt idx="48">
                  <c:v>-23.660409000000001</c:v>
                </c:pt>
                <c:pt idx="49">
                  <c:v>-23.618393000000001</c:v>
                </c:pt>
                <c:pt idx="50">
                  <c:v>-23.588132000000002</c:v>
                </c:pt>
                <c:pt idx="51">
                  <c:v>-23.569219</c:v>
                </c:pt>
                <c:pt idx="52">
                  <c:v>-23.561244000000002</c:v>
                </c:pt>
                <c:pt idx="53">
                  <c:v>-23.563800000000001</c:v>
                </c:pt>
                <c:pt idx="54">
                  <c:v>-23.576474000000001</c:v>
                </c:pt>
                <c:pt idx="55">
                  <c:v>-23.598848</c:v>
                </c:pt>
                <c:pt idx="56">
                  <c:v>-23.630503000000001</c:v>
                </c:pt>
                <c:pt idx="57">
                  <c:v>-23.671012000000001</c:v>
                </c:pt>
                <c:pt idx="58">
                  <c:v>-23.719943000000001</c:v>
                </c:pt>
                <c:pt idx="59">
                  <c:v>-23.776861</c:v>
                </c:pt>
                <c:pt idx="60">
                  <c:v>-23.841327</c:v>
                </c:pt>
                <c:pt idx="61">
                  <c:v>-23.9129</c:v>
                </c:pt>
                <c:pt idx="62">
                  <c:v>-23.991140000000001</c:v>
                </c:pt>
                <c:pt idx="63">
                  <c:v>-24.075620000000001</c:v>
                </c:pt>
                <c:pt idx="64">
                  <c:v>-24.165900000000001</c:v>
                </c:pt>
                <c:pt idx="65">
                  <c:v>-24.261569999999999</c:v>
                </c:pt>
                <c:pt idx="66">
                  <c:v>-24.362210000000001</c:v>
                </c:pt>
                <c:pt idx="67">
                  <c:v>-24.467460000000003</c:v>
                </c:pt>
                <c:pt idx="68">
                  <c:v>-24.576930000000001</c:v>
                </c:pt>
                <c:pt idx="69">
                  <c:v>-24.690290000000001</c:v>
                </c:pt>
                <c:pt idx="70">
                  <c:v>-24.807220000000001</c:v>
                </c:pt>
                <c:pt idx="71">
                  <c:v>-24.92745</c:v>
                </c:pt>
                <c:pt idx="72">
                  <c:v>-25.050730000000001</c:v>
                </c:pt>
                <c:pt idx="73">
                  <c:v>-25.176839999999999</c:v>
                </c:pt>
                <c:pt idx="74">
                  <c:v>-25.305620000000001</c:v>
                </c:pt>
                <c:pt idx="75">
                  <c:v>-25.43693</c:v>
                </c:pt>
                <c:pt idx="76">
                  <c:v>-25.57067</c:v>
                </c:pt>
                <c:pt idx="77">
                  <c:v>-25.706769999999999</c:v>
                </c:pt>
                <c:pt idx="78">
                  <c:v>-25.845199999999998</c:v>
                </c:pt>
                <c:pt idx="79">
                  <c:v>-25.985959999999999</c:v>
                </c:pt>
                <c:pt idx="80">
                  <c:v>-26.129089999999998</c:v>
                </c:pt>
                <c:pt idx="81">
                  <c:v>-26.274630000000002</c:v>
                </c:pt>
                <c:pt idx="82">
                  <c:v>-26.422650000000001</c:v>
                </c:pt>
                <c:pt idx="83">
                  <c:v>-26.573250000000002</c:v>
                </c:pt>
                <c:pt idx="84">
                  <c:v>-26.726520000000001</c:v>
                </c:pt>
                <c:pt idx="85">
                  <c:v>-26.882559999999998</c:v>
                </c:pt>
                <c:pt idx="86">
                  <c:v>-27.04148</c:v>
                </c:pt>
                <c:pt idx="87">
                  <c:v>-27.203389999999999</c:v>
                </c:pt>
                <c:pt idx="88">
                  <c:v>-27.368400000000001</c:v>
                </c:pt>
                <c:pt idx="89">
                  <c:v>-27.53659</c:v>
                </c:pt>
                <c:pt idx="90">
                  <c:v>-27.70805</c:v>
                </c:pt>
                <c:pt idx="91">
                  <c:v>-27.882840000000002</c:v>
                </c:pt>
                <c:pt idx="92">
                  <c:v>-28.061039999999998</c:v>
                </c:pt>
                <c:pt idx="93">
                  <c:v>-28.242660000000001</c:v>
                </c:pt>
                <c:pt idx="94">
                  <c:v>-28.42774</c:v>
                </c:pt>
                <c:pt idx="95">
                  <c:v>-28.61628</c:v>
                </c:pt>
                <c:pt idx="96">
                  <c:v>-28.808250000000001</c:v>
                </c:pt>
                <c:pt idx="97">
                  <c:v>-29.003630000000001</c:v>
                </c:pt>
                <c:pt idx="98">
                  <c:v>-29.202359999999999</c:v>
                </c:pt>
                <c:pt idx="99">
                  <c:v>-29.404350000000001</c:v>
                </c:pt>
                <c:pt idx="100">
                  <c:v>-29.60952</c:v>
                </c:pt>
                <c:pt idx="101">
                  <c:v>-29.81776</c:v>
                </c:pt>
                <c:pt idx="102">
                  <c:v>-30.028910000000003</c:v>
                </c:pt>
                <c:pt idx="103">
                  <c:v>-30.242840000000001</c:v>
                </c:pt>
                <c:pt idx="104">
                  <c:v>-30.459360000000004</c:v>
                </c:pt>
                <c:pt idx="105">
                  <c:v>-30.6783</c:v>
                </c:pt>
                <c:pt idx="106">
                  <c:v>-30.899430000000002</c:v>
                </c:pt>
                <c:pt idx="107">
                  <c:v>-31.122550000000004</c:v>
                </c:pt>
                <c:pt idx="108">
                  <c:v>-31.347410000000004</c:v>
                </c:pt>
                <c:pt idx="109">
                  <c:v>-31.57376</c:v>
                </c:pt>
                <c:pt idx="110">
                  <c:v>-31.80133</c:v>
                </c:pt>
                <c:pt idx="111">
                  <c:v>-32.029850000000003</c:v>
                </c:pt>
                <c:pt idx="112">
                  <c:v>-32.259030000000003</c:v>
                </c:pt>
                <c:pt idx="113">
                  <c:v>-32.488590000000002</c:v>
                </c:pt>
                <c:pt idx="114">
                  <c:v>-32.718229999999998</c:v>
                </c:pt>
                <c:pt idx="115">
                  <c:v>-32.947650000000003</c:v>
                </c:pt>
                <c:pt idx="116">
                  <c:v>-33.176560000000002</c:v>
                </c:pt>
                <c:pt idx="117">
                  <c:v>-33.404670000000003</c:v>
                </c:pt>
                <c:pt idx="118">
                  <c:v>-33.631689999999999</c:v>
                </c:pt>
                <c:pt idx="119">
                  <c:v>-33.857350000000004</c:v>
                </c:pt>
                <c:pt idx="120">
                  <c:v>-34.081389999999999</c:v>
                </c:pt>
                <c:pt idx="121">
                  <c:v>-34.303570000000001</c:v>
                </c:pt>
                <c:pt idx="122">
                  <c:v>-34.523650000000004</c:v>
                </c:pt>
                <c:pt idx="123">
                  <c:v>-34.741419999999998</c:v>
                </c:pt>
                <c:pt idx="124">
                  <c:v>-34.956690000000002</c:v>
                </c:pt>
                <c:pt idx="125">
                  <c:v>-35.169290000000004</c:v>
                </c:pt>
                <c:pt idx="126">
                  <c:v>-35.379060000000003</c:v>
                </c:pt>
                <c:pt idx="127">
                  <c:v>-35.585860000000004</c:v>
                </c:pt>
                <c:pt idx="128">
                  <c:v>-35.789580000000001</c:v>
                </c:pt>
                <c:pt idx="129">
                  <c:v>-35.990110000000001</c:v>
                </c:pt>
                <c:pt idx="130">
                  <c:v>-36.187339999999999</c:v>
                </c:pt>
                <c:pt idx="131">
                  <c:v>-36.3812</c:v>
                </c:pt>
                <c:pt idx="132">
                  <c:v>-36.571600000000004</c:v>
                </c:pt>
                <c:pt idx="133">
                  <c:v>-36.758459999999999</c:v>
                </c:pt>
                <c:pt idx="134">
                  <c:v>-36.94171</c:v>
                </c:pt>
                <c:pt idx="135">
                  <c:v>-37.121279999999999</c:v>
                </c:pt>
                <c:pt idx="136">
                  <c:v>-37.297089999999997</c:v>
                </c:pt>
                <c:pt idx="137">
                  <c:v>-37.469059999999999</c:v>
                </c:pt>
                <c:pt idx="138">
                  <c:v>-37.637129999999999</c:v>
                </c:pt>
                <c:pt idx="139">
                  <c:v>-37.801220000000001</c:v>
                </c:pt>
                <c:pt idx="140">
                  <c:v>-37.961269999999999</c:v>
                </c:pt>
                <c:pt idx="141">
                  <c:v>-38.11721</c:v>
                </c:pt>
                <c:pt idx="142">
                  <c:v>-38.268990000000002</c:v>
                </c:pt>
                <c:pt idx="143">
                  <c:v>-38.416600000000003</c:v>
                </c:pt>
                <c:pt idx="144">
                  <c:v>-38.560009999999998</c:v>
                </c:pt>
                <c:pt idx="145">
                  <c:v>-38.699240000000003</c:v>
                </c:pt>
                <c:pt idx="146">
                  <c:v>-38.834339999999997</c:v>
                </c:pt>
                <c:pt idx="147">
                  <c:v>-38.965400000000002</c:v>
                </c:pt>
                <c:pt idx="148">
                  <c:v>-39.09252</c:v>
                </c:pt>
                <c:pt idx="149">
                  <c:v>-39.215879999999999</c:v>
                </c:pt>
                <c:pt idx="150">
                  <c:v>-39.335680000000004</c:v>
                </c:pt>
                <c:pt idx="151">
                  <c:v>-39.452150000000003</c:v>
                </c:pt>
                <c:pt idx="152">
                  <c:v>-39.56561</c:v>
                </c:pt>
                <c:pt idx="153">
                  <c:v>-39.676360000000003</c:v>
                </c:pt>
                <c:pt idx="154">
                  <c:v>-39.784790000000001</c:v>
                </c:pt>
                <c:pt idx="155">
                  <c:v>-39.891300000000001</c:v>
                </c:pt>
                <c:pt idx="156">
                  <c:v>-39.99633</c:v>
                </c:pt>
                <c:pt idx="157">
                  <c:v>-40.100320000000004</c:v>
                </c:pt>
                <c:pt idx="158">
                  <c:v>-40.203749999999999</c:v>
                </c:pt>
                <c:pt idx="159">
                  <c:v>-40.307119999999998</c:v>
                </c:pt>
                <c:pt idx="160">
                  <c:v>-40.410910000000001</c:v>
                </c:pt>
                <c:pt idx="161">
                  <c:v>-40.515599999999999</c:v>
                </c:pt>
                <c:pt idx="162">
                  <c:v>-40.621670000000002</c:v>
                </c:pt>
                <c:pt idx="163">
                  <c:v>-40.729579999999999</c:v>
                </c:pt>
                <c:pt idx="164">
                  <c:v>-40.839770000000001</c:v>
                </c:pt>
                <c:pt idx="165">
                  <c:v>-40.952640000000002</c:v>
                </c:pt>
                <c:pt idx="166">
                  <c:v>-41.068559999999998</c:v>
                </c:pt>
                <c:pt idx="167">
                  <c:v>-41.187840000000001</c:v>
                </c:pt>
                <c:pt idx="168">
                  <c:v>-41.310760000000002</c:v>
                </c:pt>
                <c:pt idx="169">
                  <c:v>-41.437539999999998</c:v>
                </c:pt>
                <c:pt idx="170">
                  <c:v>-41.56832</c:v>
                </c:pt>
                <c:pt idx="171">
                  <c:v>-41.703180000000003</c:v>
                </c:pt>
                <c:pt idx="172">
                  <c:v>-41.842120000000001</c:v>
                </c:pt>
                <c:pt idx="173">
                  <c:v>-41.985059999999997</c:v>
                </c:pt>
                <c:pt idx="174">
                  <c:v>-42.131810000000002</c:v>
                </c:pt>
                <c:pt idx="175">
                  <c:v>-42.2821</c:v>
                </c:pt>
                <c:pt idx="176">
                  <c:v>-42.435549999999999</c:v>
                </c:pt>
                <c:pt idx="177">
                  <c:v>-42.591650000000001</c:v>
                </c:pt>
                <c:pt idx="178">
                  <c:v>-42.749810000000004</c:v>
                </c:pt>
                <c:pt idx="179">
                  <c:v>-42.909289999999999</c:v>
                </c:pt>
                <c:pt idx="180">
                  <c:v>-43.06926</c:v>
                </c:pt>
                <c:pt idx="181">
                  <c:v>-43.22878</c:v>
                </c:pt>
                <c:pt idx="182">
                  <c:v>-43.386789999999998</c:v>
                </c:pt>
                <c:pt idx="183">
                  <c:v>-43.542189999999998</c:v>
                </c:pt>
                <c:pt idx="184">
                  <c:v>-43.69379</c:v>
                </c:pt>
                <c:pt idx="185">
                  <c:v>-43.840409999999999</c:v>
                </c:pt>
                <c:pt idx="186">
                  <c:v>-43.980870000000003</c:v>
                </c:pt>
                <c:pt idx="187">
                  <c:v>-44.114040000000003</c:v>
                </c:pt>
                <c:pt idx="188">
                  <c:v>-44.238930000000003</c:v>
                </c:pt>
                <c:pt idx="189">
                  <c:v>-44.354689999999998</c:v>
                </c:pt>
                <c:pt idx="190">
                  <c:v>-44.460700000000003</c:v>
                </c:pt>
                <c:pt idx="191">
                  <c:v>-44.556570000000001</c:v>
                </c:pt>
                <c:pt idx="192">
                  <c:v>-44.642229999999998</c:v>
                </c:pt>
                <c:pt idx="193">
                  <c:v>-44.7179</c:v>
                </c:pt>
                <c:pt idx="194">
                  <c:v>-44.784120000000001</c:v>
                </c:pt>
                <c:pt idx="195">
                  <c:v>-44.841720000000002</c:v>
                </c:pt>
                <c:pt idx="196">
                  <c:v>-44.891829999999999</c:v>
                </c:pt>
                <c:pt idx="197">
                  <c:v>-44.935830000000003</c:v>
                </c:pt>
                <c:pt idx="198">
                  <c:v>-44.975250000000003</c:v>
                </c:pt>
                <c:pt idx="199">
                  <c:v>-45.011809999999997</c:v>
                </c:pt>
                <c:pt idx="200">
                  <c:v>-45.047269999999997</c:v>
                </c:pt>
                <c:pt idx="201">
                  <c:v>-45.08343</c:v>
                </c:pt>
                <c:pt idx="202">
                  <c:v>-45.122059999999998</c:v>
                </c:pt>
                <c:pt idx="203">
                  <c:v>-45.164819999999999</c:v>
                </c:pt>
                <c:pt idx="204">
                  <c:v>-45.213270000000001</c:v>
                </c:pt>
                <c:pt idx="205">
                  <c:v>-45.26876</c:v>
                </c:pt>
                <c:pt idx="206">
                  <c:v>-45.332450000000001</c:v>
                </c:pt>
                <c:pt idx="207">
                  <c:v>-45.40522</c:v>
                </c:pt>
                <c:pt idx="208">
                  <c:v>-45.487650000000002</c:v>
                </c:pt>
                <c:pt idx="209">
                  <c:v>-45.58</c:v>
                </c:pt>
                <c:pt idx="210">
                  <c:v>-45.68215</c:v>
                </c:pt>
                <c:pt idx="211">
                  <c:v>-45.793529999999997</c:v>
                </c:pt>
                <c:pt idx="212">
                  <c:v>-45.913139999999999</c:v>
                </c:pt>
                <c:pt idx="213">
                  <c:v>-46.039479999999998</c:v>
                </c:pt>
                <c:pt idx="214">
                  <c:v>-46.17051</c:v>
                </c:pt>
                <c:pt idx="215">
                  <c:v>-46.303689999999996</c:v>
                </c:pt>
                <c:pt idx="216">
                  <c:v>-46.435969999999998</c:v>
                </c:pt>
                <c:pt idx="217">
                  <c:v>-46.563899999999997</c:v>
                </c:pt>
                <c:pt idx="218">
                  <c:v>-46.683720000000001</c:v>
                </c:pt>
                <c:pt idx="219">
                  <c:v>-46.791609999999999</c:v>
                </c:pt>
                <c:pt idx="220">
                  <c:v>-46.883879999999998</c:v>
                </c:pt>
                <c:pt idx="221">
                  <c:v>-46.957340000000002</c:v>
                </c:pt>
                <c:pt idx="222">
                  <c:v>-47.009569999999997</c:v>
                </c:pt>
                <c:pt idx="223">
                  <c:v>-47.039189999999998</c:v>
                </c:pt>
                <c:pt idx="224">
                  <c:v>-47.046149999999997</c:v>
                </c:pt>
                <c:pt idx="225">
                  <c:v>-47.031689999999998</c:v>
                </c:pt>
                <c:pt idx="226">
                  <c:v>-46.998439999999995</c:v>
                </c:pt>
                <c:pt idx="227">
                  <c:v>-46.950130000000001</c:v>
                </c:pt>
                <c:pt idx="228">
                  <c:v>-46.89141</c:v>
                </c:pt>
                <c:pt idx="229">
                  <c:v>-46.82752</c:v>
                </c:pt>
                <c:pt idx="230">
                  <c:v>-46.763999999999996</c:v>
                </c:pt>
                <c:pt idx="231">
                  <c:v>-46.706409999999998</c:v>
                </c:pt>
                <c:pt idx="232">
                  <c:v>-46.660129999999995</c:v>
                </c:pt>
                <c:pt idx="233">
                  <c:v>-46.630209999999998</c:v>
                </c:pt>
                <c:pt idx="234">
                  <c:v>-46.621279999999999</c:v>
                </c:pt>
                <c:pt idx="235">
                  <c:v>-46.63749</c:v>
                </c:pt>
                <c:pt idx="236">
                  <c:v>-46.682479999999998</c:v>
                </c:pt>
                <c:pt idx="237">
                  <c:v>-46.759340000000002</c:v>
                </c:pt>
                <c:pt idx="238">
                  <c:v>-46.870599999999996</c:v>
                </c:pt>
                <c:pt idx="239">
                  <c:v>-47.018129999999999</c:v>
                </c:pt>
                <c:pt idx="240">
                  <c:v>-47.203029999999998</c:v>
                </c:pt>
                <c:pt idx="241">
                  <c:v>-47.425429999999999</c:v>
                </c:pt>
                <c:pt idx="242">
                  <c:v>-47.68421</c:v>
                </c:pt>
                <c:pt idx="243">
                  <c:v>-47.976520000000001</c:v>
                </c:pt>
                <c:pt idx="244">
                  <c:v>-48.297269999999997</c:v>
                </c:pt>
                <c:pt idx="245">
                  <c:v>-48.638379999999998</c:v>
                </c:pt>
                <c:pt idx="246">
                  <c:v>-48.988079999999997</c:v>
                </c:pt>
                <c:pt idx="247">
                  <c:v>-49.33034</c:v>
                </c:pt>
                <c:pt idx="248">
                  <c:v>-49.644909999999996</c:v>
                </c:pt>
                <c:pt idx="249">
                  <c:v>-49.908560000000001</c:v>
                </c:pt>
                <c:pt idx="250">
                  <c:v>-50.097909999999999</c:v>
                </c:pt>
                <c:pt idx="251">
                  <c:v>-50.193869999999997</c:v>
                </c:pt>
                <c:pt idx="252">
                  <c:v>-50.186299999999996</c:v>
                </c:pt>
                <c:pt idx="253">
                  <c:v>-50.077039999999997</c:v>
                </c:pt>
                <c:pt idx="254">
                  <c:v>-49.879539999999999</c:v>
                </c:pt>
                <c:pt idx="255">
                  <c:v>-49.615519999999997</c:v>
                </c:pt>
                <c:pt idx="256">
                  <c:v>-49.310119999999998</c:v>
                </c:pt>
                <c:pt idx="257">
                  <c:v>-48.987780000000001</c:v>
                </c:pt>
                <c:pt idx="258">
                  <c:v>-48.669640000000001</c:v>
                </c:pt>
                <c:pt idx="259">
                  <c:v>-48.372619999999998</c:v>
                </c:pt>
                <c:pt idx="260">
                  <c:v>-48.109499999999997</c:v>
                </c:pt>
                <c:pt idx="261">
                  <c:v>-47.889499999999998</c:v>
                </c:pt>
                <c:pt idx="262">
                  <c:v>-47.719000000000001</c:v>
                </c:pt>
                <c:pt idx="263">
                  <c:v>-47.602209999999999</c:v>
                </c:pt>
                <c:pt idx="264">
                  <c:v>-47.541559999999997</c:v>
                </c:pt>
                <c:pt idx="265">
                  <c:v>-47.538029999999999</c:v>
                </c:pt>
                <c:pt idx="266">
                  <c:v>-47.591180000000001</c:v>
                </c:pt>
                <c:pt idx="267">
                  <c:v>-47.699089999999998</c:v>
                </c:pt>
                <c:pt idx="268">
                  <c:v>-47.857939999999999</c:v>
                </c:pt>
                <c:pt idx="269">
                  <c:v>-48.061579999999999</c:v>
                </c:pt>
                <c:pt idx="270">
                  <c:v>-48.300789999999999</c:v>
                </c:pt>
                <c:pt idx="271">
                  <c:v>-48.562539999999998</c:v>
                </c:pt>
                <c:pt idx="272">
                  <c:v>-48.829360000000001</c:v>
                </c:pt>
                <c:pt idx="273">
                  <c:v>-49.0794</c:v>
                </c:pt>
                <c:pt idx="274">
                  <c:v>-49.28772</c:v>
                </c:pt>
                <c:pt idx="275">
                  <c:v>-49.429349999999999</c:v>
                </c:pt>
                <c:pt idx="276">
                  <c:v>-49.484029999999997</c:v>
                </c:pt>
                <c:pt idx="277">
                  <c:v>-49.44117</c:v>
                </c:pt>
                <c:pt idx="278">
                  <c:v>-49.302949999999996</c:v>
                </c:pt>
                <c:pt idx="279">
                  <c:v>-49.083770000000001</c:v>
                </c:pt>
                <c:pt idx="280">
                  <c:v>-48.806350000000002</c:v>
                </c:pt>
                <c:pt idx="281">
                  <c:v>-48.496639999999999</c:v>
                </c:pt>
                <c:pt idx="282">
                  <c:v>-48.179409999999997</c:v>
                </c:pt>
                <c:pt idx="283">
                  <c:v>-47.875779999999999</c:v>
                </c:pt>
                <c:pt idx="284">
                  <c:v>-47.602240000000002</c:v>
                </c:pt>
                <c:pt idx="285">
                  <c:v>-47.370840000000001</c:v>
                </c:pt>
                <c:pt idx="286">
                  <c:v>-47.189810000000001</c:v>
                </c:pt>
                <c:pt idx="287">
                  <c:v>-47.06418</c:v>
                </c:pt>
                <c:pt idx="288">
                  <c:v>-46.996310000000001</c:v>
                </c:pt>
                <c:pt idx="289">
                  <c:v>-46.986139999999999</c:v>
                </c:pt>
                <c:pt idx="290">
                  <c:v>-47.031189999999995</c:v>
                </c:pt>
                <c:pt idx="291">
                  <c:v>-47.126300000000001</c:v>
                </c:pt>
                <c:pt idx="292">
                  <c:v>-47.26314</c:v>
                </c:pt>
                <c:pt idx="293">
                  <c:v>-47.429639999999999</c:v>
                </c:pt>
                <c:pt idx="294">
                  <c:v>-47.609470000000002</c:v>
                </c:pt>
                <c:pt idx="295">
                  <c:v>-47.782129999999995</c:v>
                </c:pt>
                <c:pt idx="296">
                  <c:v>-47.92407</c:v>
                </c:pt>
                <c:pt idx="297">
                  <c:v>-48.011379999999996</c:v>
                </c:pt>
                <c:pt idx="298">
                  <c:v>-48.02411</c:v>
                </c:pt>
                <c:pt idx="299">
                  <c:v>-47.950939999999996</c:v>
                </c:pt>
                <c:pt idx="300">
                  <c:v>-47.792389999999997</c:v>
                </c:pt>
                <c:pt idx="301">
                  <c:v>-47.560829999999996</c:v>
                </c:pt>
                <c:pt idx="302">
                  <c:v>-47.277380000000001</c:v>
                </c:pt>
                <c:pt idx="303">
                  <c:v>-46.967199999999998</c:v>
                </c:pt>
                <c:pt idx="304">
                  <c:v>-46.655349999999999</c:v>
                </c:pt>
                <c:pt idx="305">
                  <c:v>-46.36403</c:v>
                </c:pt>
                <c:pt idx="306">
                  <c:v>-46.111609999999999</c:v>
                </c:pt>
                <c:pt idx="307">
                  <c:v>-45.912639999999996</c:v>
                </c:pt>
                <c:pt idx="308">
                  <c:v>-45.778480000000002</c:v>
                </c:pt>
                <c:pt idx="309">
                  <c:v>-45.718049999999998</c:v>
                </c:pt>
                <c:pt idx="310">
                  <c:v>-45.738500000000002</c:v>
                </c:pt>
                <c:pt idx="311">
                  <c:v>-45.845710000000004</c:v>
                </c:pt>
                <c:pt idx="312">
                  <c:v>-46.044440000000002</c:v>
                </c:pt>
                <c:pt idx="313">
                  <c:v>-46.338180000000001</c:v>
                </c:pt>
                <c:pt idx="314">
                  <c:v>-46.728259999999999</c:v>
                </c:pt>
                <c:pt idx="315">
                  <c:v>-47.212060000000001</c:v>
                </c:pt>
                <c:pt idx="316">
                  <c:v>-47.779469999999996</c:v>
                </c:pt>
                <c:pt idx="317">
                  <c:v>-48.406680000000001</c:v>
                </c:pt>
                <c:pt idx="318">
                  <c:v>-49.047150000000002</c:v>
                </c:pt>
                <c:pt idx="319">
                  <c:v>-49.622209999999995</c:v>
                </c:pt>
                <c:pt idx="320">
                  <c:v>-50.022509999999997</c:v>
                </c:pt>
                <c:pt idx="321">
                  <c:v>-50.13814</c:v>
                </c:pt>
                <c:pt idx="322">
                  <c:v>-49.91628</c:v>
                </c:pt>
                <c:pt idx="323">
                  <c:v>-49.397739999999999</c:v>
                </c:pt>
                <c:pt idx="324">
                  <c:v>-48.689219999999999</c:v>
                </c:pt>
                <c:pt idx="325">
                  <c:v>-47.90484</c:v>
                </c:pt>
                <c:pt idx="326">
                  <c:v>-47.130670000000002</c:v>
                </c:pt>
                <c:pt idx="327">
                  <c:v>-46.420119999999997</c:v>
                </c:pt>
                <c:pt idx="328">
                  <c:v>-45.802720000000001</c:v>
                </c:pt>
                <c:pt idx="329">
                  <c:v>-45.293820000000004</c:v>
                </c:pt>
                <c:pt idx="330">
                  <c:v>-44.901409999999998</c:v>
                </c:pt>
                <c:pt idx="331">
                  <c:v>-44.63035</c:v>
                </c:pt>
                <c:pt idx="332">
                  <c:v>-44.484929999999999</c:v>
                </c:pt>
                <c:pt idx="333">
                  <c:v>-44.470370000000003</c:v>
                </c:pt>
                <c:pt idx="334">
                  <c:v>-44.594050000000003</c:v>
                </c:pt>
                <c:pt idx="335">
                  <c:v>-44.866509999999998</c:v>
                </c:pt>
                <c:pt idx="336">
                  <c:v>-45.302619999999997</c:v>
                </c:pt>
                <c:pt idx="337">
                  <c:v>-45.922899999999998</c:v>
                </c:pt>
                <c:pt idx="338">
                  <c:v>-46.754799999999996</c:v>
                </c:pt>
                <c:pt idx="339">
                  <c:v>-47.83229</c:v>
                </c:pt>
                <c:pt idx="340">
                  <c:v>-49.1875</c:v>
                </c:pt>
                <c:pt idx="341">
                  <c:v>-50.808999999999997</c:v>
                </c:pt>
                <c:pt idx="342">
                  <c:v>-52.484470000000002</c:v>
                </c:pt>
                <c:pt idx="343">
                  <c:v>-53.462849999999996</c:v>
                </c:pt>
                <c:pt idx="344">
                  <c:v>-52.795919999999995</c:v>
                </c:pt>
                <c:pt idx="345">
                  <c:v>-50.874020000000002</c:v>
                </c:pt>
                <c:pt idx="346">
                  <c:v>-48.70731</c:v>
                </c:pt>
                <c:pt idx="347">
                  <c:v>-46.738</c:v>
                </c:pt>
                <c:pt idx="348">
                  <c:v>-45.045000000000002</c:v>
                </c:pt>
                <c:pt idx="349">
                  <c:v>-43.606819999999999</c:v>
                </c:pt>
                <c:pt idx="350">
                  <c:v>-42.386189999999999</c:v>
                </c:pt>
                <c:pt idx="351">
                  <c:v>-41.349829999999997</c:v>
                </c:pt>
                <c:pt idx="352">
                  <c:v>-40.471470000000004</c:v>
                </c:pt>
                <c:pt idx="353">
                  <c:v>-39.730960000000003</c:v>
                </c:pt>
                <c:pt idx="354">
                  <c:v>-39.11307</c:v>
                </c:pt>
                <c:pt idx="355">
                  <c:v>-38.606230000000004</c:v>
                </c:pt>
                <c:pt idx="356">
                  <c:v>-38.201749999999997</c:v>
                </c:pt>
                <c:pt idx="357">
                  <c:v>-37.893180000000001</c:v>
                </c:pt>
                <c:pt idx="358">
                  <c:v>-37.675879999999999</c:v>
                </c:pt>
                <c:pt idx="359">
                  <c:v>-37.546700000000001</c:v>
                </c:pt>
                <c:pt idx="360">
                  <c:v>-37.503840000000004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EF8F-4CE7-85BD-268FA4D09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77592"/>
        <c:axId val="208077920"/>
      </c:scatterChart>
      <c:valAx>
        <c:axId val="208077592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920"/>
        <c:crossesAt val="-90"/>
        <c:crossBetween val="midCat"/>
        <c:majorUnit val="30"/>
        <c:minorUnit val="10"/>
      </c:valAx>
      <c:valAx>
        <c:axId val="208077920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Gain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592"/>
        <c:crosses val="autoZero"/>
        <c:crossBetween val="midCat"/>
        <c:min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94212718822991"/>
          <c:y val="0.16583333333333333"/>
          <c:w val="0.80697016542656952"/>
          <c:h val="7.81255468066491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/>
              <a:t>45 Degree Horn; 1.8 GHz</a:t>
            </a:r>
            <a:r>
              <a:rPr lang="en-US" sz="1050" b="1" baseline="0"/>
              <a:t>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H</c:v>
          </c:tx>
          <c:spPr>
            <a:ln w="19050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Sheet1!$J$1463:$J$1823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Sheet1!$L$1463:$L$1823</c:f>
              <c:numCache>
                <c:formatCode>0.000</c:formatCode>
                <c:ptCount val="361"/>
                <c:pt idx="0">
                  <c:v>0</c:v>
                </c:pt>
                <c:pt idx="1">
                  <c:v>-3.4600000000004627E-3</c:v>
                </c:pt>
                <c:pt idx="2">
                  <c:v>-1.3840000000000074E-2</c:v>
                </c:pt>
                <c:pt idx="3">
                  <c:v>-3.110000000000035E-2</c:v>
                </c:pt>
                <c:pt idx="4">
                  <c:v>-5.5210000000000647E-2</c:v>
                </c:pt>
                <c:pt idx="5">
                  <c:v>-8.6100000000000065E-2</c:v>
                </c:pt>
                <c:pt idx="6">
                  <c:v>-0.12371000000000087</c:v>
                </c:pt>
                <c:pt idx="7">
                  <c:v>-0.16793999999999976</c:v>
                </c:pt>
                <c:pt idx="8">
                  <c:v>-0.21868000000000087</c:v>
                </c:pt>
                <c:pt idx="9">
                  <c:v>-0.27580999999999989</c:v>
                </c:pt>
                <c:pt idx="10">
                  <c:v>-0.33919000000000032</c:v>
                </c:pt>
                <c:pt idx="11">
                  <c:v>-0.40866000000000113</c:v>
                </c:pt>
                <c:pt idx="12">
                  <c:v>-0.48405999999999949</c:v>
                </c:pt>
                <c:pt idx="13">
                  <c:v>-0.56520000000000081</c:v>
                </c:pt>
                <c:pt idx="14">
                  <c:v>-0.65188000000000024</c:v>
                </c:pt>
                <c:pt idx="15">
                  <c:v>-0.74389000000000038</c:v>
                </c:pt>
                <c:pt idx="16">
                  <c:v>-0.84102000000000032</c:v>
                </c:pt>
                <c:pt idx="17">
                  <c:v>-0.94303000000000026</c:v>
                </c:pt>
                <c:pt idx="18">
                  <c:v>-1.0496700000000008</c:v>
                </c:pt>
                <c:pt idx="19">
                  <c:v>-1.1607099999999999</c:v>
                </c:pt>
                <c:pt idx="20">
                  <c:v>-1.2758900000000004</c:v>
                </c:pt>
                <c:pt idx="21">
                  <c:v>-1.3949400000000001</c:v>
                </c:pt>
                <c:pt idx="22">
                  <c:v>-1.5176200000000009</c:v>
                </c:pt>
                <c:pt idx="23">
                  <c:v>-1.6436700000000002</c:v>
                </c:pt>
                <c:pt idx="24">
                  <c:v>-1.7728300000000008</c:v>
                </c:pt>
                <c:pt idx="25">
                  <c:v>-1.9048499999999997</c:v>
                </c:pt>
                <c:pt idx="26">
                  <c:v>-2.0394900000000007</c:v>
                </c:pt>
                <c:pt idx="27">
                  <c:v>-2.1765299999999996</c:v>
                </c:pt>
                <c:pt idx="28">
                  <c:v>-2.3157600000000009</c:v>
                </c:pt>
                <c:pt idx="29">
                  <c:v>-2.4569700000000001</c:v>
                </c:pt>
                <c:pt idx="30">
                  <c:v>-2.59999</c:v>
                </c:pt>
                <c:pt idx="31">
                  <c:v>-2.7446599999999997</c:v>
                </c:pt>
                <c:pt idx="32">
                  <c:v>-2.8908400000000007</c:v>
                </c:pt>
                <c:pt idx="33">
                  <c:v>-3.03843</c:v>
                </c:pt>
                <c:pt idx="34">
                  <c:v>-3.1873400000000007</c:v>
                </c:pt>
                <c:pt idx="35">
                  <c:v>-3.33751</c:v>
                </c:pt>
                <c:pt idx="36">
                  <c:v>-3.4889200000000002</c:v>
                </c:pt>
                <c:pt idx="37">
                  <c:v>-3.6415500000000005</c:v>
                </c:pt>
                <c:pt idx="38">
                  <c:v>-3.79542</c:v>
                </c:pt>
                <c:pt idx="39">
                  <c:v>-3.9505999999999997</c:v>
                </c:pt>
                <c:pt idx="40">
                  <c:v>-4.1071400000000011</c:v>
                </c:pt>
                <c:pt idx="41">
                  <c:v>-4.265130000000001</c:v>
                </c:pt>
                <c:pt idx="42">
                  <c:v>-4.4247040000000002</c:v>
                </c:pt>
                <c:pt idx="43">
                  <c:v>-4.5859769999999997</c:v>
                </c:pt>
                <c:pt idx="44">
                  <c:v>-4.7491000000000003</c:v>
                </c:pt>
                <c:pt idx="45">
                  <c:v>-4.9142299999999999</c:v>
                </c:pt>
                <c:pt idx="46">
                  <c:v>-5.0815370000000009</c:v>
                </c:pt>
                <c:pt idx="47">
                  <c:v>-5.2511960000000002</c:v>
                </c:pt>
                <c:pt idx="48">
                  <c:v>-5.423387</c:v>
                </c:pt>
                <c:pt idx="49">
                  <c:v>-5.5982920000000007</c:v>
                </c:pt>
                <c:pt idx="50">
                  <c:v>-5.776091000000001</c:v>
                </c:pt>
                <c:pt idx="51">
                  <c:v>-5.9569609999999997</c:v>
                </c:pt>
                <c:pt idx="52">
                  <c:v>-6.1410739999999997</c:v>
                </c:pt>
                <c:pt idx="53">
                  <c:v>-6.3285920000000004</c:v>
                </c:pt>
                <c:pt idx="54">
                  <c:v>-6.5196700000000005</c:v>
                </c:pt>
                <c:pt idx="55">
                  <c:v>-6.7144490000000001</c:v>
                </c:pt>
                <c:pt idx="56">
                  <c:v>-6.9130590000000005</c:v>
                </c:pt>
                <c:pt idx="57">
                  <c:v>-7.1156130000000006</c:v>
                </c:pt>
                <c:pt idx="58">
                  <c:v>-7.3222110000000002</c:v>
                </c:pt>
                <c:pt idx="59">
                  <c:v>-7.5329350000000002</c:v>
                </c:pt>
                <c:pt idx="60">
                  <c:v>-7.7478490000000004</c:v>
                </c:pt>
                <c:pt idx="61">
                  <c:v>-7.9670000000000005</c:v>
                </c:pt>
                <c:pt idx="62">
                  <c:v>-8.1904150000000016</c:v>
                </c:pt>
                <c:pt idx="63">
                  <c:v>-8.4181030000000003</c:v>
                </c:pt>
                <c:pt idx="64">
                  <c:v>-8.6500520000000005</c:v>
                </c:pt>
                <c:pt idx="65">
                  <c:v>-8.8862310000000004</c:v>
                </c:pt>
                <c:pt idx="66">
                  <c:v>-9.1265889999999992</c:v>
                </c:pt>
                <c:pt idx="67">
                  <c:v>-9.3710540000000009</c:v>
                </c:pt>
                <c:pt idx="68">
                  <c:v>-9.6195360000000001</c:v>
                </c:pt>
                <c:pt idx="69">
                  <c:v>-9.8719230000000007</c:v>
                </c:pt>
                <c:pt idx="70">
                  <c:v>-10.128084000000001</c:v>
                </c:pt>
                <c:pt idx="71">
                  <c:v>-10.387869999999999</c:v>
                </c:pt>
                <c:pt idx="72">
                  <c:v>-10.651112000000001</c:v>
                </c:pt>
                <c:pt idx="73">
                  <c:v>-10.917623000000001</c:v>
                </c:pt>
                <c:pt idx="74">
                  <c:v>-11.187199</c:v>
                </c:pt>
                <c:pt idx="75">
                  <c:v>-11.459620000000001</c:v>
                </c:pt>
                <c:pt idx="76">
                  <c:v>-11.73465</c:v>
                </c:pt>
                <c:pt idx="77">
                  <c:v>-12.012041</c:v>
                </c:pt>
                <c:pt idx="78">
                  <c:v>-12.291529000000001</c:v>
                </c:pt>
                <c:pt idx="79">
                  <c:v>-12.572841</c:v>
                </c:pt>
                <c:pt idx="80">
                  <c:v>-12.855697000000001</c:v>
                </c:pt>
                <c:pt idx="81">
                  <c:v>-13.139807000000001</c:v>
                </c:pt>
                <c:pt idx="82">
                  <c:v>-13.4248774</c:v>
                </c:pt>
                <c:pt idx="83">
                  <c:v>-13.710613</c:v>
                </c:pt>
                <c:pt idx="84">
                  <c:v>-13.996718400000001</c:v>
                </c:pt>
                <c:pt idx="85">
                  <c:v>-14.28290159</c:v>
                </c:pt>
                <c:pt idx="86">
                  <c:v>-14.568876299999999</c:v>
                </c:pt>
                <c:pt idx="87">
                  <c:v>-14.854365100000001</c:v>
                </c:pt>
                <c:pt idx="88">
                  <c:v>-15.139102300000001</c:v>
                </c:pt>
                <c:pt idx="89">
                  <c:v>-15.422836</c:v>
                </c:pt>
                <c:pt idx="90">
                  <c:v>-15.705333</c:v>
                </c:pt>
                <c:pt idx="91">
                  <c:v>-15.986378</c:v>
                </c:pt>
                <c:pt idx="92">
                  <c:v>-16.265777</c:v>
                </c:pt>
                <c:pt idx="93">
                  <c:v>-16.543361000000001</c:v>
                </c:pt>
                <c:pt idx="94">
                  <c:v>-16.818987</c:v>
                </c:pt>
                <c:pt idx="95">
                  <c:v>-17.092535999999999</c:v>
                </c:pt>
                <c:pt idx="96">
                  <c:v>-17.363918000000002</c:v>
                </c:pt>
                <c:pt idx="97">
                  <c:v>-17.633068999999999</c:v>
                </c:pt>
                <c:pt idx="98">
                  <c:v>-17.899954000000001</c:v>
                </c:pt>
                <c:pt idx="99">
                  <c:v>-18.164562</c:v>
                </c:pt>
                <c:pt idx="100">
                  <c:v>-18.426911</c:v>
                </c:pt>
                <c:pt idx="101">
                  <c:v>-18.68704</c:v>
                </c:pt>
                <c:pt idx="102">
                  <c:v>-18.945011999999998</c:v>
                </c:pt>
                <c:pt idx="103">
                  <c:v>-19.20091</c:v>
                </c:pt>
                <c:pt idx="104">
                  <c:v>-19.454836</c:v>
                </c:pt>
                <c:pt idx="105">
                  <c:v>-19.706906</c:v>
                </c:pt>
                <c:pt idx="106">
                  <c:v>-19.957250000000002</c:v>
                </c:pt>
                <c:pt idx="107">
                  <c:v>-20.206007</c:v>
                </c:pt>
                <c:pt idx="108">
                  <c:v>-20.453327000000002</c:v>
                </c:pt>
                <c:pt idx="109">
                  <c:v>-20.699362000000001</c:v>
                </c:pt>
                <c:pt idx="110">
                  <c:v>-20.944268000000001</c:v>
                </c:pt>
                <c:pt idx="111">
                  <c:v>-21.188203000000001</c:v>
                </c:pt>
                <c:pt idx="112">
                  <c:v>-21.431322000000002</c:v>
                </c:pt>
                <c:pt idx="113">
                  <c:v>-21.673777999999999</c:v>
                </c:pt>
                <c:pt idx="114">
                  <c:v>-21.915717000000001</c:v>
                </c:pt>
                <c:pt idx="115">
                  <c:v>-22.157281000000001</c:v>
                </c:pt>
                <c:pt idx="116">
                  <c:v>-22.398600999999999</c:v>
                </c:pt>
                <c:pt idx="117">
                  <c:v>-22.639803000000001</c:v>
                </c:pt>
                <c:pt idx="118">
                  <c:v>-22.881</c:v>
                </c:pt>
                <c:pt idx="119">
                  <c:v>-23.122297</c:v>
                </c:pt>
                <c:pt idx="120">
                  <c:v>-23.363788</c:v>
                </c:pt>
                <c:pt idx="121">
                  <c:v>-23.605553</c:v>
                </c:pt>
                <c:pt idx="122">
                  <c:v>-23.847664999999999</c:v>
                </c:pt>
                <c:pt idx="123">
                  <c:v>-24.090181999999999</c:v>
                </c:pt>
                <c:pt idx="124">
                  <c:v>-24.33315</c:v>
                </c:pt>
                <c:pt idx="125">
                  <c:v>-24.576619999999998</c:v>
                </c:pt>
                <c:pt idx="126">
                  <c:v>-24.820599999999999</c:v>
                </c:pt>
                <c:pt idx="127">
                  <c:v>-25.065110000000001</c:v>
                </c:pt>
                <c:pt idx="128">
                  <c:v>-25.31016</c:v>
                </c:pt>
                <c:pt idx="129">
                  <c:v>-25.55574</c:v>
                </c:pt>
                <c:pt idx="130">
                  <c:v>-25.801850000000002</c:v>
                </c:pt>
                <c:pt idx="131">
                  <c:v>-26.048450000000003</c:v>
                </c:pt>
                <c:pt idx="132">
                  <c:v>-26.29552</c:v>
                </c:pt>
                <c:pt idx="133">
                  <c:v>-26.543019999999999</c:v>
                </c:pt>
                <c:pt idx="134">
                  <c:v>-26.79091</c:v>
                </c:pt>
                <c:pt idx="135">
                  <c:v>-27.03912</c:v>
                </c:pt>
                <c:pt idx="136">
                  <c:v>-27.287610000000001</c:v>
                </c:pt>
                <c:pt idx="137">
                  <c:v>-27.53631</c:v>
                </c:pt>
                <c:pt idx="138">
                  <c:v>-27.785159999999998</c:v>
                </c:pt>
                <c:pt idx="139">
                  <c:v>-28.03407</c:v>
                </c:pt>
                <c:pt idx="140">
                  <c:v>-28.282980000000002</c:v>
                </c:pt>
                <c:pt idx="141">
                  <c:v>-28.5318</c:v>
                </c:pt>
                <c:pt idx="142">
                  <c:v>-28.780459999999998</c:v>
                </c:pt>
                <c:pt idx="143">
                  <c:v>-29.028860000000002</c:v>
                </c:pt>
                <c:pt idx="144">
                  <c:v>-29.27693</c:v>
                </c:pt>
                <c:pt idx="145">
                  <c:v>-29.52458</c:v>
                </c:pt>
                <c:pt idx="146">
                  <c:v>-29.771720000000002</c:v>
                </c:pt>
                <c:pt idx="147">
                  <c:v>-30.018259999999998</c:v>
                </c:pt>
                <c:pt idx="148">
                  <c:v>-30.264130000000002</c:v>
                </c:pt>
                <c:pt idx="149">
                  <c:v>-30.509219999999999</c:v>
                </c:pt>
                <c:pt idx="150">
                  <c:v>-30.75347</c:v>
                </c:pt>
                <c:pt idx="151">
                  <c:v>-30.996780000000001</c:v>
                </c:pt>
                <c:pt idx="152">
                  <c:v>-31.239070000000002</c:v>
                </c:pt>
                <c:pt idx="153">
                  <c:v>-31.48028</c:v>
                </c:pt>
                <c:pt idx="154">
                  <c:v>-31.720330000000001</c:v>
                </c:pt>
                <c:pt idx="155">
                  <c:v>-31.959130000000002</c:v>
                </c:pt>
                <c:pt idx="156">
                  <c:v>-32.196640000000002</c:v>
                </c:pt>
                <c:pt idx="157">
                  <c:v>-32.432770000000005</c:v>
                </c:pt>
                <c:pt idx="158">
                  <c:v>-32.667479999999998</c:v>
                </c:pt>
                <c:pt idx="159">
                  <c:v>-32.900700000000001</c:v>
                </c:pt>
                <c:pt idx="160">
                  <c:v>-33.132390000000001</c:v>
                </c:pt>
                <c:pt idx="161">
                  <c:v>-33.362490000000001</c:v>
                </c:pt>
                <c:pt idx="162">
                  <c:v>-33.590969999999999</c:v>
                </c:pt>
                <c:pt idx="163">
                  <c:v>-33.817779999999999</c:v>
                </c:pt>
                <c:pt idx="164">
                  <c:v>-34.042900000000003</c:v>
                </c:pt>
                <c:pt idx="165">
                  <c:v>-34.266300000000001</c:v>
                </c:pt>
                <c:pt idx="166">
                  <c:v>-34.487940000000002</c:v>
                </c:pt>
                <c:pt idx="167">
                  <c:v>-34.707819999999998</c:v>
                </c:pt>
                <c:pt idx="168">
                  <c:v>-34.925920000000005</c:v>
                </c:pt>
                <c:pt idx="169">
                  <c:v>-35.142229999999998</c:v>
                </c:pt>
                <c:pt idx="170">
                  <c:v>-35.356750000000005</c:v>
                </c:pt>
                <c:pt idx="171">
                  <c:v>-35.569469999999995</c:v>
                </c:pt>
                <c:pt idx="172">
                  <c:v>-35.780410000000003</c:v>
                </c:pt>
                <c:pt idx="173">
                  <c:v>-35.989559999999997</c:v>
                </c:pt>
                <c:pt idx="174">
                  <c:v>-36.196960000000004</c:v>
                </c:pt>
                <c:pt idx="175">
                  <c:v>-36.4026</c:v>
                </c:pt>
                <c:pt idx="176">
                  <c:v>-36.606529999999999</c:v>
                </c:pt>
                <c:pt idx="177">
                  <c:v>-36.808750000000003</c:v>
                </c:pt>
                <c:pt idx="178">
                  <c:v>-37.009299999999996</c:v>
                </c:pt>
                <c:pt idx="179">
                  <c:v>-37.208210000000001</c:v>
                </c:pt>
                <c:pt idx="180">
                  <c:v>-37.40551</c:v>
                </c:pt>
                <c:pt idx="181">
                  <c:v>-37.60125</c:v>
                </c:pt>
                <c:pt idx="182">
                  <c:v>-37.795459999999999</c:v>
                </c:pt>
                <c:pt idx="183">
                  <c:v>-37.988190000000003</c:v>
                </c:pt>
                <c:pt idx="184">
                  <c:v>-38.179470000000002</c:v>
                </c:pt>
                <c:pt idx="185">
                  <c:v>-38.369349999999997</c:v>
                </c:pt>
                <c:pt idx="186">
                  <c:v>-38.557879999999997</c:v>
                </c:pt>
                <c:pt idx="187">
                  <c:v>-38.745090000000005</c:v>
                </c:pt>
                <c:pt idx="188">
                  <c:v>-38.931039999999996</c:v>
                </c:pt>
                <c:pt idx="189">
                  <c:v>-39.115760000000002</c:v>
                </c:pt>
                <c:pt idx="190">
                  <c:v>-39.299300000000002</c:v>
                </c:pt>
                <c:pt idx="191">
                  <c:v>-39.48169</c:v>
                </c:pt>
                <c:pt idx="192">
                  <c:v>-39.662959999999998</c:v>
                </c:pt>
                <c:pt idx="193">
                  <c:v>-39.843150000000001</c:v>
                </c:pt>
                <c:pt idx="194">
                  <c:v>-40.022279999999995</c:v>
                </c:pt>
                <c:pt idx="195">
                  <c:v>-40.200369999999999</c:v>
                </c:pt>
                <c:pt idx="196">
                  <c:v>-40.377430000000004</c:v>
                </c:pt>
                <c:pt idx="197">
                  <c:v>-40.553470000000004</c:v>
                </c:pt>
                <c:pt idx="198">
                  <c:v>-40.728480000000005</c:v>
                </c:pt>
                <c:pt idx="199">
                  <c:v>-40.902470000000001</c:v>
                </c:pt>
                <c:pt idx="200">
                  <c:v>-41.075400000000002</c:v>
                </c:pt>
                <c:pt idx="201">
                  <c:v>-41.247259999999997</c:v>
                </c:pt>
                <c:pt idx="202">
                  <c:v>-41.417999999999999</c:v>
                </c:pt>
                <c:pt idx="203">
                  <c:v>-41.587580000000003</c:v>
                </c:pt>
                <c:pt idx="204">
                  <c:v>-41.755949999999999</c:v>
                </c:pt>
                <c:pt idx="205">
                  <c:v>-41.92304</c:v>
                </c:pt>
                <c:pt idx="206">
                  <c:v>-42.088799999999999</c:v>
                </c:pt>
                <c:pt idx="207">
                  <c:v>-42.253160000000001</c:v>
                </c:pt>
                <c:pt idx="208">
                  <c:v>-42.416029999999999</c:v>
                </c:pt>
                <c:pt idx="209">
                  <c:v>-42.57734</c:v>
                </c:pt>
                <c:pt idx="210">
                  <c:v>-42.737020000000001</c:v>
                </c:pt>
                <c:pt idx="211">
                  <c:v>-42.894999999999996</c:v>
                </c:pt>
                <c:pt idx="212">
                  <c:v>-43.051230000000004</c:v>
                </c:pt>
                <c:pt idx="213">
                  <c:v>-43.205640000000002</c:v>
                </c:pt>
                <c:pt idx="214">
                  <c:v>-43.358199999999997</c:v>
                </c:pt>
                <c:pt idx="215">
                  <c:v>-43.508899999999997</c:v>
                </c:pt>
                <c:pt idx="216">
                  <c:v>-43.657730000000001</c:v>
                </c:pt>
                <c:pt idx="217">
                  <c:v>-43.804720000000003</c:v>
                </c:pt>
                <c:pt idx="218">
                  <c:v>-43.949930000000002</c:v>
                </c:pt>
                <c:pt idx="219">
                  <c:v>-44.093429999999998</c:v>
                </c:pt>
                <c:pt idx="220">
                  <c:v>-44.235340000000001</c:v>
                </c:pt>
                <c:pt idx="221">
                  <c:v>-44.375810000000001</c:v>
                </c:pt>
                <c:pt idx="222">
                  <c:v>-44.515000000000001</c:v>
                </c:pt>
                <c:pt idx="223">
                  <c:v>-44.653120000000001</c:v>
                </c:pt>
                <c:pt idx="224">
                  <c:v>-44.790419999999997</c:v>
                </c:pt>
                <c:pt idx="225">
                  <c:v>-44.927140000000001</c:v>
                </c:pt>
                <c:pt idx="226">
                  <c:v>-45.063559999999995</c:v>
                </c:pt>
                <c:pt idx="227">
                  <c:v>-45.19999</c:v>
                </c:pt>
                <c:pt idx="228">
                  <c:v>-45.336730000000003</c:v>
                </c:pt>
                <c:pt idx="229">
                  <c:v>-45.474080000000001</c:v>
                </c:pt>
                <c:pt idx="230">
                  <c:v>-45.612359999999995</c:v>
                </c:pt>
                <c:pt idx="231">
                  <c:v>-45.751850000000005</c:v>
                </c:pt>
                <c:pt idx="232">
                  <c:v>-45.892809999999997</c:v>
                </c:pt>
                <c:pt idx="233">
                  <c:v>-46.035499999999999</c:v>
                </c:pt>
                <c:pt idx="234">
                  <c:v>-46.180109999999999</c:v>
                </c:pt>
                <c:pt idx="235">
                  <c:v>-46.326790000000003</c:v>
                </c:pt>
                <c:pt idx="236">
                  <c:v>-46.475630000000002</c:v>
                </c:pt>
                <c:pt idx="237">
                  <c:v>-46.626660000000001</c:v>
                </c:pt>
                <c:pt idx="238">
                  <c:v>-46.779850000000003</c:v>
                </c:pt>
                <c:pt idx="239">
                  <c:v>-46.935079999999999</c:v>
                </c:pt>
                <c:pt idx="240">
                  <c:v>-47.092150000000004</c:v>
                </c:pt>
                <c:pt idx="241">
                  <c:v>-47.250799999999998</c:v>
                </c:pt>
                <c:pt idx="242">
                  <c:v>-47.410679999999999</c:v>
                </c:pt>
                <c:pt idx="243">
                  <c:v>-47.571379999999998</c:v>
                </c:pt>
                <c:pt idx="244">
                  <c:v>-47.732430000000001</c:v>
                </c:pt>
                <c:pt idx="245">
                  <c:v>-47.89331</c:v>
                </c:pt>
                <c:pt idx="246">
                  <c:v>-48.053490000000004</c:v>
                </c:pt>
                <c:pt idx="247">
                  <c:v>-48.212429999999998</c:v>
                </c:pt>
                <c:pt idx="248">
                  <c:v>-48.369630000000001</c:v>
                </c:pt>
                <c:pt idx="249">
                  <c:v>-48.524650000000001</c:v>
                </c:pt>
                <c:pt idx="250">
                  <c:v>-48.677129999999998</c:v>
                </c:pt>
                <c:pt idx="251">
                  <c:v>-48.826839999999997</c:v>
                </c:pt>
                <c:pt idx="252">
                  <c:v>-48.97372</c:v>
                </c:pt>
                <c:pt idx="253">
                  <c:v>-49.117890000000003</c:v>
                </c:pt>
                <c:pt idx="254">
                  <c:v>-49.25967</c:v>
                </c:pt>
                <c:pt idx="255">
                  <c:v>-49.3996</c:v>
                </c:pt>
                <c:pt idx="256">
                  <c:v>-49.538449999999997</c:v>
                </c:pt>
                <c:pt idx="257">
                  <c:v>-49.677190000000003</c:v>
                </c:pt>
                <c:pt idx="258">
                  <c:v>-49.817019999999999</c:v>
                </c:pt>
                <c:pt idx="259">
                  <c:v>-49.959310000000002</c:v>
                </c:pt>
                <c:pt idx="260">
                  <c:v>-50.105580000000003</c:v>
                </c:pt>
                <c:pt idx="261">
                  <c:v>-50.257460000000002</c:v>
                </c:pt>
                <c:pt idx="262">
                  <c:v>-50.416699999999999</c:v>
                </c:pt>
                <c:pt idx="263">
                  <c:v>-50.585039999999999</c:v>
                </c:pt>
                <c:pt idx="264">
                  <c:v>-50.764249999999997</c:v>
                </c:pt>
                <c:pt idx="265">
                  <c:v>-50.956060000000001</c:v>
                </c:pt>
                <c:pt idx="266">
                  <c:v>-51.162080000000003</c:v>
                </c:pt>
                <c:pt idx="267">
                  <c:v>-51.383830000000003</c:v>
                </c:pt>
                <c:pt idx="268">
                  <c:v>-51.622610000000002</c:v>
                </c:pt>
                <c:pt idx="269">
                  <c:v>-51.879460000000002</c:v>
                </c:pt>
                <c:pt idx="270">
                  <c:v>-52.155110000000001</c:v>
                </c:pt>
                <c:pt idx="271">
                  <c:v>-52.44988</c:v>
                </c:pt>
                <c:pt idx="272">
                  <c:v>-52.763570000000001</c:v>
                </c:pt>
                <c:pt idx="273">
                  <c:v>-53.095289999999999</c:v>
                </c:pt>
                <c:pt idx="274">
                  <c:v>-53.443370000000002</c:v>
                </c:pt>
                <c:pt idx="275">
                  <c:v>-53.805149999999998</c:v>
                </c:pt>
                <c:pt idx="276">
                  <c:v>-54.1768</c:v>
                </c:pt>
                <c:pt idx="277">
                  <c:v>-54.553170000000001</c:v>
                </c:pt>
                <c:pt idx="278">
                  <c:v>-54.927720000000001</c:v>
                </c:pt>
                <c:pt idx="279">
                  <c:v>-55.292549999999999</c:v>
                </c:pt>
                <c:pt idx="280">
                  <c:v>-55.638669999999998</c:v>
                </c:pt>
                <c:pt idx="281">
                  <c:v>-55.956620000000001</c:v>
                </c:pt>
                <c:pt idx="282">
                  <c:v>-56.237290000000002</c:v>
                </c:pt>
                <c:pt idx="283">
                  <c:v>-56.473100000000002</c:v>
                </c:pt>
                <c:pt idx="284">
                  <c:v>-56.659120000000001</c:v>
                </c:pt>
                <c:pt idx="285">
                  <c:v>-56.793999999999997</c:v>
                </c:pt>
                <c:pt idx="286">
                  <c:v>-56.880319999999998</c:v>
                </c:pt>
                <c:pt idx="287">
                  <c:v>-56.924280000000003</c:v>
                </c:pt>
                <c:pt idx="288">
                  <c:v>-56.93486</c:v>
                </c:pt>
                <c:pt idx="289">
                  <c:v>-56.922690000000003</c:v>
                </c:pt>
                <c:pt idx="290">
                  <c:v>-56.898809999999997</c:v>
                </c:pt>
                <c:pt idx="291">
                  <c:v>-56.87379</c:v>
                </c:pt>
                <c:pt idx="292">
                  <c:v>-56.856999999999999</c:v>
                </c:pt>
                <c:pt idx="293">
                  <c:v>-56.856299999999997</c:v>
                </c:pt>
                <c:pt idx="294">
                  <c:v>-56.87782</c:v>
                </c:pt>
                <c:pt idx="295">
                  <c:v>-56.925910000000002</c:v>
                </c:pt>
                <c:pt idx="296">
                  <c:v>-57.003149999999998</c:v>
                </c:pt>
                <c:pt idx="297">
                  <c:v>-57.11027</c:v>
                </c:pt>
                <c:pt idx="298">
                  <c:v>-57.246130000000001</c:v>
                </c:pt>
                <c:pt idx="299">
                  <c:v>-57.407550000000001</c:v>
                </c:pt>
                <c:pt idx="300">
                  <c:v>-57.589179999999999</c:v>
                </c:pt>
                <c:pt idx="301">
                  <c:v>-57.783450000000002</c:v>
                </c:pt>
                <c:pt idx="302">
                  <c:v>-57.980649999999997</c:v>
                </c:pt>
                <c:pt idx="303">
                  <c:v>-58.169409999999999</c:v>
                </c:pt>
                <c:pt idx="304">
                  <c:v>-58.337679999999999</c:v>
                </c:pt>
                <c:pt idx="305">
                  <c:v>-58.474260000000001</c:v>
                </c:pt>
                <c:pt idx="306">
                  <c:v>-58.570799999999998</c:v>
                </c:pt>
                <c:pt idx="307">
                  <c:v>-58.623699999999999</c:v>
                </c:pt>
                <c:pt idx="308">
                  <c:v>-58.635570000000001</c:v>
                </c:pt>
                <c:pt idx="309">
                  <c:v>-58.615490000000001</c:v>
                </c:pt>
                <c:pt idx="310">
                  <c:v>-58.578279999999999</c:v>
                </c:pt>
                <c:pt idx="311">
                  <c:v>-58.543050000000001</c:v>
                </c:pt>
                <c:pt idx="312">
                  <c:v>-58.53172</c:v>
                </c:pt>
                <c:pt idx="313">
                  <c:v>-58.567979999999999</c:v>
                </c:pt>
                <c:pt idx="314">
                  <c:v>-58.677230000000002</c:v>
                </c:pt>
                <c:pt idx="315">
                  <c:v>-58.887450000000001</c:v>
                </c:pt>
                <c:pt idx="316">
                  <c:v>-59.231409999999997</c:v>
                </c:pt>
                <c:pt idx="317">
                  <c:v>-59.750680000000003</c:v>
                </c:pt>
                <c:pt idx="318">
                  <c:v>-60.502949999999998</c:v>
                </c:pt>
                <c:pt idx="319">
                  <c:v>-61.575949999999999</c:v>
                </c:pt>
                <c:pt idx="320">
                  <c:v>-63.117010000000001</c:v>
                </c:pt>
                <c:pt idx="321">
                  <c:v>-65.402569999999997</c:v>
                </c:pt>
                <c:pt idx="322">
                  <c:v>-68.996859999999998</c:v>
                </c:pt>
                <c:pt idx="323">
                  <c:v>-74.067790000000002</c:v>
                </c:pt>
                <c:pt idx="324">
                  <c:v>-71.236429999999999</c:v>
                </c:pt>
                <c:pt idx="325">
                  <c:v>-65.363730000000004</c:v>
                </c:pt>
                <c:pt idx="326">
                  <c:v>-61.238550000000004</c:v>
                </c:pt>
                <c:pt idx="327">
                  <c:v>-58.145240000000001</c:v>
                </c:pt>
                <c:pt idx="328">
                  <c:v>-55.661760000000001</c:v>
                </c:pt>
                <c:pt idx="329">
                  <c:v>-53.5779</c:v>
                </c:pt>
                <c:pt idx="330">
                  <c:v>-51.777670000000001</c:v>
                </c:pt>
                <c:pt idx="331">
                  <c:v>-50.190950000000001</c:v>
                </c:pt>
                <c:pt idx="332">
                  <c:v>-48.77223</c:v>
                </c:pt>
                <c:pt idx="333">
                  <c:v>-47.490340000000003</c:v>
                </c:pt>
                <c:pt idx="334">
                  <c:v>-46.323</c:v>
                </c:pt>
                <c:pt idx="335">
                  <c:v>-45.253689999999999</c:v>
                </c:pt>
                <c:pt idx="336">
                  <c:v>-44.269850000000005</c:v>
                </c:pt>
                <c:pt idx="337">
                  <c:v>-43.361670000000004</c:v>
                </c:pt>
                <c:pt idx="338">
                  <c:v>-42.521370000000005</c:v>
                </c:pt>
                <c:pt idx="339">
                  <c:v>-41.742630000000005</c:v>
                </c:pt>
                <c:pt idx="340">
                  <c:v>-41.020290000000003</c:v>
                </c:pt>
                <c:pt idx="341">
                  <c:v>-40.350070000000002</c:v>
                </c:pt>
                <c:pt idx="342">
                  <c:v>-39.728349999999999</c:v>
                </c:pt>
                <c:pt idx="343">
                  <c:v>-39.15211</c:v>
                </c:pt>
                <c:pt idx="344">
                  <c:v>-38.618749999999999</c:v>
                </c:pt>
                <c:pt idx="345">
                  <c:v>-38.12603</c:v>
                </c:pt>
                <c:pt idx="346">
                  <c:v>-37.672060000000002</c:v>
                </c:pt>
                <c:pt idx="347">
                  <c:v>-37.25517</c:v>
                </c:pt>
                <c:pt idx="348">
                  <c:v>-36.873919999999998</c:v>
                </c:pt>
                <c:pt idx="349">
                  <c:v>-36.527070000000002</c:v>
                </c:pt>
                <c:pt idx="350">
                  <c:v>-36.213540000000002</c:v>
                </c:pt>
                <c:pt idx="351">
                  <c:v>-35.932389999999998</c:v>
                </c:pt>
                <c:pt idx="352">
                  <c:v>-35.682810000000003</c:v>
                </c:pt>
                <c:pt idx="353">
                  <c:v>-35.464110000000005</c:v>
                </c:pt>
                <c:pt idx="354">
                  <c:v>-35.275700000000001</c:v>
                </c:pt>
                <c:pt idx="355">
                  <c:v>-35.117080000000001</c:v>
                </c:pt>
                <c:pt idx="356">
                  <c:v>-34.987830000000002</c:v>
                </c:pt>
                <c:pt idx="357">
                  <c:v>-34.887640000000005</c:v>
                </c:pt>
                <c:pt idx="358">
                  <c:v>-34.816249999999997</c:v>
                </c:pt>
                <c:pt idx="359">
                  <c:v>-34.773489999999995</c:v>
                </c:pt>
                <c:pt idx="360">
                  <c:v>-34.759240000000005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DDD-4B1D-882D-3F3DAA2B1D12}"/>
            </c:ext>
          </c:extLst>
        </c:ser>
        <c:ser>
          <c:idx val="0"/>
          <c:order val="1"/>
          <c:tx>
            <c:v>E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Sheet1!$J$3:$J$363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Sheet1!$L$3:$L$363</c:f>
              <c:numCache>
                <c:formatCode>0.000</c:formatCode>
                <c:ptCount val="361"/>
                <c:pt idx="0">
                  <c:v>0</c:v>
                </c:pt>
                <c:pt idx="1">
                  <c:v>-3.1800000000004047E-3</c:v>
                </c:pt>
                <c:pt idx="2">
                  <c:v>-1.2690000000000978E-2</c:v>
                </c:pt>
                <c:pt idx="3">
                  <c:v>-2.8510000000000701E-2</c:v>
                </c:pt>
                <c:pt idx="4">
                  <c:v>-5.0600000000001089E-2</c:v>
                </c:pt>
                <c:pt idx="5">
                  <c:v>-7.8889999999999461E-2</c:v>
                </c:pt>
                <c:pt idx="6">
                  <c:v>-0.11330000000000062</c:v>
                </c:pt>
                <c:pt idx="7">
                  <c:v>-0.15371999999999986</c:v>
                </c:pt>
                <c:pt idx="8">
                  <c:v>-0.20003999999999955</c:v>
                </c:pt>
                <c:pt idx="9">
                  <c:v>-0.25213000000000108</c:v>
                </c:pt>
                <c:pt idx="10">
                  <c:v>-0.30982999999999983</c:v>
                </c:pt>
                <c:pt idx="11">
                  <c:v>-0.37298000000000009</c:v>
                </c:pt>
                <c:pt idx="12">
                  <c:v>-0.44139999999999979</c:v>
                </c:pt>
                <c:pt idx="13">
                  <c:v>-0.5149000000000008</c:v>
                </c:pt>
                <c:pt idx="14">
                  <c:v>-0.59327000000000041</c:v>
                </c:pt>
                <c:pt idx="15">
                  <c:v>-0.67631000000000085</c:v>
                </c:pt>
                <c:pt idx="16">
                  <c:v>-0.76379000000000019</c:v>
                </c:pt>
                <c:pt idx="17">
                  <c:v>-0.85548999999999964</c:v>
                </c:pt>
                <c:pt idx="18">
                  <c:v>-0.9511800000000008</c:v>
                </c:pt>
                <c:pt idx="19">
                  <c:v>-1.0506200000000003</c:v>
                </c:pt>
                <c:pt idx="20">
                  <c:v>-1.1535799999999998</c:v>
                </c:pt>
                <c:pt idx="21">
                  <c:v>-1.2598300000000009</c:v>
                </c:pt>
                <c:pt idx="22">
                  <c:v>-1.3691600000000008</c:v>
                </c:pt>
                <c:pt idx="23">
                  <c:v>-1.4813500000000008</c:v>
                </c:pt>
                <c:pt idx="24">
                  <c:v>-1.5961999999999996</c:v>
                </c:pt>
                <c:pt idx="25">
                  <c:v>-1.7135099999999994</c:v>
                </c:pt>
                <c:pt idx="26">
                  <c:v>-1.833120000000001</c:v>
                </c:pt>
                <c:pt idx="27">
                  <c:v>-1.9548800000000011</c:v>
                </c:pt>
                <c:pt idx="28">
                  <c:v>-2.0786499999999997</c:v>
                </c:pt>
                <c:pt idx="29">
                  <c:v>-2.2043200000000009</c:v>
                </c:pt>
                <c:pt idx="30">
                  <c:v>-2.3318100000000008</c:v>
                </c:pt>
                <c:pt idx="31">
                  <c:v>-2.4610599999999998</c:v>
                </c:pt>
                <c:pt idx="32">
                  <c:v>-2.5920400000000008</c:v>
                </c:pt>
                <c:pt idx="33">
                  <c:v>-2.724730000000001</c:v>
                </c:pt>
                <c:pt idx="34">
                  <c:v>-2.859160000000001</c:v>
                </c:pt>
                <c:pt idx="35">
                  <c:v>-2.9953599999999998</c:v>
                </c:pt>
                <c:pt idx="36">
                  <c:v>-3.133420000000001</c:v>
                </c:pt>
                <c:pt idx="37">
                  <c:v>-3.2734100000000002</c:v>
                </c:pt>
                <c:pt idx="38">
                  <c:v>-3.4154499999999999</c:v>
                </c:pt>
                <c:pt idx="39">
                  <c:v>-3.5596700000000006</c:v>
                </c:pt>
                <c:pt idx="40">
                  <c:v>-3.7062299999999997</c:v>
                </c:pt>
                <c:pt idx="41">
                  <c:v>-3.8552700000000009</c:v>
                </c:pt>
                <c:pt idx="42">
                  <c:v>-4.0069700000000008</c:v>
                </c:pt>
                <c:pt idx="43">
                  <c:v>-4.1615199999999994</c:v>
                </c:pt>
                <c:pt idx="44">
                  <c:v>-4.3191079999999999</c:v>
                </c:pt>
                <c:pt idx="45">
                  <c:v>-4.4799150000000001</c:v>
                </c:pt>
                <c:pt idx="46">
                  <c:v>-4.6441359999999996</c:v>
                </c:pt>
                <c:pt idx="47">
                  <c:v>-4.8119600000000009</c:v>
                </c:pt>
                <c:pt idx="48">
                  <c:v>-4.9835700000000003</c:v>
                </c:pt>
                <c:pt idx="49">
                  <c:v>-5.1591430000000003</c:v>
                </c:pt>
                <c:pt idx="50">
                  <c:v>-5.3388480000000005</c:v>
                </c:pt>
                <c:pt idx="51">
                  <c:v>-5.5228389999999994</c:v>
                </c:pt>
                <c:pt idx="52">
                  <c:v>-5.7112610000000004</c:v>
                </c:pt>
                <c:pt idx="53">
                  <c:v>-5.9042410000000007</c:v>
                </c:pt>
                <c:pt idx="54">
                  <c:v>-6.1018930000000005</c:v>
                </c:pt>
                <c:pt idx="55">
                  <c:v>-6.3043110000000002</c:v>
                </c:pt>
                <c:pt idx="56">
                  <c:v>-6.5115699999999999</c:v>
                </c:pt>
                <c:pt idx="57">
                  <c:v>-6.7237290000000005</c:v>
                </c:pt>
                <c:pt idx="58">
                  <c:v>-6.9408210000000006</c:v>
                </c:pt>
                <c:pt idx="59">
                  <c:v>-7.1628630000000006</c:v>
                </c:pt>
                <c:pt idx="60">
                  <c:v>-7.3898450000000002</c:v>
                </c:pt>
                <c:pt idx="61">
                  <c:v>-7.6217380000000006</c:v>
                </c:pt>
                <c:pt idx="62">
                  <c:v>-7.8584870000000002</c:v>
                </c:pt>
                <c:pt idx="63">
                  <c:v>-8.1000149999999991</c:v>
                </c:pt>
                <c:pt idx="64">
                  <c:v>-8.3462200000000006</c:v>
                </c:pt>
                <c:pt idx="65">
                  <c:v>-8.596976999999999</c:v>
                </c:pt>
                <c:pt idx="66">
                  <c:v>-8.852136999999999</c:v>
                </c:pt>
                <c:pt idx="67">
                  <c:v>-9.1115250000000003</c:v>
                </c:pt>
                <c:pt idx="68">
                  <c:v>-9.3749420000000008</c:v>
                </c:pt>
                <c:pt idx="69">
                  <c:v>-9.6421679999999999</c:v>
                </c:pt>
                <c:pt idx="70">
                  <c:v>-9.9129579999999997</c:v>
                </c:pt>
                <c:pt idx="71">
                  <c:v>-10.187044</c:v>
                </c:pt>
                <c:pt idx="72">
                  <c:v>-10.464138999999999</c:v>
                </c:pt>
                <c:pt idx="73">
                  <c:v>-10.743933999999999</c:v>
                </c:pt>
                <c:pt idx="74">
                  <c:v>-11.026103000000001</c:v>
                </c:pt>
                <c:pt idx="75">
                  <c:v>-11.310303000000001</c:v>
                </c:pt>
                <c:pt idx="76">
                  <c:v>-11.596177000000001</c:v>
                </c:pt>
                <c:pt idx="77">
                  <c:v>-11.883358000000001</c:v>
                </c:pt>
                <c:pt idx="78">
                  <c:v>-12.171467</c:v>
                </c:pt>
                <c:pt idx="79">
                  <c:v>-12.460124</c:v>
                </c:pt>
                <c:pt idx="80">
                  <c:v>-12.748945000000001</c:v>
                </c:pt>
                <c:pt idx="81">
                  <c:v>-13.03755</c:v>
                </c:pt>
                <c:pt idx="82">
                  <c:v>-13.3255649</c:v>
                </c:pt>
                <c:pt idx="83">
                  <c:v>-13.6126269</c:v>
                </c:pt>
                <c:pt idx="84">
                  <c:v>-13.898389100000001</c:v>
                </c:pt>
                <c:pt idx="85">
                  <c:v>-14.182524300000001</c:v>
                </c:pt>
                <c:pt idx="86">
                  <c:v>-14.464729800000001</c:v>
                </c:pt>
                <c:pt idx="87">
                  <c:v>-14.744731100000001</c:v>
                </c:pt>
                <c:pt idx="88">
                  <c:v>-15.022285800000001</c:v>
                </c:pt>
                <c:pt idx="89">
                  <c:v>-15.2971866</c:v>
                </c:pt>
                <c:pt idx="90">
                  <c:v>-15.569264</c:v>
                </c:pt>
                <c:pt idx="91">
                  <c:v>-15.838388</c:v>
                </c:pt>
                <c:pt idx="92">
                  <c:v>-16.104471</c:v>
                </c:pt>
                <c:pt idx="93">
                  <c:v>-16.367466</c:v>
                </c:pt>
                <c:pt idx="94">
                  <c:v>-16.627365000000001</c:v>
                </c:pt>
                <c:pt idx="95">
                  <c:v>-16.884204</c:v>
                </c:pt>
                <c:pt idx="96">
                  <c:v>-17.138055000000001</c:v>
                </c:pt>
                <c:pt idx="97">
                  <c:v>-17.389026999999999</c:v>
                </c:pt>
                <c:pt idx="98">
                  <c:v>-17.637260999999999</c:v>
                </c:pt>
                <c:pt idx="99">
                  <c:v>-17.882927000000002</c:v>
                </c:pt>
                <c:pt idx="100">
                  <c:v>-18.126221999999999</c:v>
                </c:pt>
                <c:pt idx="101">
                  <c:v>-18.367364000000002</c:v>
                </c:pt>
                <c:pt idx="102">
                  <c:v>-18.606588000000002</c:v>
                </c:pt>
                <c:pt idx="103">
                  <c:v>-18.844145000000001</c:v>
                </c:pt>
                <c:pt idx="104">
                  <c:v>-19.080290999999999</c:v>
                </c:pt>
                <c:pt idx="105">
                  <c:v>-19.315291000000002</c:v>
                </c:pt>
                <c:pt idx="106">
                  <c:v>-19.549409000000001</c:v>
                </c:pt>
                <c:pt idx="107">
                  <c:v>-19.782910000000001</c:v>
                </c:pt>
                <c:pt idx="108">
                  <c:v>-20.016051000000001</c:v>
                </c:pt>
                <c:pt idx="109">
                  <c:v>-20.249084</c:v>
                </c:pt>
                <c:pt idx="110">
                  <c:v>-20.482250000000001</c:v>
                </c:pt>
                <c:pt idx="111">
                  <c:v>-20.715776999999999</c:v>
                </c:pt>
                <c:pt idx="112">
                  <c:v>-20.94988</c:v>
                </c:pt>
                <c:pt idx="113">
                  <c:v>-21.184758000000002</c:v>
                </c:pt>
                <c:pt idx="114">
                  <c:v>-21.420591999999999</c:v>
                </c:pt>
                <c:pt idx="115">
                  <c:v>-21.657547999999998</c:v>
                </c:pt>
                <c:pt idx="116">
                  <c:v>-21.895769999999999</c:v>
                </c:pt>
                <c:pt idx="117">
                  <c:v>-22.135386</c:v>
                </c:pt>
                <c:pt idx="118">
                  <c:v>-22.376501000000001</c:v>
                </c:pt>
                <c:pt idx="119">
                  <c:v>-22.619202999999999</c:v>
                </c:pt>
                <c:pt idx="120">
                  <c:v>-22.863559000000002</c:v>
                </c:pt>
                <c:pt idx="121">
                  <c:v>-23.109613</c:v>
                </c:pt>
                <c:pt idx="122">
                  <c:v>-23.357393000000002</c:v>
                </c:pt>
                <c:pt idx="123">
                  <c:v>-23.606903000000003</c:v>
                </c:pt>
                <c:pt idx="124">
                  <c:v>-23.858130000000003</c:v>
                </c:pt>
                <c:pt idx="125">
                  <c:v>-24.111038999999998</c:v>
                </c:pt>
                <c:pt idx="126">
                  <c:v>-24.365580000000001</c:v>
                </c:pt>
                <c:pt idx="127">
                  <c:v>-24.621670000000002</c:v>
                </c:pt>
                <c:pt idx="128">
                  <c:v>-24.87922</c:v>
                </c:pt>
                <c:pt idx="129">
                  <c:v>-25.138120000000001</c:v>
                </c:pt>
                <c:pt idx="130">
                  <c:v>-25.398250000000001</c:v>
                </c:pt>
                <c:pt idx="131">
                  <c:v>-25.65944</c:v>
                </c:pt>
                <c:pt idx="132">
                  <c:v>-25.92154</c:v>
                </c:pt>
                <c:pt idx="133">
                  <c:v>-26.184370000000001</c:v>
                </c:pt>
                <c:pt idx="134">
                  <c:v>-26.44772</c:v>
                </c:pt>
                <c:pt idx="135">
                  <c:v>-26.711390000000002</c:v>
                </c:pt>
                <c:pt idx="136">
                  <c:v>-26.97514</c:v>
                </c:pt>
                <c:pt idx="137">
                  <c:v>-27.23874</c:v>
                </c:pt>
                <c:pt idx="138">
                  <c:v>-27.501919999999998</c:v>
                </c:pt>
                <c:pt idx="139">
                  <c:v>-27.764420000000001</c:v>
                </c:pt>
                <c:pt idx="140">
                  <c:v>-28.025980000000001</c:v>
                </c:pt>
                <c:pt idx="141">
                  <c:v>-28.286300000000001</c:v>
                </c:pt>
                <c:pt idx="142">
                  <c:v>-28.545090000000002</c:v>
                </c:pt>
                <c:pt idx="143">
                  <c:v>-28.802070000000001</c:v>
                </c:pt>
                <c:pt idx="144">
                  <c:v>-29.056930000000001</c:v>
                </c:pt>
                <c:pt idx="145">
                  <c:v>-29.309370000000001</c:v>
                </c:pt>
                <c:pt idx="146">
                  <c:v>-29.559100000000001</c:v>
                </c:pt>
                <c:pt idx="147">
                  <c:v>-29.80583</c:v>
                </c:pt>
                <c:pt idx="148">
                  <c:v>-30.04927</c:v>
                </c:pt>
                <c:pt idx="149">
                  <c:v>-30.289149999999999</c:v>
                </c:pt>
                <c:pt idx="150">
                  <c:v>-30.525190000000002</c:v>
                </c:pt>
                <c:pt idx="151">
                  <c:v>-30.757159999999999</c:v>
                </c:pt>
                <c:pt idx="152">
                  <c:v>-30.98481</c:v>
                </c:pt>
                <c:pt idx="153">
                  <c:v>-31.207930000000001</c:v>
                </c:pt>
                <c:pt idx="154">
                  <c:v>-31.42633</c:v>
                </c:pt>
                <c:pt idx="155">
                  <c:v>-31.63984</c:v>
                </c:pt>
                <c:pt idx="156">
                  <c:v>-31.848320000000001</c:v>
                </c:pt>
                <c:pt idx="157">
                  <c:v>-32.051649999999995</c:v>
                </c:pt>
                <c:pt idx="158">
                  <c:v>-32.249760000000002</c:v>
                </c:pt>
                <c:pt idx="159">
                  <c:v>-32.442589999999996</c:v>
                </c:pt>
                <c:pt idx="160">
                  <c:v>-32.630110000000002</c:v>
                </c:pt>
                <c:pt idx="161">
                  <c:v>-32.812349999999995</c:v>
                </c:pt>
                <c:pt idx="162">
                  <c:v>-32.989339999999999</c:v>
                </c:pt>
                <c:pt idx="163">
                  <c:v>-33.161149999999999</c:v>
                </c:pt>
                <c:pt idx="164">
                  <c:v>-33.3279</c:v>
                </c:pt>
                <c:pt idx="165">
                  <c:v>-33.489720000000005</c:v>
                </c:pt>
                <c:pt idx="166">
                  <c:v>-33.64678</c:v>
                </c:pt>
                <c:pt idx="167">
                  <c:v>-33.799250000000001</c:v>
                </c:pt>
                <c:pt idx="168">
                  <c:v>-33.947369999999999</c:v>
                </c:pt>
                <c:pt idx="169">
                  <c:v>-34.091350000000006</c:v>
                </c:pt>
                <c:pt idx="170">
                  <c:v>-34.231470000000002</c:v>
                </c:pt>
                <c:pt idx="171">
                  <c:v>-34.36797</c:v>
                </c:pt>
                <c:pt idx="172">
                  <c:v>-34.501139999999999</c:v>
                </c:pt>
                <c:pt idx="173">
                  <c:v>-34.631259999999997</c:v>
                </c:pt>
                <c:pt idx="174">
                  <c:v>-34.75864</c:v>
                </c:pt>
                <c:pt idx="175">
                  <c:v>-34.883539999999996</c:v>
                </c:pt>
                <c:pt idx="176">
                  <c:v>-35.006270000000001</c:v>
                </c:pt>
                <c:pt idx="177">
                  <c:v>-35.127099999999999</c:v>
                </c:pt>
                <c:pt idx="178">
                  <c:v>-35.246290000000002</c:v>
                </c:pt>
                <c:pt idx="179">
                  <c:v>-35.364090000000004</c:v>
                </c:pt>
                <c:pt idx="180">
                  <c:v>-35.480739999999997</c:v>
                </c:pt>
                <c:pt idx="181">
                  <c:v>-35.596450000000004</c:v>
                </c:pt>
                <c:pt idx="182">
                  <c:v>-35.711390000000002</c:v>
                </c:pt>
                <c:pt idx="183">
                  <c:v>-35.825710000000001</c:v>
                </c:pt>
                <c:pt idx="184">
                  <c:v>-35.939530000000005</c:v>
                </c:pt>
                <c:pt idx="185">
                  <c:v>-36.05292</c:v>
                </c:pt>
                <c:pt idx="186">
                  <c:v>-36.165930000000003</c:v>
                </c:pt>
                <c:pt idx="187">
                  <c:v>-36.27854</c:v>
                </c:pt>
                <c:pt idx="188">
                  <c:v>-36.390699999999995</c:v>
                </c:pt>
                <c:pt idx="189">
                  <c:v>-36.502310000000001</c:v>
                </c:pt>
                <c:pt idx="190">
                  <c:v>-36.613240000000005</c:v>
                </c:pt>
                <c:pt idx="191">
                  <c:v>-36.723269999999999</c:v>
                </c:pt>
                <c:pt idx="192">
                  <c:v>-36.832180000000001</c:v>
                </c:pt>
                <c:pt idx="193">
                  <c:v>-36.93967</c:v>
                </c:pt>
                <c:pt idx="194">
                  <c:v>-37.04542</c:v>
                </c:pt>
                <c:pt idx="195">
                  <c:v>-37.149059999999999</c:v>
                </c:pt>
                <c:pt idx="196">
                  <c:v>-37.250219999999999</c:v>
                </c:pt>
                <c:pt idx="197">
                  <c:v>-37.348479999999995</c:v>
                </c:pt>
                <c:pt idx="198">
                  <c:v>-37.443420000000003</c:v>
                </c:pt>
                <c:pt idx="199">
                  <c:v>-37.534649999999999</c:v>
                </c:pt>
                <c:pt idx="200">
                  <c:v>-37.621780000000001</c:v>
                </c:pt>
                <c:pt idx="201">
                  <c:v>-37.704440000000005</c:v>
                </c:pt>
                <c:pt idx="202">
                  <c:v>-37.782350000000001</c:v>
                </c:pt>
                <c:pt idx="203">
                  <c:v>-37.85528</c:v>
                </c:pt>
                <c:pt idx="204">
                  <c:v>-37.923069999999996</c:v>
                </c:pt>
                <c:pt idx="205">
                  <c:v>-37.985690000000005</c:v>
                </c:pt>
                <c:pt idx="206">
                  <c:v>-38.043199999999999</c:v>
                </c:pt>
                <c:pt idx="207">
                  <c:v>-38.095790000000001</c:v>
                </c:pt>
                <c:pt idx="208">
                  <c:v>-38.143770000000004</c:v>
                </c:pt>
                <c:pt idx="209">
                  <c:v>-38.187570000000001</c:v>
                </c:pt>
                <c:pt idx="210">
                  <c:v>-38.227779999999996</c:v>
                </c:pt>
                <c:pt idx="211">
                  <c:v>-38.265070000000001</c:v>
                </c:pt>
                <c:pt idx="212">
                  <c:v>-38.300229999999999</c:v>
                </c:pt>
                <c:pt idx="213">
                  <c:v>-38.33417</c:v>
                </c:pt>
                <c:pt idx="214">
                  <c:v>-38.36786</c:v>
                </c:pt>
                <c:pt idx="215">
                  <c:v>-38.402320000000003</c:v>
                </c:pt>
                <c:pt idx="216">
                  <c:v>-38.438659999999999</c:v>
                </c:pt>
                <c:pt idx="217">
                  <c:v>-38.477969999999999</c:v>
                </c:pt>
                <c:pt idx="218">
                  <c:v>-38.521380000000001</c:v>
                </c:pt>
                <c:pt idx="219">
                  <c:v>-38.569990000000004</c:v>
                </c:pt>
                <c:pt idx="220">
                  <c:v>-38.624859999999998</c:v>
                </c:pt>
                <c:pt idx="221">
                  <c:v>-38.68703</c:v>
                </c:pt>
                <c:pt idx="222">
                  <c:v>-38.757429999999999</c:v>
                </c:pt>
                <c:pt idx="223">
                  <c:v>-38.836910000000003</c:v>
                </c:pt>
                <c:pt idx="224">
                  <c:v>-38.926220000000001</c:v>
                </c:pt>
                <c:pt idx="225">
                  <c:v>-39.025919999999999</c:v>
                </c:pt>
                <c:pt idx="226">
                  <c:v>-39.13644</c:v>
                </c:pt>
                <c:pt idx="227">
                  <c:v>-39.25797</c:v>
                </c:pt>
                <c:pt idx="228">
                  <c:v>-39.390439999999998</c:v>
                </c:pt>
                <c:pt idx="229">
                  <c:v>-39.53349</c:v>
                </c:pt>
                <c:pt idx="230">
                  <c:v>-39.68638</c:v>
                </c:pt>
                <c:pt idx="231">
                  <c:v>-39.84796</c:v>
                </c:pt>
                <c:pt idx="232">
                  <c:v>-40.016549999999995</c:v>
                </c:pt>
                <c:pt idx="233">
                  <c:v>-40.189930000000004</c:v>
                </c:pt>
                <c:pt idx="234">
                  <c:v>-40.36524</c:v>
                </c:pt>
                <c:pt idx="235">
                  <c:v>-40.53895</c:v>
                </c:pt>
                <c:pt idx="236">
                  <c:v>-40.706890000000001</c:v>
                </c:pt>
                <c:pt idx="237">
                  <c:v>-40.864239999999995</c:v>
                </c:pt>
                <c:pt idx="238">
                  <c:v>-41.005780000000001</c:v>
                </c:pt>
                <c:pt idx="239">
                  <c:v>-41.12603</c:v>
                </c:pt>
                <c:pt idx="240">
                  <c:v>-41.21969</c:v>
                </c:pt>
                <c:pt idx="241">
                  <c:v>-41.281999999999996</c:v>
                </c:pt>
                <c:pt idx="242">
                  <c:v>-41.309269999999998</c:v>
                </c:pt>
                <c:pt idx="243">
                  <c:v>-41.299260000000004</c:v>
                </c:pt>
                <c:pt idx="244">
                  <c:v>-41.2515</c:v>
                </c:pt>
                <c:pt idx="245">
                  <c:v>-41.167380000000001</c:v>
                </c:pt>
                <c:pt idx="246">
                  <c:v>-41.05003</c:v>
                </c:pt>
                <c:pt idx="247">
                  <c:v>-40.904040000000002</c:v>
                </c:pt>
                <c:pt idx="248">
                  <c:v>-40.735039999999998</c:v>
                </c:pt>
                <c:pt idx="249">
                  <c:v>-40.549199999999999</c:v>
                </c:pt>
                <c:pt idx="250">
                  <c:v>-40.352829999999997</c:v>
                </c:pt>
                <c:pt idx="251">
                  <c:v>-40.152010000000004</c:v>
                </c:pt>
                <c:pt idx="252">
                  <c:v>-39.952390000000001</c:v>
                </c:pt>
                <c:pt idx="253">
                  <c:v>-39.758989999999997</c:v>
                </c:pt>
                <c:pt idx="254">
                  <c:v>-39.576189999999997</c:v>
                </c:pt>
                <c:pt idx="255">
                  <c:v>-39.407679999999999</c:v>
                </c:pt>
                <c:pt idx="256">
                  <c:v>-39.256509999999999</c:v>
                </c:pt>
                <c:pt idx="257">
                  <c:v>-39.125160000000001</c:v>
                </c:pt>
                <c:pt idx="258">
                  <c:v>-39.015540000000001</c:v>
                </c:pt>
                <c:pt idx="259">
                  <c:v>-38.929079999999999</c:v>
                </c:pt>
                <c:pt idx="260">
                  <c:v>-38.866730000000004</c:v>
                </c:pt>
                <c:pt idx="261">
                  <c:v>-38.828990000000005</c:v>
                </c:pt>
                <c:pt idx="262">
                  <c:v>-38.815889999999996</c:v>
                </c:pt>
                <c:pt idx="263">
                  <c:v>-38.82696</c:v>
                </c:pt>
                <c:pt idx="264">
                  <c:v>-38.861199999999997</c:v>
                </c:pt>
                <c:pt idx="265">
                  <c:v>-38.916969999999999</c:v>
                </c:pt>
                <c:pt idx="266">
                  <c:v>-38.99192</c:v>
                </c:pt>
                <c:pt idx="267">
                  <c:v>-39.082850000000001</c:v>
                </c:pt>
                <c:pt idx="268">
                  <c:v>-39.185639999999999</c:v>
                </c:pt>
                <c:pt idx="269">
                  <c:v>-39.295140000000004</c:v>
                </c:pt>
                <c:pt idx="270">
                  <c:v>-39.405149999999999</c:v>
                </c:pt>
                <c:pt idx="271">
                  <c:v>-39.508510000000001</c:v>
                </c:pt>
                <c:pt idx="272">
                  <c:v>-39.597300000000004</c:v>
                </c:pt>
                <c:pt idx="273">
                  <c:v>-39.663330000000002</c:v>
                </c:pt>
                <c:pt idx="274">
                  <c:v>-39.698729999999998</c:v>
                </c:pt>
                <c:pt idx="275">
                  <c:v>-39.696770000000001</c:v>
                </c:pt>
                <c:pt idx="276">
                  <c:v>-39.652699999999996</c:v>
                </c:pt>
                <c:pt idx="277">
                  <c:v>-39.564390000000003</c:v>
                </c:pt>
                <c:pt idx="278">
                  <c:v>-39.432680000000005</c:v>
                </c:pt>
                <c:pt idx="279">
                  <c:v>-39.261330000000001</c:v>
                </c:pt>
                <c:pt idx="280">
                  <c:v>-39.056519999999999</c:v>
                </c:pt>
                <c:pt idx="281">
                  <c:v>-38.826120000000003</c:v>
                </c:pt>
                <c:pt idx="282">
                  <c:v>-38.578850000000003</c:v>
                </c:pt>
                <c:pt idx="283">
                  <c:v>-38.323560000000001</c:v>
                </c:pt>
                <c:pt idx="284">
                  <c:v>-38.068650000000005</c:v>
                </c:pt>
                <c:pt idx="285">
                  <c:v>-37.821750000000002</c:v>
                </c:pt>
                <c:pt idx="286">
                  <c:v>-37.589559999999999</c:v>
                </c:pt>
                <c:pt idx="287">
                  <c:v>-37.377800000000001</c:v>
                </c:pt>
                <c:pt idx="288">
                  <c:v>-37.191310000000001</c:v>
                </c:pt>
                <c:pt idx="289">
                  <c:v>-37.034170000000003</c:v>
                </c:pt>
                <c:pt idx="290">
                  <c:v>-36.909819999999996</c:v>
                </c:pt>
                <c:pt idx="291">
                  <c:v>-36.821179999999998</c:v>
                </c:pt>
                <c:pt idx="292">
                  <c:v>-36.770809999999997</c:v>
                </c:pt>
                <c:pt idx="293">
                  <c:v>-36.760950000000001</c:v>
                </c:pt>
                <c:pt idx="294">
                  <c:v>-36.793660000000003</c:v>
                </c:pt>
                <c:pt idx="295">
                  <c:v>-36.870800000000003</c:v>
                </c:pt>
                <c:pt idx="296">
                  <c:v>-36.99409</c:v>
                </c:pt>
                <c:pt idx="297">
                  <c:v>-37.16507</c:v>
                </c:pt>
                <c:pt idx="298">
                  <c:v>-37.385010000000001</c:v>
                </c:pt>
                <c:pt idx="299">
                  <c:v>-37.654719999999998</c:v>
                </c:pt>
                <c:pt idx="300">
                  <c:v>-37.974260000000001</c:v>
                </c:pt>
                <c:pt idx="301">
                  <c:v>-38.342449999999999</c:v>
                </c:pt>
                <c:pt idx="302">
                  <c:v>-38.756050000000002</c:v>
                </c:pt>
                <c:pt idx="303">
                  <c:v>-39.208629999999999</c:v>
                </c:pt>
                <c:pt idx="304">
                  <c:v>-39.688860000000005</c:v>
                </c:pt>
                <c:pt idx="305">
                  <c:v>-40.178380000000004</c:v>
                </c:pt>
                <c:pt idx="306">
                  <c:v>-40.649650000000001</c:v>
                </c:pt>
                <c:pt idx="307">
                  <c:v>-41.064980000000006</c:v>
                </c:pt>
                <c:pt idx="308">
                  <c:v>-41.378950000000003</c:v>
                </c:pt>
                <c:pt idx="309">
                  <c:v>-41.54654</c:v>
                </c:pt>
                <c:pt idx="310">
                  <c:v>-41.536299999999997</c:v>
                </c:pt>
                <c:pt idx="311">
                  <c:v>-41.342370000000003</c:v>
                </c:pt>
                <c:pt idx="312">
                  <c:v>-40.987110000000001</c:v>
                </c:pt>
                <c:pt idx="313">
                  <c:v>-40.512129999999999</c:v>
                </c:pt>
                <c:pt idx="314">
                  <c:v>-39.96461</c:v>
                </c:pt>
                <c:pt idx="315">
                  <c:v>-39.386679999999998</c:v>
                </c:pt>
                <c:pt idx="316">
                  <c:v>-38.81082</c:v>
                </c:pt>
                <c:pt idx="317">
                  <c:v>-38.259730000000005</c:v>
                </c:pt>
                <c:pt idx="318">
                  <c:v>-37.74821</c:v>
                </c:pt>
                <c:pt idx="319">
                  <c:v>-37.285420000000002</c:v>
                </c:pt>
                <c:pt idx="320">
                  <c:v>-36.876800000000003</c:v>
                </c:pt>
                <c:pt idx="321">
                  <c:v>-36.525459999999995</c:v>
                </c:pt>
                <c:pt idx="322">
                  <c:v>-36.233170000000001</c:v>
                </c:pt>
                <c:pt idx="323">
                  <c:v>-36.001010000000001</c:v>
                </c:pt>
                <c:pt idx="324">
                  <c:v>-35.82976</c:v>
                </c:pt>
                <c:pt idx="325">
                  <c:v>-35.720269999999999</c:v>
                </c:pt>
                <c:pt idx="326">
                  <c:v>-35.6736</c:v>
                </c:pt>
                <c:pt idx="327">
                  <c:v>-35.691230000000004</c:v>
                </c:pt>
                <c:pt idx="328">
                  <c:v>-35.77516</c:v>
                </c:pt>
                <c:pt idx="329">
                  <c:v>-35.928089999999997</c:v>
                </c:pt>
                <c:pt idx="330">
                  <c:v>-36.15354</c:v>
                </c:pt>
                <c:pt idx="331">
                  <c:v>-36.45608</c:v>
                </c:pt>
                <c:pt idx="332">
                  <c:v>-36.841540000000002</c:v>
                </c:pt>
                <c:pt idx="333">
                  <c:v>-37.317270000000001</c:v>
                </c:pt>
                <c:pt idx="334">
                  <c:v>-37.89255</c:v>
                </c:pt>
                <c:pt idx="335">
                  <c:v>-38.578870000000002</c:v>
                </c:pt>
                <c:pt idx="336">
                  <c:v>-39.390209999999996</c:v>
                </c:pt>
                <c:pt idx="337">
                  <c:v>-40.342680000000001</c:v>
                </c:pt>
                <c:pt idx="338">
                  <c:v>-41.452359999999999</c:v>
                </c:pt>
                <c:pt idx="339">
                  <c:v>-42.72748</c:v>
                </c:pt>
                <c:pt idx="340">
                  <c:v>-44.145009999999999</c:v>
                </c:pt>
                <c:pt idx="341">
                  <c:v>-45.589489999999998</c:v>
                </c:pt>
                <c:pt idx="342">
                  <c:v>-46.743510000000001</c:v>
                </c:pt>
                <c:pt idx="343">
                  <c:v>-47.097650000000002</c:v>
                </c:pt>
                <c:pt idx="344">
                  <c:v>-46.420180000000002</c:v>
                </c:pt>
                <c:pt idx="345">
                  <c:v>-45.081199999999995</c:v>
                </c:pt>
                <c:pt idx="346">
                  <c:v>-43.56306</c:v>
                </c:pt>
                <c:pt idx="347">
                  <c:v>-42.118160000000003</c:v>
                </c:pt>
                <c:pt idx="348">
                  <c:v>-40.827829999999999</c:v>
                </c:pt>
                <c:pt idx="349">
                  <c:v>-39.702860000000001</c:v>
                </c:pt>
                <c:pt idx="350">
                  <c:v>-38.731660000000005</c:v>
                </c:pt>
                <c:pt idx="351">
                  <c:v>-37.897869999999998</c:v>
                </c:pt>
                <c:pt idx="352">
                  <c:v>-37.186030000000002</c:v>
                </c:pt>
                <c:pt idx="353">
                  <c:v>-36.583039999999997</c:v>
                </c:pt>
                <c:pt idx="354">
                  <c:v>-36.078320000000005</c:v>
                </c:pt>
                <c:pt idx="355">
                  <c:v>-35.663460000000001</c:v>
                </c:pt>
                <c:pt idx="356">
                  <c:v>-35.331949999999999</c:v>
                </c:pt>
                <c:pt idx="357">
                  <c:v>-35.078829999999996</c:v>
                </c:pt>
                <c:pt idx="358">
                  <c:v>-34.900490000000005</c:v>
                </c:pt>
                <c:pt idx="359">
                  <c:v>-34.794440000000002</c:v>
                </c:pt>
                <c:pt idx="360">
                  <c:v>-34.759240000000005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DDD-4B1D-882D-3F3DAA2B1D12}"/>
            </c:ext>
          </c:extLst>
        </c:ser>
        <c:ser>
          <c:idx val="2"/>
          <c:order val="2"/>
          <c:tx>
            <c:v>45X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Sheet1!$J$1098:$J$1458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Sheet1!$L$1098:$L$1458</c:f>
              <c:numCache>
                <c:formatCode>0.000</c:formatCode>
                <c:ptCount val="361"/>
                <c:pt idx="0">
                  <c:v>-264.30583000000001</c:v>
                </c:pt>
                <c:pt idx="1">
                  <c:v>-91.642259999999993</c:v>
                </c:pt>
                <c:pt idx="2">
                  <c:v>-79.615449999999996</c:v>
                </c:pt>
                <c:pt idx="3">
                  <c:v>-72.595799999999997</c:v>
                </c:pt>
                <c:pt idx="4">
                  <c:v>-67.63185</c:v>
                </c:pt>
                <c:pt idx="5">
                  <c:v>-63.798679999999997</c:v>
                </c:pt>
                <c:pt idx="6">
                  <c:v>-60.6843</c:v>
                </c:pt>
                <c:pt idx="7">
                  <c:v>-58.06897</c:v>
                </c:pt>
                <c:pt idx="8">
                  <c:v>-55.821510000000004</c:v>
                </c:pt>
                <c:pt idx="9">
                  <c:v>-53.85736</c:v>
                </c:pt>
                <c:pt idx="10">
                  <c:v>-52.118749999999999</c:v>
                </c:pt>
                <c:pt idx="11">
                  <c:v>-50.564529999999998</c:v>
                </c:pt>
                <c:pt idx="12">
                  <c:v>-49.16431</c:v>
                </c:pt>
                <c:pt idx="13">
                  <c:v>-47.895020000000002</c:v>
                </c:pt>
                <c:pt idx="14">
                  <c:v>-46.738759999999999</c:v>
                </c:pt>
                <c:pt idx="15">
                  <c:v>-45.681339999999999</c:v>
                </c:pt>
                <c:pt idx="16">
                  <c:v>-44.711349999999996</c:v>
                </c:pt>
                <c:pt idx="17">
                  <c:v>-43.819469999999995</c:v>
                </c:pt>
                <c:pt idx="18">
                  <c:v>-42.997979999999998</c:v>
                </c:pt>
                <c:pt idx="19">
                  <c:v>-42.240449999999996</c:v>
                </c:pt>
                <c:pt idx="20">
                  <c:v>-41.541449999999998</c:v>
                </c:pt>
                <c:pt idx="21">
                  <c:v>-40.896360000000001</c:v>
                </c:pt>
                <c:pt idx="22">
                  <c:v>-40.301220000000001</c:v>
                </c:pt>
                <c:pt idx="23">
                  <c:v>-39.752629999999996</c:v>
                </c:pt>
                <c:pt idx="24">
                  <c:v>-39.247630000000001</c:v>
                </c:pt>
                <c:pt idx="25">
                  <c:v>-38.783650000000002</c:v>
                </c:pt>
                <c:pt idx="26">
                  <c:v>-38.358429999999998</c:v>
                </c:pt>
                <c:pt idx="27">
                  <c:v>-37.97</c:v>
                </c:pt>
                <c:pt idx="28">
                  <c:v>-37.616610000000001</c:v>
                </c:pt>
                <c:pt idx="29">
                  <c:v>-37.296729999999997</c:v>
                </c:pt>
                <c:pt idx="30">
                  <c:v>-37.008989999999997</c:v>
                </c:pt>
                <c:pt idx="31">
                  <c:v>-36.752200000000002</c:v>
                </c:pt>
                <c:pt idx="32">
                  <c:v>-36.525279999999995</c:v>
                </c:pt>
                <c:pt idx="33">
                  <c:v>-36.327269999999999</c:v>
                </c:pt>
                <c:pt idx="34">
                  <c:v>-36.157340000000005</c:v>
                </c:pt>
                <c:pt idx="35">
                  <c:v>-36.01473</c:v>
                </c:pt>
                <c:pt idx="36">
                  <c:v>-35.898780000000002</c:v>
                </c:pt>
                <c:pt idx="37">
                  <c:v>-35.808890000000005</c:v>
                </c:pt>
                <c:pt idx="38">
                  <c:v>-35.744529999999997</c:v>
                </c:pt>
                <c:pt idx="39">
                  <c:v>-35.70523</c:v>
                </c:pt>
                <c:pt idx="40">
                  <c:v>-35.690579999999997</c:v>
                </c:pt>
                <c:pt idx="41">
                  <c:v>-35.700189999999999</c:v>
                </c:pt>
                <c:pt idx="42">
                  <c:v>-35.733710000000002</c:v>
                </c:pt>
                <c:pt idx="43">
                  <c:v>-35.790819999999997</c:v>
                </c:pt>
                <c:pt idx="44">
                  <c:v>-35.871229999999997</c:v>
                </c:pt>
                <c:pt idx="45">
                  <c:v>-35.974630000000005</c:v>
                </c:pt>
                <c:pt idx="46">
                  <c:v>-36.100719999999995</c:v>
                </c:pt>
                <c:pt idx="47">
                  <c:v>-36.249169999999999</c:v>
                </c:pt>
                <c:pt idx="48">
                  <c:v>-36.419620000000002</c:v>
                </c:pt>
                <c:pt idx="49">
                  <c:v>-36.611640000000001</c:v>
                </c:pt>
                <c:pt idx="50">
                  <c:v>-36.824730000000002</c:v>
                </c:pt>
                <c:pt idx="51">
                  <c:v>-37.058250000000001</c:v>
                </c:pt>
                <c:pt idx="52">
                  <c:v>-37.311419999999998</c:v>
                </c:pt>
                <c:pt idx="53">
                  <c:v>-37.583240000000004</c:v>
                </c:pt>
                <c:pt idx="54">
                  <c:v>-37.872479999999996</c:v>
                </c:pt>
                <c:pt idx="55">
                  <c:v>-38.17756</c:v>
                </c:pt>
                <c:pt idx="56">
                  <c:v>-38.496499999999997</c:v>
                </c:pt>
                <c:pt idx="57">
                  <c:v>-38.826859999999996</c:v>
                </c:pt>
                <c:pt idx="58">
                  <c:v>-39.165599999999998</c:v>
                </c:pt>
                <c:pt idx="59">
                  <c:v>-39.509070000000001</c:v>
                </c:pt>
                <c:pt idx="60">
                  <c:v>-39.852879999999999</c:v>
                </c:pt>
                <c:pt idx="61">
                  <c:v>-40.191940000000002</c:v>
                </c:pt>
                <c:pt idx="62">
                  <c:v>-40.52046</c:v>
                </c:pt>
                <c:pt idx="63">
                  <c:v>-40.83211</c:v>
                </c:pt>
                <c:pt idx="64">
                  <c:v>-41.120260000000002</c:v>
                </c:pt>
                <c:pt idx="65">
                  <c:v>-41.378389999999996</c:v>
                </c:pt>
                <c:pt idx="66">
                  <c:v>-41.600499999999997</c:v>
                </c:pt>
                <c:pt idx="67">
                  <c:v>-41.781750000000002</c:v>
                </c:pt>
                <c:pt idx="68">
                  <c:v>-41.918859999999995</c:v>
                </c:pt>
                <c:pt idx="69">
                  <c:v>-42.010509999999996</c:v>
                </c:pt>
                <c:pt idx="70">
                  <c:v>-42.057500000000005</c:v>
                </c:pt>
                <c:pt idx="71">
                  <c:v>-42.062570000000001</c:v>
                </c:pt>
                <c:pt idx="72">
                  <c:v>-42.030090000000001</c:v>
                </c:pt>
                <c:pt idx="73">
                  <c:v>-41.965580000000003</c:v>
                </c:pt>
                <c:pt idx="74">
                  <c:v>-41.875109999999999</c:v>
                </c:pt>
                <c:pt idx="75">
                  <c:v>-41.764870000000002</c:v>
                </c:pt>
                <c:pt idx="76">
                  <c:v>-41.640779999999999</c:v>
                </c:pt>
                <c:pt idx="77">
                  <c:v>-41.508210000000005</c:v>
                </c:pt>
                <c:pt idx="78">
                  <c:v>-41.371809999999996</c:v>
                </c:pt>
                <c:pt idx="79">
                  <c:v>-41.235550000000003</c:v>
                </c:pt>
                <c:pt idx="80">
                  <c:v>-41.102630000000005</c:v>
                </c:pt>
                <c:pt idx="81">
                  <c:v>-40.975619999999999</c:v>
                </c:pt>
                <c:pt idx="82">
                  <c:v>-40.856490000000001</c:v>
                </c:pt>
                <c:pt idx="83">
                  <c:v>-40.746719999999996</c:v>
                </c:pt>
                <c:pt idx="84">
                  <c:v>-40.647369999999995</c:v>
                </c:pt>
                <c:pt idx="85">
                  <c:v>-40.559150000000002</c:v>
                </c:pt>
                <c:pt idx="86">
                  <c:v>-40.482489999999999</c:v>
                </c:pt>
                <c:pt idx="87">
                  <c:v>-40.417609999999996</c:v>
                </c:pt>
                <c:pt idx="88">
                  <c:v>-40.364540000000005</c:v>
                </c:pt>
                <c:pt idx="89">
                  <c:v>-40.323180000000001</c:v>
                </c:pt>
                <c:pt idx="90">
                  <c:v>-40.293310000000005</c:v>
                </c:pt>
                <c:pt idx="91">
                  <c:v>-40.274650000000001</c:v>
                </c:pt>
                <c:pt idx="92">
                  <c:v>-40.266829999999999</c:v>
                </c:pt>
                <c:pt idx="93">
                  <c:v>-40.269449999999999</c:v>
                </c:pt>
                <c:pt idx="94">
                  <c:v>-40.282070000000004</c:v>
                </c:pt>
                <c:pt idx="95">
                  <c:v>-40.304230000000004</c:v>
                </c:pt>
                <c:pt idx="96">
                  <c:v>-40.335450000000002</c:v>
                </c:pt>
                <c:pt idx="97">
                  <c:v>-40.375250000000001</c:v>
                </c:pt>
                <c:pt idx="98">
                  <c:v>-40.42315</c:v>
                </c:pt>
                <c:pt idx="99">
                  <c:v>-40.478629999999995</c:v>
                </c:pt>
                <c:pt idx="100">
                  <c:v>-40.541229999999999</c:v>
                </c:pt>
                <c:pt idx="101">
                  <c:v>-40.610439999999997</c:v>
                </c:pt>
                <c:pt idx="102">
                  <c:v>-40.685810000000004</c:v>
                </c:pt>
                <c:pt idx="103">
                  <c:v>-40.766840000000002</c:v>
                </c:pt>
                <c:pt idx="104">
                  <c:v>-40.853079999999999</c:v>
                </c:pt>
                <c:pt idx="105">
                  <c:v>-40.94408</c:v>
                </c:pt>
                <c:pt idx="106">
                  <c:v>-41.039370000000005</c:v>
                </c:pt>
                <c:pt idx="107">
                  <c:v>-41.138530000000003</c:v>
                </c:pt>
                <c:pt idx="108">
                  <c:v>-41.241129999999998</c:v>
                </c:pt>
                <c:pt idx="109">
                  <c:v>-41.346739999999997</c:v>
                </c:pt>
                <c:pt idx="110">
                  <c:v>-41.454940000000001</c:v>
                </c:pt>
                <c:pt idx="111">
                  <c:v>-41.565330000000003</c:v>
                </c:pt>
                <c:pt idx="112">
                  <c:v>-41.677530000000004</c:v>
                </c:pt>
                <c:pt idx="113">
                  <c:v>-41.791129999999995</c:v>
                </c:pt>
                <c:pt idx="114">
                  <c:v>-41.90578</c:v>
                </c:pt>
                <c:pt idx="115">
                  <c:v>-42.021119999999996</c:v>
                </c:pt>
                <c:pt idx="116">
                  <c:v>-42.136800000000001</c:v>
                </c:pt>
                <c:pt idx="117">
                  <c:v>-42.252490000000002</c:v>
                </c:pt>
                <c:pt idx="118">
                  <c:v>-42.367890000000003</c:v>
                </c:pt>
                <c:pt idx="119">
                  <c:v>-42.48272</c:v>
                </c:pt>
                <c:pt idx="120">
                  <c:v>-42.596710000000002</c:v>
                </c:pt>
                <c:pt idx="121">
                  <c:v>-42.709630000000004</c:v>
                </c:pt>
                <c:pt idx="122">
                  <c:v>-42.821280000000002</c:v>
                </c:pt>
                <c:pt idx="123">
                  <c:v>-42.931480000000001</c:v>
                </c:pt>
                <c:pt idx="124">
                  <c:v>-43.040089999999999</c:v>
                </c:pt>
                <c:pt idx="125">
                  <c:v>-43.147000000000006</c:v>
                </c:pt>
                <c:pt idx="126">
                  <c:v>-43.252130000000001</c:v>
                </c:pt>
                <c:pt idx="127">
                  <c:v>-43.355440000000002</c:v>
                </c:pt>
                <c:pt idx="128">
                  <c:v>-43.45693</c:v>
                </c:pt>
                <c:pt idx="129">
                  <c:v>-43.556619999999995</c:v>
                </c:pt>
                <c:pt idx="130">
                  <c:v>-43.65455</c:v>
                </c:pt>
                <c:pt idx="131">
                  <c:v>-43.750810000000001</c:v>
                </c:pt>
                <c:pt idx="132">
                  <c:v>-43.845510000000004</c:v>
                </c:pt>
                <c:pt idx="133">
                  <c:v>-43.938749999999999</c:v>
                </c:pt>
                <c:pt idx="134">
                  <c:v>-44.030670000000001</c:v>
                </c:pt>
                <c:pt idx="135">
                  <c:v>-44.121430000000004</c:v>
                </c:pt>
                <c:pt idx="136">
                  <c:v>-44.211150000000004</c:v>
                </c:pt>
                <c:pt idx="137">
                  <c:v>-44.3</c:v>
                </c:pt>
                <c:pt idx="138">
                  <c:v>-44.388100000000001</c:v>
                </c:pt>
                <c:pt idx="139">
                  <c:v>-44.475589999999997</c:v>
                </c:pt>
                <c:pt idx="140">
                  <c:v>-44.56259</c:v>
                </c:pt>
                <c:pt idx="141">
                  <c:v>-44.649169999999998</c:v>
                </c:pt>
                <c:pt idx="142">
                  <c:v>-44.735420000000005</c:v>
                </c:pt>
                <c:pt idx="143">
                  <c:v>-44.821359999999999</c:v>
                </c:pt>
                <c:pt idx="144">
                  <c:v>-44.90701</c:v>
                </c:pt>
                <c:pt idx="145">
                  <c:v>-44.992329999999995</c:v>
                </c:pt>
                <c:pt idx="146">
                  <c:v>-45.077259999999995</c:v>
                </c:pt>
                <c:pt idx="147">
                  <c:v>-45.16169</c:v>
                </c:pt>
                <c:pt idx="148">
                  <c:v>-45.2455</c:v>
                </c:pt>
                <c:pt idx="149">
                  <c:v>-45.328490000000002</c:v>
                </c:pt>
                <c:pt idx="150">
                  <c:v>-45.410470000000004</c:v>
                </c:pt>
                <c:pt idx="151">
                  <c:v>-45.491169999999997</c:v>
                </c:pt>
                <c:pt idx="152">
                  <c:v>-45.570340000000002</c:v>
                </c:pt>
                <c:pt idx="153">
                  <c:v>-45.647670000000005</c:v>
                </c:pt>
                <c:pt idx="154">
                  <c:v>-45.722830000000002</c:v>
                </c:pt>
                <c:pt idx="155">
                  <c:v>-45.79551</c:v>
                </c:pt>
                <c:pt idx="156">
                  <c:v>-45.865349999999999</c:v>
                </c:pt>
                <c:pt idx="157">
                  <c:v>-45.932029999999997</c:v>
                </c:pt>
                <c:pt idx="158">
                  <c:v>-45.995220000000003</c:v>
                </c:pt>
                <c:pt idx="159">
                  <c:v>-46.05462</c:v>
                </c:pt>
                <c:pt idx="160">
                  <c:v>-46.109949999999998</c:v>
                </c:pt>
                <c:pt idx="161">
                  <c:v>-46.160979999999995</c:v>
                </c:pt>
                <c:pt idx="162">
                  <c:v>-46.207530000000006</c:v>
                </c:pt>
                <c:pt idx="163">
                  <c:v>-46.249459999999999</c:v>
                </c:pt>
                <c:pt idx="164">
                  <c:v>-46.28669</c:v>
                </c:pt>
                <c:pt idx="165">
                  <c:v>-46.319240000000001</c:v>
                </c:pt>
                <c:pt idx="166">
                  <c:v>-46.347160000000002</c:v>
                </c:pt>
                <c:pt idx="167">
                  <c:v>-46.37059</c:v>
                </c:pt>
                <c:pt idx="168">
                  <c:v>-46.389740000000003</c:v>
                </c:pt>
                <c:pt idx="169">
                  <c:v>-46.404879999999999</c:v>
                </c:pt>
                <c:pt idx="170">
                  <c:v>-46.416359999999997</c:v>
                </c:pt>
                <c:pt idx="171">
                  <c:v>-46.42456</c:v>
                </c:pt>
                <c:pt idx="172">
                  <c:v>-46.429940000000002</c:v>
                </c:pt>
                <c:pt idx="173">
                  <c:v>-46.432990000000004</c:v>
                </c:pt>
                <c:pt idx="174">
                  <c:v>-46.434229999999999</c:v>
                </c:pt>
                <c:pt idx="175">
                  <c:v>-46.43421</c:v>
                </c:pt>
                <c:pt idx="176">
                  <c:v>-46.433480000000003</c:v>
                </c:pt>
                <c:pt idx="177">
                  <c:v>-46.43262</c:v>
                </c:pt>
                <c:pt idx="178">
                  <c:v>-46.432169999999999</c:v>
                </c:pt>
                <c:pt idx="179">
                  <c:v>-46.432690000000001</c:v>
                </c:pt>
                <c:pt idx="180">
                  <c:v>-46.434699999999999</c:v>
                </c:pt>
                <c:pt idx="181">
                  <c:v>-46.438690000000001</c:v>
                </c:pt>
                <c:pt idx="182">
                  <c:v>-46.445120000000003</c:v>
                </c:pt>
                <c:pt idx="183">
                  <c:v>-46.45438</c:v>
                </c:pt>
                <c:pt idx="184">
                  <c:v>-46.466839999999998</c:v>
                </c:pt>
                <c:pt idx="185">
                  <c:v>-46.482799999999997</c:v>
                </c:pt>
                <c:pt idx="186">
                  <c:v>-46.502479999999998</c:v>
                </c:pt>
                <c:pt idx="187">
                  <c:v>-46.526049999999998</c:v>
                </c:pt>
                <c:pt idx="188">
                  <c:v>-46.55359</c:v>
                </c:pt>
                <c:pt idx="189">
                  <c:v>-46.585120000000003</c:v>
                </c:pt>
                <c:pt idx="190">
                  <c:v>-46.620539999999998</c:v>
                </c:pt>
                <c:pt idx="191">
                  <c:v>-46.659700000000001</c:v>
                </c:pt>
                <c:pt idx="192">
                  <c:v>-46.70232</c:v>
                </c:pt>
                <c:pt idx="193">
                  <c:v>-46.748040000000003</c:v>
                </c:pt>
                <c:pt idx="194">
                  <c:v>-46.796390000000002</c:v>
                </c:pt>
                <c:pt idx="195">
                  <c:v>-46.846829999999997</c:v>
                </c:pt>
                <c:pt idx="196">
                  <c:v>-46.898690000000002</c:v>
                </c:pt>
                <c:pt idx="197">
                  <c:v>-46.951230000000002</c:v>
                </c:pt>
                <c:pt idx="198">
                  <c:v>-47.003610000000002</c:v>
                </c:pt>
                <c:pt idx="199">
                  <c:v>-47.054960000000001</c:v>
                </c:pt>
                <c:pt idx="200">
                  <c:v>-47.104329999999997</c:v>
                </c:pt>
                <c:pt idx="201">
                  <c:v>-47.150770000000001</c:v>
                </c:pt>
                <c:pt idx="202">
                  <c:v>-47.19332</c:v>
                </c:pt>
                <c:pt idx="203">
                  <c:v>-47.231070000000003</c:v>
                </c:pt>
                <c:pt idx="204">
                  <c:v>-47.263210000000001</c:v>
                </c:pt>
                <c:pt idx="205">
                  <c:v>-47.289000000000001</c:v>
                </c:pt>
                <c:pt idx="206">
                  <c:v>-47.30791</c:v>
                </c:pt>
                <c:pt idx="207">
                  <c:v>-47.31955</c:v>
                </c:pt>
                <c:pt idx="208">
                  <c:v>-47.323799999999999</c:v>
                </c:pt>
                <c:pt idx="209">
                  <c:v>-47.320749999999997</c:v>
                </c:pt>
                <c:pt idx="210">
                  <c:v>-47.310769999999998</c:v>
                </c:pt>
                <c:pt idx="211">
                  <c:v>-47.294460000000001</c:v>
                </c:pt>
                <c:pt idx="212">
                  <c:v>-47.272710000000004</c:v>
                </c:pt>
                <c:pt idx="213">
                  <c:v>-47.246609999999997</c:v>
                </c:pt>
                <c:pt idx="214">
                  <c:v>-47.217469999999999</c:v>
                </c:pt>
                <c:pt idx="215">
                  <c:v>-47.18676</c:v>
                </c:pt>
                <c:pt idx="216">
                  <c:v>-47.156100000000002</c:v>
                </c:pt>
                <c:pt idx="217">
                  <c:v>-47.127200000000002</c:v>
                </c:pt>
                <c:pt idx="218">
                  <c:v>-47.10183</c:v>
                </c:pt>
                <c:pt idx="219">
                  <c:v>-47.081800000000001</c:v>
                </c:pt>
                <c:pt idx="220">
                  <c:v>-47.068899999999999</c:v>
                </c:pt>
                <c:pt idx="221">
                  <c:v>-47.064909999999998</c:v>
                </c:pt>
                <c:pt idx="222">
                  <c:v>-47.07152</c:v>
                </c:pt>
                <c:pt idx="223">
                  <c:v>-47.090389999999999</c:v>
                </c:pt>
                <c:pt idx="224">
                  <c:v>-47.123069999999998</c:v>
                </c:pt>
                <c:pt idx="225">
                  <c:v>-47.170990000000003</c:v>
                </c:pt>
                <c:pt idx="226">
                  <c:v>-47.235460000000003</c:v>
                </c:pt>
                <c:pt idx="227">
                  <c:v>-47.31765</c:v>
                </c:pt>
                <c:pt idx="228">
                  <c:v>-47.418509999999998</c:v>
                </c:pt>
                <c:pt idx="229">
                  <c:v>-47.538809999999998</c:v>
                </c:pt>
                <c:pt idx="230">
                  <c:v>-47.679009999999998</c:v>
                </c:pt>
                <c:pt idx="231">
                  <c:v>-47.839219999999997</c:v>
                </c:pt>
                <c:pt idx="232">
                  <c:v>-48.019109999999998</c:v>
                </c:pt>
                <c:pt idx="233">
                  <c:v>-48.217790000000001</c:v>
                </c:pt>
                <c:pt idx="234">
                  <c:v>-48.433619999999998</c:v>
                </c:pt>
                <c:pt idx="235">
                  <c:v>-48.664050000000003</c:v>
                </c:pt>
                <c:pt idx="236">
                  <c:v>-48.9054</c:v>
                </c:pt>
                <c:pt idx="237">
                  <c:v>-49.152610000000003</c:v>
                </c:pt>
                <c:pt idx="238">
                  <c:v>-49.399090000000001</c:v>
                </c:pt>
                <c:pt idx="239">
                  <c:v>-49.636540000000004</c:v>
                </c:pt>
                <c:pt idx="240">
                  <c:v>-49.855110000000003</c:v>
                </c:pt>
                <c:pt idx="241">
                  <c:v>-50.043730000000004</c:v>
                </c:pt>
                <c:pt idx="242">
                  <c:v>-50.190919999999998</c:v>
                </c:pt>
                <c:pt idx="243">
                  <c:v>-50.28595</c:v>
                </c:pt>
                <c:pt idx="244">
                  <c:v>-50.320349999999998</c:v>
                </c:pt>
                <c:pt idx="245">
                  <c:v>-50.289239999999999</c:v>
                </c:pt>
                <c:pt idx="246">
                  <c:v>-50.192309999999999</c:v>
                </c:pt>
                <c:pt idx="247">
                  <c:v>-50.033909999999999</c:v>
                </c:pt>
                <c:pt idx="248">
                  <c:v>-49.822400000000002</c:v>
                </c:pt>
                <c:pt idx="249">
                  <c:v>-49.568800000000003</c:v>
                </c:pt>
                <c:pt idx="250">
                  <c:v>-49.28537</c:v>
                </c:pt>
                <c:pt idx="251">
                  <c:v>-48.984259999999999</c:v>
                </c:pt>
                <c:pt idx="252">
                  <c:v>-48.676659999999998</c:v>
                </c:pt>
                <c:pt idx="253">
                  <c:v>-48.372239999999998</c:v>
                </c:pt>
                <c:pt idx="254">
                  <c:v>-48.079039999999999</c:v>
                </c:pt>
                <c:pt idx="255">
                  <c:v>-47.803469999999997</c:v>
                </c:pt>
                <c:pt idx="256">
                  <c:v>-47.550510000000003</c:v>
                </c:pt>
                <c:pt idx="257">
                  <c:v>-47.323929999999997</c:v>
                </c:pt>
                <c:pt idx="258">
                  <c:v>-47.126489999999997</c:v>
                </c:pt>
                <c:pt idx="259">
                  <c:v>-46.960099999999997</c:v>
                </c:pt>
                <c:pt idx="260">
                  <c:v>-46.825949999999999</c:v>
                </c:pt>
                <c:pt idx="261">
                  <c:v>-46.724629999999998</c:v>
                </c:pt>
                <c:pt idx="262">
                  <c:v>-46.656129999999997</c:v>
                </c:pt>
                <c:pt idx="263">
                  <c:v>-46.619860000000003</c:v>
                </c:pt>
                <c:pt idx="264">
                  <c:v>-46.614570000000001</c:v>
                </c:pt>
                <c:pt idx="265">
                  <c:v>-46.638289999999998</c:v>
                </c:pt>
                <c:pt idx="266">
                  <c:v>-46.688139999999997</c:v>
                </c:pt>
                <c:pt idx="267">
                  <c:v>-46.760199999999998</c:v>
                </c:pt>
                <c:pt idx="268">
                  <c:v>-46.849310000000003</c:v>
                </c:pt>
                <c:pt idx="269">
                  <c:v>-46.948880000000003</c:v>
                </c:pt>
                <c:pt idx="270">
                  <c:v>-47.050809999999998</c:v>
                </c:pt>
                <c:pt idx="271">
                  <c:v>-47.145539999999997</c:v>
                </c:pt>
                <c:pt idx="272">
                  <c:v>-47.222360000000002</c:v>
                </c:pt>
                <c:pt idx="273">
                  <c:v>-47.270040000000002</c:v>
                </c:pt>
                <c:pt idx="274">
                  <c:v>-47.277929999999998</c:v>
                </c:pt>
                <c:pt idx="275">
                  <c:v>-47.237169999999999</c:v>
                </c:pt>
                <c:pt idx="276">
                  <c:v>-47.142049999999998</c:v>
                </c:pt>
                <c:pt idx="277">
                  <c:v>-46.990990000000004</c:v>
                </c:pt>
                <c:pt idx="278">
                  <c:v>-46.786819999999999</c:v>
                </c:pt>
                <c:pt idx="279">
                  <c:v>-46.536349999999999</c:v>
                </c:pt>
                <c:pt idx="280">
                  <c:v>-46.249319999999997</c:v>
                </c:pt>
                <c:pt idx="281">
                  <c:v>-45.937069999999999</c:v>
                </c:pt>
                <c:pt idx="282">
                  <c:v>-45.611289999999997</c:v>
                </c:pt>
                <c:pt idx="283">
                  <c:v>-45.28304</c:v>
                </c:pt>
                <c:pt idx="284">
                  <c:v>-44.962249999999997</c:v>
                </c:pt>
                <c:pt idx="285">
                  <c:v>-44.65737</c:v>
                </c:pt>
                <c:pt idx="286">
                  <c:v>-44.375479999999996</c:v>
                </c:pt>
                <c:pt idx="287">
                  <c:v>-44.122340000000001</c:v>
                </c:pt>
                <c:pt idx="288">
                  <c:v>-43.902659999999997</c:v>
                </c:pt>
                <c:pt idx="289">
                  <c:v>-43.720280000000002</c:v>
                </c:pt>
                <c:pt idx="290">
                  <c:v>-43.57837</c:v>
                </c:pt>
                <c:pt idx="291">
                  <c:v>-43.479659999999996</c:v>
                </c:pt>
                <c:pt idx="292">
                  <c:v>-43.42653</c:v>
                </c:pt>
                <c:pt idx="293">
                  <c:v>-43.421140000000001</c:v>
                </c:pt>
                <c:pt idx="294">
                  <c:v>-43.465499999999999</c:v>
                </c:pt>
                <c:pt idx="295">
                  <c:v>-43.561520000000002</c:v>
                </c:pt>
                <c:pt idx="296">
                  <c:v>-43.710979999999999</c:v>
                </c:pt>
                <c:pt idx="297">
                  <c:v>-43.915440000000004</c:v>
                </c:pt>
                <c:pt idx="298">
                  <c:v>-44.17606</c:v>
                </c:pt>
                <c:pt idx="299">
                  <c:v>-44.493279999999999</c:v>
                </c:pt>
                <c:pt idx="300">
                  <c:v>-44.866199999999999</c:v>
                </c:pt>
                <c:pt idx="301">
                  <c:v>-45.29166</c:v>
                </c:pt>
                <c:pt idx="302">
                  <c:v>-45.762740000000001</c:v>
                </c:pt>
                <c:pt idx="303">
                  <c:v>-46.266530000000003</c:v>
                </c:pt>
                <c:pt idx="304">
                  <c:v>-46.781260000000003</c:v>
                </c:pt>
                <c:pt idx="305">
                  <c:v>-47.273159999999997</c:v>
                </c:pt>
                <c:pt idx="306">
                  <c:v>-47.695190000000004</c:v>
                </c:pt>
                <c:pt idx="307">
                  <c:v>-47.990929999999999</c:v>
                </c:pt>
                <c:pt idx="308">
                  <c:v>-48.107170000000004</c:v>
                </c:pt>
                <c:pt idx="309">
                  <c:v>-48.012860000000003</c:v>
                </c:pt>
                <c:pt idx="310">
                  <c:v>-47.713160000000002</c:v>
                </c:pt>
                <c:pt idx="311">
                  <c:v>-47.24718</c:v>
                </c:pt>
                <c:pt idx="312">
                  <c:v>-46.671379999999999</c:v>
                </c:pt>
                <c:pt idx="313">
                  <c:v>-46.041510000000002</c:v>
                </c:pt>
                <c:pt idx="314">
                  <c:v>-45.402299999999997</c:v>
                </c:pt>
                <c:pt idx="315">
                  <c:v>-44.785260000000001</c:v>
                </c:pt>
                <c:pt idx="316">
                  <c:v>-44.210799999999999</c:v>
                </c:pt>
                <c:pt idx="317">
                  <c:v>-43.691310000000001</c:v>
                </c:pt>
                <c:pt idx="318">
                  <c:v>-43.23404</c:v>
                </c:pt>
                <c:pt idx="319">
                  <c:v>-42.843150000000001</c:v>
                </c:pt>
                <c:pt idx="320">
                  <c:v>-42.521050000000002</c:v>
                </c:pt>
                <c:pt idx="321">
                  <c:v>-42.269419999999997</c:v>
                </c:pt>
                <c:pt idx="322">
                  <c:v>-42.089700000000001</c:v>
                </c:pt>
                <c:pt idx="323">
                  <c:v>-41.983580000000003</c:v>
                </c:pt>
                <c:pt idx="324">
                  <c:v>-41.953289999999996</c:v>
                </c:pt>
                <c:pt idx="325">
                  <c:v>-42.001829999999998</c:v>
                </c:pt>
                <c:pt idx="326">
                  <c:v>-42.133240000000001</c:v>
                </c:pt>
                <c:pt idx="327">
                  <c:v>-42.352869999999996</c:v>
                </c:pt>
                <c:pt idx="328">
                  <c:v>-42.66769</c:v>
                </c:pt>
                <c:pt idx="329">
                  <c:v>-43.086709999999997</c:v>
                </c:pt>
                <c:pt idx="330">
                  <c:v>-43.62133</c:v>
                </c:pt>
                <c:pt idx="331">
                  <c:v>-44.285669999999996</c:v>
                </c:pt>
                <c:pt idx="332">
                  <c:v>-45.096400000000003</c:v>
                </c:pt>
                <c:pt idx="333">
                  <c:v>-46.070650000000001</c:v>
                </c:pt>
                <c:pt idx="334">
                  <c:v>-47.218400000000003</c:v>
                </c:pt>
                <c:pt idx="335">
                  <c:v>-48.518439999999998</c:v>
                </c:pt>
                <c:pt idx="336">
                  <c:v>-49.853369999999998</c:v>
                </c:pt>
                <c:pt idx="337">
                  <c:v>-50.888440000000003</c:v>
                </c:pt>
                <c:pt idx="338">
                  <c:v>-51.078400000000002</c:v>
                </c:pt>
                <c:pt idx="339">
                  <c:v>-50.189239999999998</c:v>
                </c:pt>
                <c:pt idx="340">
                  <c:v>-48.635210000000001</c:v>
                </c:pt>
                <c:pt idx="341">
                  <c:v>-46.920679999999997</c:v>
                </c:pt>
                <c:pt idx="342">
                  <c:v>-45.294530000000002</c:v>
                </c:pt>
                <c:pt idx="343">
                  <c:v>-43.830770000000001</c:v>
                </c:pt>
                <c:pt idx="344">
                  <c:v>-42.535070000000005</c:v>
                </c:pt>
                <c:pt idx="345">
                  <c:v>-41.392780000000002</c:v>
                </c:pt>
                <c:pt idx="346">
                  <c:v>-40.385590000000001</c:v>
                </c:pt>
                <c:pt idx="347">
                  <c:v>-39.496639999999999</c:v>
                </c:pt>
                <c:pt idx="348">
                  <c:v>-38.71172</c:v>
                </c:pt>
                <c:pt idx="349">
                  <c:v>-38.019210000000001</c:v>
                </c:pt>
                <c:pt idx="350">
                  <c:v>-37.409700000000001</c:v>
                </c:pt>
                <c:pt idx="351">
                  <c:v>-36.875599999999999</c:v>
                </c:pt>
                <c:pt idx="352">
                  <c:v>-36.410759999999996</c:v>
                </c:pt>
                <c:pt idx="353">
                  <c:v>-36.010239999999996</c:v>
                </c:pt>
                <c:pt idx="354">
                  <c:v>-35.670059999999999</c:v>
                </c:pt>
                <c:pt idx="355">
                  <c:v>-35.387010000000004</c:v>
                </c:pt>
                <c:pt idx="356">
                  <c:v>-35.158590000000004</c:v>
                </c:pt>
                <c:pt idx="357">
                  <c:v>-34.98283</c:v>
                </c:pt>
                <c:pt idx="358">
                  <c:v>-34.858289999999997</c:v>
                </c:pt>
                <c:pt idx="359">
                  <c:v>-34.78396</c:v>
                </c:pt>
                <c:pt idx="360">
                  <c:v>-34.759240000000005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DDD-4B1D-882D-3F3DAA2B1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77592"/>
        <c:axId val="208077920"/>
      </c:scatterChart>
      <c:valAx>
        <c:axId val="208077592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920"/>
        <c:crossesAt val="-90"/>
        <c:crossBetween val="midCat"/>
        <c:majorUnit val="30"/>
        <c:minorUnit val="10"/>
      </c:valAx>
      <c:valAx>
        <c:axId val="208077920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Gain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592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9868328958880143"/>
          <c:y val="0.28157407407407409"/>
          <c:w val="0.31930008748906386"/>
          <c:h val="7.81255468066491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/>
              <a:t>45 Degree Horn; 2.4 GHz</a:t>
            </a:r>
            <a:r>
              <a:rPr lang="en-US" sz="1050" b="1" baseline="0"/>
              <a:t>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H</c:v>
          </c:tx>
          <c:spPr>
            <a:ln w="19050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Sheet1!$S$1463:$S$1823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Sheet1!$U$1463:$U$1823</c:f>
              <c:numCache>
                <c:formatCode>0.000</c:formatCode>
                <c:ptCount val="361"/>
                <c:pt idx="0">
                  <c:v>-1.7000000000066962E-4</c:v>
                </c:pt>
                <c:pt idx="1">
                  <c:v>-3.900000000012227E-4</c:v>
                </c:pt>
                <c:pt idx="2">
                  <c:v>-1.0399999999997078E-3</c:v>
                </c:pt>
                <c:pt idx="3">
                  <c:v>-2.1400000000006969E-3</c:v>
                </c:pt>
                <c:pt idx="4">
                  <c:v>-3.7400000000005207E-3</c:v>
                </c:pt>
                <c:pt idx="5">
                  <c:v>-5.890000000000839E-3</c:v>
                </c:pt>
                <c:pt idx="6">
                  <c:v>-8.6500000000011568E-3</c:v>
                </c:pt>
                <c:pt idx="7">
                  <c:v>-1.2120000000001241E-2</c:v>
                </c:pt>
                <c:pt idx="8">
                  <c:v>-1.641000000000048E-2</c:v>
                </c:pt>
                <c:pt idx="9">
                  <c:v>-2.1650000000001057E-2</c:v>
                </c:pt>
                <c:pt idx="10">
                  <c:v>-2.8000000000000469E-2</c:v>
                </c:pt>
                <c:pt idx="11">
                  <c:v>-3.5640000000000782E-2</c:v>
                </c:pt>
                <c:pt idx="12">
                  <c:v>-4.4780000000001152E-2</c:v>
                </c:pt>
                <c:pt idx="13">
                  <c:v>-5.5670000000000996E-2</c:v>
                </c:pt>
                <c:pt idx="14">
                  <c:v>-6.8559999999999732E-2</c:v>
                </c:pt>
                <c:pt idx="15">
                  <c:v>-8.373000000000097E-2</c:v>
                </c:pt>
                <c:pt idx="16">
                  <c:v>-0.1014999999999997</c:v>
                </c:pt>
                <c:pt idx="17">
                  <c:v>-0.1222000000000012</c:v>
                </c:pt>
                <c:pt idx="18">
                  <c:v>-0.14616999999999969</c:v>
                </c:pt>
                <c:pt idx="19">
                  <c:v>-0.17378000000000071</c:v>
                </c:pt>
                <c:pt idx="20">
                  <c:v>-0.2053799999999999</c:v>
                </c:pt>
                <c:pt idx="21">
                  <c:v>-0.24136000000000024</c:v>
                </c:pt>
                <c:pt idx="22">
                  <c:v>-0.28209000000000017</c:v>
                </c:pt>
                <c:pt idx="23">
                  <c:v>-0.3279399999999999</c:v>
                </c:pt>
                <c:pt idx="24">
                  <c:v>-0.37926000000000037</c:v>
                </c:pt>
                <c:pt idx="25">
                  <c:v>-0.43642999999999965</c:v>
                </c:pt>
                <c:pt idx="26">
                  <c:v>-0.49975000000000058</c:v>
                </c:pt>
                <c:pt idx="27">
                  <c:v>-0.56954999999999956</c:v>
                </c:pt>
                <c:pt idx="28">
                  <c:v>-0.64611000000000018</c:v>
                </c:pt>
                <c:pt idx="29">
                  <c:v>-0.72970000000000113</c:v>
                </c:pt>
                <c:pt idx="30">
                  <c:v>-0.82052999999999976</c:v>
                </c:pt>
                <c:pt idx="31">
                  <c:v>-0.91882000000000019</c:v>
                </c:pt>
                <c:pt idx="32">
                  <c:v>-1.0247200000000003</c:v>
                </c:pt>
                <c:pt idx="33">
                  <c:v>-1.1383500000000009</c:v>
                </c:pt>
                <c:pt idx="34">
                  <c:v>-1.2598099999999999</c:v>
                </c:pt>
                <c:pt idx="35">
                  <c:v>-1.3891299999999998</c:v>
                </c:pt>
                <c:pt idx="36">
                  <c:v>-1.5263400000000011</c:v>
                </c:pt>
                <c:pt idx="37">
                  <c:v>-1.6714000000000002</c:v>
                </c:pt>
                <c:pt idx="38">
                  <c:v>-1.8242200000000004</c:v>
                </c:pt>
                <c:pt idx="39">
                  <c:v>-1.9847200000000011</c:v>
                </c:pt>
                <c:pt idx="40">
                  <c:v>-2.1527200000000004</c:v>
                </c:pt>
                <c:pt idx="41">
                  <c:v>-2.3280500000000011</c:v>
                </c:pt>
                <c:pt idx="42">
                  <c:v>-2.5104699999999998</c:v>
                </c:pt>
                <c:pt idx="43">
                  <c:v>-2.6997300000000006</c:v>
                </c:pt>
                <c:pt idx="44">
                  <c:v>-2.8955400000000004</c:v>
                </c:pt>
                <c:pt idx="45">
                  <c:v>-3.0975800000000007</c:v>
                </c:pt>
                <c:pt idx="46">
                  <c:v>-3.3055099999999999</c:v>
                </c:pt>
                <c:pt idx="47">
                  <c:v>-3.5189599999999999</c:v>
                </c:pt>
                <c:pt idx="48">
                  <c:v>-3.7375600000000002</c:v>
                </c:pt>
                <c:pt idx="49">
                  <c:v>-3.9609120000000004</c:v>
                </c:pt>
                <c:pt idx="50">
                  <c:v>-4.1886310000000009</c:v>
                </c:pt>
                <c:pt idx="51">
                  <c:v>-4.4203270000000003</c:v>
                </c:pt>
                <c:pt idx="52">
                  <c:v>-4.6556180000000005</c:v>
                </c:pt>
                <c:pt idx="53">
                  <c:v>-4.8941400000000002</c:v>
                </c:pt>
                <c:pt idx="54">
                  <c:v>-5.1355520000000006</c:v>
                </c:pt>
                <c:pt idx="55">
                  <c:v>-5.3795380000000002</c:v>
                </c:pt>
                <c:pt idx="56">
                  <c:v>-5.6258189999999999</c:v>
                </c:pt>
                <c:pt idx="57">
                  <c:v>-5.874155</c:v>
                </c:pt>
                <c:pt idx="58">
                  <c:v>-6.1243510000000008</c:v>
                </c:pt>
                <c:pt idx="59">
                  <c:v>-6.3762560000000006</c:v>
                </c:pt>
                <c:pt idx="60">
                  <c:v>-6.6297700000000006</c:v>
                </c:pt>
                <c:pt idx="61">
                  <c:v>-6.8848440000000002</c:v>
                </c:pt>
                <c:pt idx="62">
                  <c:v>-7.1414770000000001</c:v>
                </c:pt>
                <c:pt idx="63">
                  <c:v>-7.3997160000000006</c:v>
                </c:pt>
                <c:pt idx="64">
                  <c:v>-7.6596530000000005</c:v>
                </c:pt>
                <c:pt idx="65">
                  <c:v>-7.9214200000000003</c:v>
                </c:pt>
                <c:pt idx="66">
                  <c:v>-8.1851839999999996</c:v>
                </c:pt>
                <c:pt idx="67">
                  <c:v>-8.4511439999999993</c:v>
                </c:pt>
                <c:pt idx="68">
                  <c:v>-8.7195180000000008</c:v>
                </c:pt>
                <c:pt idx="69">
                  <c:v>-8.9905439999999999</c:v>
                </c:pt>
                <c:pt idx="70">
                  <c:v>-9.2644680000000008</c:v>
                </c:pt>
                <c:pt idx="71">
                  <c:v>-9.5415379999999992</c:v>
                </c:pt>
                <c:pt idx="72">
                  <c:v>-9.8219969999999996</c:v>
                </c:pt>
                <c:pt idx="73">
                  <c:v>-10.106079000000001</c:v>
                </c:pt>
                <c:pt idx="74">
                  <c:v>-10.393998</c:v>
                </c:pt>
                <c:pt idx="75">
                  <c:v>-10.68595</c:v>
                </c:pt>
                <c:pt idx="76">
                  <c:v>-10.982099</c:v>
                </c:pt>
                <c:pt idx="77">
                  <c:v>-11.282578000000001</c:v>
                </c:pt>
                <c:pt idx="78">
                  <c:v>-11.587486</c:v>
                </c:pt>
                <c:pt idx="79">
                  <c:v>-11.896879999999999</c:v>
                </c:pt>
                <c:pt idx="80">
                  <c:v>-12.210776000000001</c:v>
                </c:pt>
                <c:pt idx="81">
                  <c:v>-12.529147</c:v>
                </c:pt>
                <c:pt idx="82">
                  <c:v>-12.851917</c:v>
                </c:pt>
                <c:pt idx="83">
                  <c:v>-13.1789664</c:v>
                </c:pt>
                <c:pt idx="84">
                  <c:v>-13.510125</c:v>
                </c:pt>
                <c:pt idx="85">
                  <c:v>-13.8451766</c:v>
                </c:pt>
                <c:pt idx="86">
                  <c:v>-14.1838578</c:v>
                </c:pt>
                <c:pt idx="87">
                  <c:v>-14.5258597</c:v>
                </c:pt>
                <c:pt idx="88">
                  <c:v>-14.8708297</c:v>
                </c:pt>
                <c:pt idx="89">
                  <c:v>-15.218375</c:v>
                </c:pt>
                <c:pt idx="90">
                  <c:v>-15.568064</c:v>
                </c:pt>
                <c:pt idx="91">
                  <c:v>-15.919434000000001</c:v>
                </c:pt>
                <c:pt idx="92">
                  <c:v>-16.271995</c:v>
                </c:pt>
                <c:pt idx="93">
                  <c:v>-16.625233000000001</c:v>
                </c:pt>
                <c:pt idx="94">
                  <c:v>-16.978624</c:v>
                </c:pt>
                <c:pt idx="95">
                  <c:v>-17.331633</c:v>
                </c:pt>
                <c:pt idx="96">
                  <c:v>-17.683730000000001</c:v>
                </c:pt>
                <c:pt idx="97">
                  <c:v>-18.034393999999999</c:v>
                </c:pt>
                <c:pt idx="98">
                  <c:v>-18.383125</c:v>
                </c:pt>
                <c:pt idx="99">
                  <c:v>-18.729452000000002</c:v>
                </c:pt>
                <c:pt idx="100">
                  <c:v>-19.072942000000001</c:v>
                </c:pt>
                <c:pt idx="101">
                  <c:v>-19.413209000000002</c:v>
                </c:pt>
                <c:pt idx="102">
                  <c:v>-19.749919999999999</c:v>
                </c:pt>
                <c:pt idx="103">
                  <c:v>-20.082802999999998</c:v>
                </c:pt>
                <c:pt idx="104">
                  <c:v>-20.411650000000002</c:v>
                </c:pt>
                <c:pt idx="105">
                  <c:v>-20.736322000000001</c:v>
                </c:pt>
                <c:pt idx="106">
                  <c:v>-21.056747999999999</c:v>
                </c:pt>
                <c:pt idx="107">
                  <c:v>-21.372925000000002</c:v>
                </c:pt>
                <c:pt idx="108">
                  <c:v>-21.684918</c:v>
                </c:pt>
                <c:pt idx="109">
                  <c:v>-21.992850000000001</c:v>
                </c:pt>
                <c:pt idx="110">
                  <c:v>-22.296903999999998</c:v>
                </c:pt>
                <c:pt idx="111">
                  <c:v>-22.597307999999998</c:v>
                </c:pt>
                <c:pt idx="112">
                  <c:v>-22.894334000000001</c:v>
                </c:pt>
                <c:pt idx="113">
                  <c:v>-23.188287000000003</c:v>
                </c:pt>
                <c:pt idx="114">
                  <c:v>-23.479495</c:v>
                </c:pt>
                <c:pt idx="115">
                  <c:v>-23.768304999999998</c:v>
                </c:pt>
                <c:pt idx="116">
                  <c:v>-24.055070000000001</c:v>
                </c:pt>
                <c:pt idx="117">
                  <c:v>-24.340139999999998</c:v>
                </c:pt>
                <c:pt idx="118">
                  <c:v>-24.62387</c:v>
                </c:pt>
                <c:pt idx="119">
                  <c:v>-24.906590000000001</c:v>
                </c:pt>
                <c:pt idx="120">
                  <c:v>-25.188610000000001</c:v>
                </c:pt>
                <c:pt idx="121">
                  <c:v>-25.47025</c:v>
                </c:pt>
                <c:pt idx="122">
                  <c:v>-25.751760000000001</c:v>
                </c:pt>
                <c:pt idx="123">
                  <c:v>-26.033380000000001</c:v>
                </c:pt>
                <c:pt idx="124">
                  <c:v>-26.315350000000002</c:v>
                </c:pt>
                <c:pt idx="125">
                  <c:v>-26.597830000000002</c:v>
                </c:pt>
                <c:pt idx="126">
                  <c:v>-26.880980000000001</c:v>
                </c:pt>
                <c:pt idx="127">
                  <c:v>-27.164920000000002</c:v>
                </c:pt>
                <c:pt idx="128">
                  <c:v>-27.449739999999998</c:v>
                </c:pt>
                <c:pt idx="129">
                  <c:v>-27.735509999999998</c:v>
                </c:pt>
                <c:pt idx="130">
                  <c:v>-28.022260000000003</c:v>
                </c:pt>
                <c:pt idx="131">
                  <c:v>-28.310000000000002</c:v>
                </c:pt>
                <c:pt idx="132">
                  <c:v>-28.598700000000001</c:v>
                </c:pt>
                <c:pt idx="133">
                  <c:v>-28.88832</c:v>
                </c:pt>
                <c:pt idx="134">
                  <c:v>-29.178800000000003</c:v>
                </c:pt>
                <c:pt idx="135">
                  <c:v>-29.47006</c:v>
                </c:pt>
                <c:pt idx="136">
                  <c:v>-29.761980000000001</c:v>
                </c:pt>
                <c:pt idx="137">
                  <c:v>-30.054459999999999</c:v>
                </c:pt>
                <c:pt idx="138">
                  <c:v>-30.347360000000002</c:v>
                </c:pt>
                <c:pt idx="139">
                  <c:v>-30.640520000000002</c:v>
                </c:pt>
                <c:pt idx="140">
                  <c:v>-30.933799999999998</c:v>
                </c:pt>
                <c:pt idx="141">
                  <c:v>-31.227029999999999</c:v>
                </c:pt>
                <c:pt idx="142">
                  <c:v>-31.520029999999998</c:v>
                </c:pt>
                <c:pt idx="143">
                  <c:v>-31.812640000000002</c:v>
                </c:pt>
                <c:pt idx="144">
                  <c:v>-32.104649999999999</c:v>
                </c:pt>
                <c:pt idx="145">
                  <c:v>-32.395910000000001</c:v>
                </c:pt>
                <c:pt idx="146">
                  <c:v>-32.686210000000003</c:v>
                </c:pt>
                <c:pt idx="147">
                  <c:v>-32.975380000000001</c:v>
                </c:pt>
                <c:pt idx="148">
                  <c:v>-33.263240000000003</c:v>
                </c:pt>
                <c:pt idx="149">
                  <c:v>-33.549610000000001</c:v>
                </c:pt>
                <c:pt idx="150">
                  <c:v>-33.834330000000001</c:v>
                </c:pt>
                <c:pt idx="151">
                  <c:v>-34.117229999999999</c:v>
                </c:pt>
                <c:pt idx="152">
                  <c:v>-34.398150000000001</c:v>
                </c:pt>
                <c:pt idx="153">
                  <c:v>-34.676949999999998</c:v>
                </c:pt>
                <c:pt idx="154">
                  <c:v>-34.953490000000002</c:v>
                </c:pt>
                <c:pt idx="155">
                  <c:v>-35.227640000000001</c:v>
                </c:pt>
                <c:pt idx="156">
                  <c:v>-35.499290000000002</c:v>
                </c:pt>
                <c:pt idx="157">
                  <c:v>-35.768320000000003</c:v>
                </c:pt>
                <c:pt idx="158">
                  <c:v>-36.034649999999999</c:v>
                </c:pt>
                <c:pt idx="159">
                  <c:v>-36.298189999999998</c:v>
                </c:pt>
                <c:pt idx="160">
                  <c:v>-36.558860000000003</c:v>
                </c:pt>
                <c:pt idx="161">
                  <c:v>-36.81662</c:v>
                </c:pt>
                <c:pt idx="162">
                  <c:v>-37.071399999999997</c:v>
                </c:pt>
                <c:pt idx="163">
                  <c:v>-37.323180000000001</c:v>
                </c:pt>
                <c:pt idx="164">
                  <c:v>-37.571930000000002</c:v>
                </c:pt>
                <c:pt idx="165">
                  <c:v>-37.817619999999998</c:v>
                </c:pt>
                <c:pt idx="166">
                  <c:v>-38.06026</c:v>
                </c:pt>
                <c:pt idx="167">
                  <c:v>-38.299840000000003</c:v>
                </c:pt>
                <c:pt idx="168">
                  <c:v>-38.536369999999998</c:v>
                </c:pt>
                <c:pt idx="169">
                  <c:v>-38.769880000000001</c:v>
                </c:pt>
                <c:pt idx="170">
                  <c:v>-39.000390000000003</c:v>
                </c:pt>
                <c:pt idx="171">
                  <c:v>-39.227919999999997</c:v>
                </c:pt>
                <c:pt idx="172">
                  <c:v>-39.45252</c:v>
                </c:pt>
                <c:pt idx="173">
                  <c:v>-39.674219999999998</c:v>
                </c:pt>
                <c:pt idx="174">
                  <c:v>-39.893070000000002</c:v>
                </c:pt>
                <c:pt idx="175">
                  <c:v>-40.109110000000001</c:v>
                </c:pt>
                <c:pt idx="176">
                  <c:v>-40.322400000000002</c:v>
                </c:pt>
                <c:pt idx="177">
                  <c:v>-40.532980000000002</c:v>
                </c:pt>
                <c:pt idx="178">
                  <c:v>-40.74091</c:v>
                </c:pt>
                <c:pt idx="179">
                  <c:v>-40.94623</c:v>
                </c:pt>
                <c:pt idx="180">
                  <c:v>-41.149000000000001</c:v>
                </c:pt>
                <c:pt idx="181">
                  <c:v>-41.349260000000001</c:v>
                </c:pt>
                <c:pt idx="182">
                  <c:v>-41.547060000000002</c:v>
                </c:pt>
                <c:pt idx="183">
                  <c:v>-41.742449999999998</c:v>
                </c:pt>
                <c:pt idx="184">
                  <c:v>-41.935479999999998</c:v>
                </c:pt>
                <c:pt idx="185">
                  <c:v>-42.126179999999998</c:v>
                </c:pt>
                <c:pt idx="186">
                  <c:v>-42.314599999999999</c:v>
                </c:pt>
                <c:pt idx="187">
                  <c:v>-42.500779999999999</c:v>
                </c:pt>
                <c:pt idx="188">
                  <c:v>-42.684759999999997</c:v>
                </c:pt>
                <c:pt idx="189">
                  <c:v>-42.866570000000003</c:v>
                </c:pt>
                <c:pt idx="190">
                  <c:v>-43.04627</c:v>
                </c:pt>
                <c:pt idx="191">
                  <c:v>-43.223869999999998</c:v>
                </c:pt>
                <c:pt idx="192">
                  <c:v>-43.399439999999998</c:v>
                </c:pt>
                <c:pt idx="193">
                  <c:v>-43.573010000000004</c:v>
                </c:pt>
                <c:pt idx="194">
                  <c:v>-43.744619999999998</c:v>
                </c:pt>
                <c:pt idx="195">
                  <c:v>-43.914340000000003</c:v>
                </c:pt>
                <c:pt idx="196">
                  <c:v>-44.08222</c:v>
                </c:pt>
                <c:pt idx="197">
                  <c:v>-44.24832</c:v>
                </c:pt>
                <c:pt idx="198">
                  <c:v>-44.41272</c:v>
                </c:pt>
                <c:pt idx="199">
                  <c:v>-44.575499999999998</c:v>
                </c:pt>
                <c:pt idx="200">
                  <c:v>-44.736739999999998</c:v>
                </c:pt>
                <c:pt idx="201">
                  <c:v>-44.896529999999998</c:v>
                </c:pt>
                <c:pt idx="202">
                  <c:v>-45.054990000000004</c:v>
                </c:pt>
                <c:pt idx="203">
                  <c:v>-45.212209999999999</c:v>
                </c:pt>
                <c:pt idx="204">
                  <c:v>-45.368310000000001</c:v>
                </c:pt>
                <c:pt idx="205">
                  <c:v>-45.523409999999998</c:v>
                </c:pt>
                <c:pt idx="206">
                  <c:v>-45.677630000000001</c:v>
                </c:pt>
                <c:pt idx="207">
                  <c:v>-45.831090000000003</c:v>
                </c:pt>
                <c:pt idx="208">
                  <c:v>-45.983899999999998</c:v>
                </c:pt>
                <c:pt idx="209">
                  <c:v>-46.136179999999996</c:v>
                </c:pt>
                <c:pt idx="210">
                  <c:v>-46.288029999999999</c:v>
                </c:pt>
                <c:pt idx="211">
                  <c:v>-46.439549999999997</c:v>
                </c:pt>
                <c:pt idx="212">
                  <c:v>-46.590809999999998</c:v>
                </c:pt>
                <c:pt idx="213">
                  <c:v>-46.741869999999999</c:v>
                </c:pt>
                <c:pt idx="214">
                  <c:v>-46.892780000000002</c:v>
                </c:pt>
                <c:pt idx="215">
                  <c:v>-47.043569999999995</c:v>
                </c:pt>
                <c:pt idx="216">
                  <c:v>-47.194240000000001</c:v>
                </c:pt>
                <c:pt idx="217">
                  <c:v>-47.34478</c:v>
                </c:pt>
                <c:pt idx="218">
                  <c:v>-47.495149999999995</c:v>
                </c:pt>
                <c:pt idx="219">
                  <c:v>-47.645319999999998</c:v>
                </c:pt>
                <c:pt idx="220">
                  <c:v>-47.795209999999997</c:v>
                </c:pt>
                <c:pt idx="221">
                  <c:v>-47.944759999999995</c:v>
                </c:pt>
                <c:pt idx="222">
                  <c:v>-48.093890000000002</c:v>
                </c:pt>
                <c:pt idx="223">
                  <c:v>-48.242530000000002</c:v>
                </c:pt>
                <c:pt idx="224">
                  <c:v>-48.390599999999999</c:v>
                </c:pt>
                <c:pt idx="225">
                  <c:v>-48.538039999999995</c:v>
                </c:pt>
                <c:pt idx="226">
                  <c:v>-48.684799999999996</c:v>
                </c:pt>
                <c:pt idx="227">
                  <c:v>-48.830869999999997</c:v>
                </c:pt>
                <c:pt idx="228">
                  <c:v>-48.976230000000001</c:v>
                </c:pt>
                <c:pt idx="229">
                  <c:v>-49.120899999999999</c:v>
                </c:pt>
                <c:pt idx="230">
                  <c:v>-49.264899999999997</c:v>
                </c:pt>
                <c:pt idx="231">
                  <c:v>-49.408279999999998</c:v>
                </c:pt>
                <c:pt idx="232">
                  <c:v>-49.551090000000002</c:v>
                </c:pt>
                <c:pt idx="233">
                  <c:v>-49.693370000000002</c:v>
                </c:pt>
                <c:pt idx="234">
                  <c:v>-49.835160000000002</c:v>
                </c:pt>
                <c:pt idx="235">
                  <c:v>-49.976459999999996</c:v>
                </c:pt>
                <c:pt idx="236">
                  <c:v>-50.117239999999995</c:v>
                </c:pt>
                <c:pt idx="237">
                  <c:v>-50.25741</c:v>
                </c:pt>
                <c:pt idx="238">
                  <c:v>-50.396810000000002</c:v>
                </c:pt>
                <c:pt idx="239">
                  <c:v>-50.535229999999999</c:v>
                </c:pt>
                <c:pt idx="240">
                  <c:v>-50.672379999999997</c:v>
                </c:pt>
                <c:pt idx="241">
                  <c:v>-50.80789</c:v>
                </c:pt>
                <c:pt idx="242">
                  <c:v>-50.94135</c:v>
                </c:pt>
                <c:pt idx="243">
                  <c:v>-51.072299999999998</c:v>
                </c:pt>
                <c:pt idx="244">
                  <c:v>-51.20026</c:v>
                </c:pt>
                <c:pt idx="245">
                  <c:v>-51.324809999999999</c:v>
                </c:pt>
                <c:pt idx="246">
                  <c:v>-51.44556</c:v>
                </c:pt>
                <c:pt idx="247">
                  <c:v>-51.562269999999998</c:v>
                </c:pt>
                <c:pt idx="248">
                  <c:v>-51.674849999999999</c:v>
                </c:pt>
                <c:pt idx="249">
                  <c:v>-51.78342</c:v>
                </c:pt>
                <c:pt idx="250">
                  <c:v>-51.888349999999996</c:v>
                </c:pt>
                <c:pt idx="251">
                  <c:v>-51.990299999999998</c:v>
                </c:pt>
                <c:pt idx="252">
                  <c:v>-52.090220000000002</c:v>
                </c:pt>
                <c:pt idx="253">
                  <c:v>-52.189309999999999</c:v>
                </c:pt>
                <c:pt idx="254">
                  <c:v>-52.289069999999995</c:v>
                </c:pt>
                <c:pt idx="255">
                  <c:v>-52.391199999999998</c:v>
                </c:pt>
                <c:pt idx="256">
                  <c:v>-52.49756</c:v>
                </c:pt>
                <c:pt idx="257">
                  <c:v>-52.610129999999998</c:v>
                </c:pt>
                <c:pt idx="258">
                  <c:v>-52.730879999999999</c:v>
                </c:pt>
                <c:pt idx="259">
                  <c:v>-52.861739999999998</c:v>
                </c:pt>
                <c:pt idx="260">
                  <c:v>-53.004469999999998</c:v>
                </c:pt>
                <c:pt idx="261">
                  <c:v>-53.160620000000002</c:v>
                </c:pt>
                <c:pt idx="262">
                  <c:v>-53.33137</c:v>
                </c:pt>
                <c:pt idx="263">
                  <c:v>-53.517469999999996</c:v>
                </c:pt>
                <c:pt idx="264">
                  <c:v>-53.71913</c:v>
                </c:pt>
                <c:pt idx="265">
                  <c:v>-53.935890000000001</c:v>
                </c:pt>
                <c:pt idx="266">
                  <c:v>-54.166519999999998</c:v>
                </c:pt>
                <c:pt idx="267">
                  <c:v>-54.408949999999997</c:v>
                </c:pt>
                <c:pt idx="268">
                  <c:v>-54.660119999999999</c:v>
                </c:pt>
                <c:pt idx="269">
                  <c:v>-54.916039999999995</c:v>
                </c:pt>
                <c:pt idx="270">
                  <c:v>-55.171779999999998</c:v>
                </c:pt>
                <c:pt idx="271">
                  <c:v>-55.421729999999997</c:v>
                </c:pt>
                <c:pt idx="272">
                  <c:v>-55.659869999999998</c:v>
                </c:pt>
                <c:pt idx="273">
                  <c:v>-55.880319999999998</c:v>
                </c:pt>
                <c:pt idx="274">
                  <c:v>-56.077979999999997</c:v>
                </c:pt>
                <c:pt idx="275">
                  <c:v>-56.249249999999996</c:v>
                </c:pt>
                <c:pt idx="276">
                  <c:v>-56.392589999999998</c:v>
                </c:pt>
                <c:pt idx="277">
                  <c:v>-56.508929999999999</c:v>
                </c:pt>
                <c:pt idx="278">
                  <c:v>-56.601770000000002</c:v>
                </c:pt>
                <c:pt idx="279">
                  <c:v>-56.676829999999995</c:v>
                </c:pt>
                <c:pt idx="280">
                  <c:v>-56.741549999999997</c:v>
                </c:pt>
                <c:pt idx="281">
                  <c:v>-56.804349999999999</c:v>
                </c:pt>
                <c:pt idx="282">
                  <c:v>-56.873930000000001</c:v>
                </c:pt>
                <c:pt idx="283">
                  <c:v>-56.958669999999998</c:v>
                </c:pt>
                <c:pt idx="284">
                  <c:v>-57.066110000000002</c:v>
                </c:pt>
                <c:pt idx="285">
                  <c:v>-57.202570000000001</c:v>
                </c:pt>
                <c:pt idx="286">
                  <c:v>-57.372810000000001</c:v>
                </c:pt>
                <c:pt idx="287">
                  <c:v>-57.579740000000001</c:v>
                </c:pt>
                <c:pt idx="288">
                  <c:v>-57.823979999999999</c:v>
                </c:pt>
                <c:pt idx="289">
                  <c:v>-58.103369999999998</c:v>
                </c:pt>
                <c:pt idx="290">
                  <c:v>-58.412309999999998</c:v>
                </c:pt>
                <c:pt idx="291">
                  <c:v>-58.741030000000002</c:v>
                </c:pt>
                <c:pt idx="292">
                  <c:v>-59.074999999999996</c:v>
                </c:pt>
                <c:pt idx="293">
                  <c:v>-59.394889999999997</c:v>
                </c:pt>
                <c:pt idx="294">
                  <c:v>-59.677720000000001</c:v>
                </c:pt>
                <c:pt idx="295">
                  <c:v>-59.89987</c:v>
                </c:pt>
                <c:pt idx="296">
                  <c:v>-60.04175</c:v>
                </c:pt>
                <c:pt idx="297">
                  <c:v>-60.093130000000002</c:v>
                </c:pt>
                <c:pt idx="298">
                  <c:v>-60.056739999999998</c:v>
                </c:pt>
                <c:pt idx="299">
                  <c:v>-59.948209999999996</c:v>
                </c:pt>
                <c:pt idx="300">
                  <c:v>-59.79251</c:v>
                </c:pt>
                <c:pt idx="301">
                  <c:v>-59.618829999999996</c:v>
                </c:pt>
                <c:pt idx="302">
                  <c:v>-59.455970000000001</c:v>
                </c:pt>
                <c:pt idx="303">
                  <c:v>-59.329679999999996</c:v>
                </c:pt>
                <c:pt idx="304">
                  <c:v>-59.261699999999998</c:v>
                </c:pt>
                <c:pt idx="305">
                  <c:v>-59.269869999999997</c:v>
                </c:pt>
                <c:pt idx="306">
                  <c:v>-59.368739999999995</c:v>
                </c:pt>
                <c:pt idx="307">
                  <c:v>-59.569949999999999</c:v>
                </c:pt>
                <c:pt idx="308">
                  <c:v>-59.881920000000001</c:v>
                </c:pt>
                <c:pt idx="309">
                  <c:v>-60.308059999999998</c:v>
                </c:pt>
                <c:pt idx="310">
                  <c:v>-60.842179999999999</c:v>
                </c:pt>
                <c:pt idx="311">
                  <c:v>-61.458939999999998</c:v>
                </c:pt>
                <c:pt idx="312">
                  <c:v>-62.096980000000002</c:v>
                </c:pt>
                <c:pt idx="313">
                  <c:v>-62.638329999999996</c:v>
                </c:pt>
                <c:pt idx="314">
                  <c:v>-62.908949999999997</c:v>
                </c:pt>
                <c:pt idx="315">
                  <c:v>-62.747119999999995</c:v>
                </c:pt>
                <c:pt idx="316">
                  <c:v>-62.122299999999996</c:v>
                </c:pt>
                <c:pt idx="317">
                  <c:v>-61.1633</c:v>
                </c:pt>
                <c:pt idx="318">
                  <c:v>-60.054269999999995</c:v>
                </c:pt>
                <c:pt idx="319">
                  <c:v>-58.938549999999999</c:v>
                </c:pt>
                <c:pt idx="320">
                  <c:v>-57.898910000000001</c:v>
                </c:pt>
                <c:pt idx="321">
                  <c:v>-56.975380000000001</c:v>
                </c:pt>
                <c:pt idx="322">
                  <c:v>-56.18488</c:v>
                </c:pt>
                <c:pt idx="323">
                  <c:v>-55.533769999999997</c:v>
                </c:pt>
                <c:pt idx="324">
                  <c:v>-55.024609999999996</c:v>
                </c:pt>
                <c:pt idx="325">
                  <c:v>-54.659649999999999</c:v>
                </c:pt>
                <c:pt idx="326">
                  <c:v>-54.442700000000002</c:v>
                </c:pt>
                <c:pt idx="327">
                  <c:v>-54.380319999999998</c:v>
                </c:pt>
                <c:pt idx="328">
                  <c:v>-54.482639999999996</c:v>
                </c:pt>
                <c:pt idx="329">
                  <c:v>-54.763930000000002</c:v>
                </c:pt>
                <c:pt idx="330">
                  <c:v>-55.242339999999999</c:v>
                </c:pt>
                <c:pt idx="331">
                  <c:v>-55.936669999999999</c:v>
                </c:pt>
                <c:pt idx="332">
                  <c:v>-56.853090000000002</c:v>
                </c:pt>
                <c:pt idx="333">
                  <c:v>-57.94088</c:v>
                </c:pt>
                <c:pt idx="334">
                  <c:v>-58.972090000000001</c:v>
                </c:pt>
                <c:pt idx="335">
                  <c:v>-59.38111</c:v>
                </c:pt>
                <c:pt idx="336">
                  <c:v>-58.576920000000001</c:v>
                </c:pt>
                <c:pt idx="337">
                  <c:v>-56.769390000000001</c:v>
                </c:pt>
                <c:pt idx="338">
                  <c:v>-54.633800000000001</c:v>
                </c:pt>
                <c:pt idx="339">
                  <c:v>-52.569659999999999</c:v>
                </c:pt>
                <c:pt idx="340">
                  <c:v>-50.699249999999999</c:v>
                </c:pt>
                <c:pt idx="341">
                  <c:v>-49.034469999999999</c:v>
                </c:pt>
                <c:pt idx="342">
                  <c:v>-47.556350000000002</c:v>
                </c:pt>
                <c:pt idx="343">
                  <c:v>-46.241030000000002</c:v>
                </c:pt>
                <c:pt idx="344">
                  <c:v>-45.066920000000003</c:v>
                </c:pt>
                <c:pt idx="345">
                  <c:v>-44.016150000000003</c:v>
                </c:pt>
                <c:pt idx="346">
                  <c:v>-43.074260000000002</c:v>
                </c:pt>
                <c:pt idx="347">
                  <c:v>-42.229649999999999</c:v>
                </c:pt>
                <c:pt idx="348">
                  <c:v>-41.472999999999999</c:v>
                </c:pt>
                <c:pt idx="349">
                  <c:v>-40.796750000000003</c:v>
                </c:pt>
                <c:pt idx="350">
                  <c:v>-40.194769999999998</c:v>
                </c:pt>
                <c:pt idx="351">
                  <c:v>-39.662030000000001</c:v>
                </c:pt>
                <c:pt idx="352">
                  <c:v>-39.194429999999997</c:v>
                </c:pt>
                <c:pt idx="353">
                  <c:v>-38.788609999999998</c:v>
                </c:pt>
                <c:pt idx="354">
                  <c:v>-38.441800000000001</c:v>
                </c:pt>
                <c:pt idx="355">
                  <c:v>-38.151789999999998</c:v>
                </c:pt>
                <c:pt idx="356">
                  <c:v>-37.91677</c:v>
                </c:pt>
                <c:pt idx="357">
                  <c:v>-37.73536</c:v>
                </c:pt>
                <c:pt idx="358">
                  <c:v>-37.606499999999997</c:v>
                </c:pt>
                <c:pt idx="359">
                  <c:v>-37.529470000000003</c:v>
                </c:pt>
                <c:pt idx="360">
                  <c:v>-37.503840000000004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CA-415F-A1D6-4757A7294E5A}"/>
            </c:ext>
          </c:extLst>
        </c:ser>
        <c:ser>
          <c:idx val="0"/>
          <c:order val="1"/>
          <c:tx>
            <c:v>E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Sheet1!$S$3:$S$363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Sheet1!$U$3:$U$363</c:f>
              <c:numCache>
                <c:formatCode>0.000</c:formatCode>
                <c:ptCount val="361"/>
                <c:pt idx="0">
                  <c:v>-1.7000000000066962E-4</c:v>
                </c:pt>
                <c:pt idx="1">
                  <c:v>-1.660000000001105E-3</c:v>
                </c:pt>
                <c:pt idx="2">
                  <c:v>-6.1099999999996157E-3</c:v>
                </c:pt>
                <c:pt idx="3">
                  <c:v>-1.3540000000000774E-2</c:v>
                </c:pt>
                <c:pt idx="4">
                  <c:v>-2.3960000000000647E-2</c:v>
                </c:pt>
                <c:pt idx="5">
                  <c:v>-3.7380000000000635E-2</c:v>
                </c:pt>
                <c:pt idx="6">
                  <c:v>-5.3840000000000998E-2</c:v>
                </c:pt>
                <c:pt idx="7">
                  <c:v>-7.336000000000098E-2</c:v>
                </c:pt>
                <c:pt idx="8">
                  <c:v>-9.6000000000000085E-2</c:v>
                </c:pt>
                <c:pt idx="9">
                  <c:v>-0.1218199999999996</c:v>
                </c:pt>
                <c:pt idx="10">
                  <c:v>-0.15089000000000041</c:v>
                </c:pt>
                <c:pt idx="11">
                  <c:v>-0.18332999999999977</c:v>
                </c:pt>
                <c:pt idx="12">
                  <c:v>-0.21924000000000099</c:v>
                </c:pt>
                <c:pt idx="13">
                  <c:v>-0.25877000000000017</c:v>
                </c:pt>
                <c:pt idx="14">
                  <c:v>-0.30208999999999975</c:v>
                </c:pt>
                <c:pt idx="15">
                  <c:v>-0.34938000000000002</c:v>
                </c:pt>
                <c:pt idx="16">
                  <c:v>-0.40085999999999977</c:v>
                </c:pt>
                <c:pt idx="17">
                  <c:v>-0.45674999999999955</c:v>
                </c:pt>
                <c:pt idx="18">
                  <c:v>-0.51731000000000016</c:v>
                </c:pt>
                <c:pt idx="19">
                  <c:v>-0.58281999999999989</c:v>
                </c:pt>
                <c:pt idx="20">
                  <c:v>-0.65357000000000021</c:v>
                </c:pt>
                <c:pt idx="21">
                  <c:v>-0.72985000000000078</c:v>
                </c:pt>
                <c:pt idx="22">
                  <c:v>-0.81198000000000015</c:v>
                </c:pt>
                <c:pt idx="23">
                  <c:v>-0.90028000000000041</c:v>
                </c:pt>
                <c:pt idx="24">
                  <c:v>-0.9950600000000005</c:v>
                </c:pt>
                <c:pt idx="25">
                  <c:v>-1.0966300000000011</c:v>
                </c:pt>
                <c:pt idx="26">
                  <c:v>-1.2053100000000008</c:v>
                </c:pt>
                <c:pt idx="27">
                  <c:v>-1.321390000000001</c:v>
                </c:pt>
                <c:pt idx="28">
                  <c:v>-1.4451499999999999</c:v>
                </c:pt>
                <c:pt idx="29">
                  <c:v>-1.5768599999999999</c:v>
                </c:pt>
                <c:pt idx="30">
                  <c:v>-1.7167500000000011</c:v>
                </c:pt>
                <c:pt idx="31">
                  <c:v>-1.8650300000000009</c:v>
                </c:pt>
                <c:pt idx="32">
                  <c:v>-2.0219000000000005</c:v>
                </c:pt>
                <c:pt idx="33">
                  <c:v>-2.1874900000000004</c:v>
                </c:pt>
                <c:pt idx="34">
                  <c:v>-2.3619199999999996</c:v>
                </c:pt>
                <c:pt idx="35">
                  <c:v>-2.5452600000000007</c:v>
                </c:pt>
                <c:pt idx="36">
                  <c:v>-2.7375600000000002</c:v>
                </c:pt>
                <c:pt idx="37">
                  <c:v>-2.9387900000000009</c:v>
                </c:pt>
                <c:pt idx="38">
                  <c:v>-3.1489200000000004</c:v>
                </c:pt>
                <c:pt idx="39">
                  <c:v>-3.3678299999999997</c:v>
                </c:pt>
                <c:pt idx="40">
                  <c:v>-3.5953999999999997</c:v>
                </c:pt>
                <c:pt idx="41">
                  <c:v>-3.8314199999999996</c:v>
                </c:pt>
                <c:pt idx="42">
                  <c:v>-4.0756620000000012</c:v>
                </c:pt>
                <c:pt idx="43">
                  <c:v>-4.3278440000000007</c:v>
                </c:pt>
                <c:pt idx="44">
                  <c:v>-4.5876429999999999</c:v>
                </c:pt>
                <c:pt idx="45">
                  <c:v>-4.8546910000000008</c:v>
                </c:pt>
                <c:pt idx="46">
                  <c:v>-5.1285869999999996</c:v>
                </c:pt>
                <c:pt idx="47">
                  <c:v>-5.4088960000000004</c:v>
                </c:pt>
                <c:pt idx="48">
                  <c:v>-5.6951530000000012</c:v>
                </c:pt>
                <c:pt idx="49">
                  <c:v>-5.9868760000000005</c:v>
                </c:pt>
                <c:pt idx="50">
                  <c:v>-6.2835700000000001</c:v>
                </c:pt>
                <c:pt idx="51">
                  <c:v>-6.5847330000000008</c:v>
                </c:pt>
                <c:pt idx="52">
                  <c:v>-6.8898740000000007</c:v>
                </c:pt>
                <c:pt idx="53">
                  <c:v>-7.1985140000000003</c:v>
                </c:pt>
                <c:pt idx="54">
                  <c:v>-7.510205</c:v>
                </c:pt>
                <c:pt idx="55">
                  <c:v>-7.824535</c:v>
                </c:pt>
                <c:pt idx="56">
                  <c:v>-8.1411429999999996</c:v>
                </c:pt>
                <c:pt idx="57">
                  <c:v>-8.4597259999999999</c:v>
                </c:pt>
                <c:pt idx="58">
                  <c:v>-8.7800499999999992</c:v>
                </c:pt>
                <c:pt idx="59">
                  <c:v>-9.1019570000000005</c:v>
                </c:pt>
                <c:pt idx="60">
                  <c:v>-9.4253670000000014</c:v>
                </c:pt>
                <c:pt idx="61">
                  <c:v>-9.7502870000000001</c:v>
                </c:pt>
                <c:pt idx="62">
                  <c:v>-10.076807000000001</c:v>
                </c:pt>
                <c:pt idx="63">
                  <c:v>-10.405101</c:v>
                </c:pt>
                <c:pt idx="64">
                  <c:v>-10.735421000000001</c:v>
                </c:pt>
                <c:pt idx="65">
                  <c:v>-11.068093000000001</c:v>
                </c:pt>
                <c:pt idx="66">
                  <c:v>-11.403508</c:v>
                </c:pt>
                <c:pt idx="67">
                  <c:v>-11.742114000000001</c:v>
                </c:pt>
                <c:pt idx="68">
                  <c:v>-12.084402000000001</c:v>
                </c:pt>
                <c:pt idx="69">
                  <c:v>-12.430901</c:v>
                </c:pt>
                <c:pt idx="70">
                  <c:v>-12.782161</c:v>
                </c:pt>
                <c:pt idx="71">
                  <c:v>-13.138745800000001</c:v>
                </c:pt>
                <c:pt idx="72">
                  <c:v>-13.5012189</c:v>
                </c:pt>
                <c:pt idx="73">
                  <c:v>-13.87013584</c:v>
                </c:pt>
                <c:pt idx="74">
                  <c:v>-14.246033000000001</c:v>
                </c:pt>
                <c:pt idx="75">
                  <c:v>-14.629419</c:v>
                </c:pt>
                <c:pt idx="76">
                  <c:v>-15.020766</c:v>
                </c:pt>
                <c:pt idx="77">
                  <c:v>-15.420500000000001</c:v>
                </c:pt>
                <c:pt idx="78">
                  <c:v>-15.828999</c:v>
                </c:pt>
                <c:pt idx="79">
                  <c:v>-16.246576000000001</c:v>
                </c:pt>
                <c:pt idx="80">
                  <c:v>-16.673480000000001</c:v>
                </c:pt>
                <c:pt idx="81">
                  <c:v>-17.109884000000001</c:v>
                </c:pt>
                <c:pt idx="82">
                  <c:v>-17.555877000000002</c:v>
                </c:pt>
                <c:pt idx="83">
                  <c:v>-18.011458000000001</c:v>
                </c:pt>
                <c:pt idx="84">
                  <c:v>-18.476520000000001</c:v>
                </c:pt>
                <c:pt idx="85">
                  <c:v>-18.950847</c:v>
                </c:pt>
                <c:pt idx="86">
                  <c:v>-19.434097999999999</c:v>
                </c:pt>
                <c:pt idx="87">
                  <c:v>-19.925795000000001</c:v>
                </c:pt>
                <c:pt idx="88">
                  <c:v>-20.425315000000001</c:v>
                </c:pt>
                <c:pt idx="89">
                  <c:v>-20.931874000000001</c:v>
                </c:pt>
                <c:pt idx="90">
                  <c:v>-21.444519</c:v>
                </c:pt>
                <c:pt idx="91">
                  <c:v>-21.962119000000001</c:v>
                </c:pt>
                <c:pt idx="92">
                  <c:v>-22.483361000000002</c:v>
                </c:pt>
                <c:pt idx="93">
                  <c:v>-23.006754999999998</c:v>
                </c:pt>
                <c:pt idx="94">
                  <c:v>-23.530639000000001</c:v>
                </c:pt>
                <c:pt idx="95">
                  <c:v>-24.0532</c:v>
                </c:pt>
                <c:pt idx="96">
                  <c:v>-24.57253</c:v>
                </c:pt>
                <c:pt idx="97">
                  <c:v>-25.08662</c:v>
                </c:pt>
                <c:pt idx="98">
                  <c:v>-25.59347</c:v>
                </c:pt>
                <c:pt idx="99">
                  <c:v>-26.091169999999998</c:v>
                </c:pt>
                <c:pt idx="100">
                  <c:v>-26.577919999999999</c:v>
                </c:pt>
                <c:pt idx="101">
                  <c:v>-27.052190000000003</c:v>
                </c:pt>
                <c:pt idx="102">
                  <c:v>-27.51277</c:v>
                </c:pt>
                <c:pt idx="103">
                  <c:v>-27.958849999999998</c:v>
                </c:pt>
                <c:pt idx="104">
                  <c:v>-28.390059999999998</c:v>
                </c:pt>
                <c:pt idx="105">
                  <c:v>-28.806539999999998</c:v>
                </c:pt>
                <c:pt idx="106">
                  <c:v>-29.20889</c:v>
                </c:pt>
                <c:pt idx="107">
                  <c:v>-29.598190000000002</c:v>
                </c:pt>
                <c:pt idx="108">
                  <c:v>-29.975880000000004</c:v>
                </c:pt>
                <c:pt idx="109">
                  <c:v>-30.343769999999999</c:v>
                </c:pt>
                <c:pt idx="110">
                  <c:v>-30.703859999999999</c:v>
                </c:pt>
                <c:pt idx="111">
                  <c:v>-31.058340000000001</c:v>
                </c:pt>
                <c:pt idx="112">
                  <c:v>-31.40943</c:v>
                </c:pt>
                <c:pt idx="113">
                  <c:v>-31.75938</c:v>
                </c:pt>
                <c:pt idx="114">
                  <c:v>-32.110329999999998</c:v>
                </c:pt>
                <c:pt idx="115">
                  <c:v>-32.464330000000004</c:v>
                </c:pt>
                <c:pt idx="116">
                  <c:v>-32.823259999999998</c:v>
                </c:pt>
                <c:pt idx="117">
                  <c:v>-33.188870000000001</c:v>
                </c:pt>
                <c:pt idx="118">
                  <c:v>-33.562690000000003</c:v>
                </c:pt>
                <c:pt idx="119">
                  <c:v>-33.946100000000001</c:v>
                </c:pt>
                <c:pt idx="120">
                  <c:v>-34.340299999999999</c:v>
                </c:pt>
                <c:pt idx="121">
                  <c:v>-34.74635</c:v>
                </c:pt>
                <c:pt idx="122">
                  <c:v>-35.165140000000001</c:v>
                </c:pt>
                <c:pt idx="123">
                  <c:v>-35.597439999999999</c:v>
                </c:pt>
                <c:pt idx="124">
                  <c:v>-36.043900000000001</c:v>
                </c:pt>
                <c:pt idx="125">
                  <c:v>-36.50506</c:v>
                </c:pt>
                <c:pt idx="126">
                  <c:v>-36.981360000000002</c:v>
                </c:pt>
                <c:pt idx="127">
                  <c:v>-37.473150000000004</c:v>
                </c:pt>
                <c:pt idx="128">
                  <c:v>-37.98066</c:v>
                </c:pt>
                <c:pt idx="129">
                  <c:v>-38.504040000000003</c:v>
                </c:pt>
                <c:pt idx="130">
                  <c:v>-39.043260000000004</c:v>
                </c:pt>
                <c:pt idx="131">
                  <c:v>-39.598120000000002</c:v>
                </c:pt>
                <c:pt idx="132">
                  <c:v>-40.168170000000003</c:v>
                </c:pt>
                <c:pt idx="133">
                  <c:v>-40.752589999999998</c:v>
                </c:pt>
                <c:pt idx="134">
                  <c:v>-41.350050000000003</c:v>
                </c:pt>
                <c:pt idx="135">
                  <c:v>-41.95852</c:v>
                </c:pt>
                <c:pt idx="136">
                  <c:v>-42.575020000000002</c:v>
                </c:pt>
                <c:pt idx="137">
                  <c:v>-43.195259999999998</c:v>
                </c:pt>
                <c:pt idx="138">
                  <c:v>-43.81324</c:v>
                </c:pt>
                <c:pt idx="139">
                  <c:v>-44.420880000000004</c:v>
                </c:pt>
                <c:pt idx="140">
                  <c:v>-45.00761</c:v>
                </c:pt>
                <c:pt idx="141">
                  <c:v>-45.560279999999999</c:v>
                </c:pt>
                <c:pt idx="142">
                  <c:v>-46.063409999999998</c:v>
                </c:pt>
                <c:pt idx="143">
                  <c:v>-46.50029</c:v>
                </c:pt>
                <c:pt idx="144">
                  <c:v>-46.854799999999997</c:v>
                </c:pt>
                <c:pt idx="145">
                  <c:v>-47.113909999999997</c:v>
                </c:pt>
                <c:pt idx="146">
                  <c:v>-47.270289999999996</c:v>
                </c:pt>
                <c:pt idx="147">
                  <c:v>-47.323969999999996</c:v>
                </c:pt>
                <c:pt idx="148">
                  <c:v>-47.282379999999996</c:v>
                </c:pt>
                <c:pt idx="149">
                  <c:v>-47.158819999999999</c:v>
                </c:pt>
                <c:pt idx="150">
                  <c:v>-46.969929999999998</c:v>
                </c:pt>
                <c:pt idx="151">
                  <c:v>-46.733089999999997</c:v>
                </c:pt>
                <c:pt idx="152">
                  <c:v>-46.464509999999997</c:v>
                </c:pt>
                <c:pt idx="153">
                  <c:v>-46.178100000000001</c:v>
                </c:pt>
                <c:pt idx="154">
                  <c:v>-45.885089999999998</c:v>
                </c:pt>
                <c:pt idx="155">
                  <c:v>-45.594149999999999</c:v>
                </c:pt>
                <c:pt idx="156">
                  <c:v>-45.311709999999998</c:v>
                </c:pt>
                <c:pt idx="157">
                  <c:v>-45.042400000000001</c:v>
                </c:pt>
                <c:pt idx="158">
                  <c:v>-44.78942</c:v>
                </c:pt>
                <c:pt idx="159">
                  <c:v>-44.554900000000004</c:v>
                </c:pt>
                <c:pt idx="160">
                  <c:v>-44.340180000000004</c:v>
                </c:pt>
                <c:pt idx="161">
                  <c:v>-44.14602</c:v>
                </c:pt>
                <c:pt idx="162">
                  <c:v>-43.972720000000002</c:v>
                </c:pt>
                <c:pt idx="163">
                  <c:v>-43.82029</c:v>
                </c:pt>
                <c:pt idx="164">
                  <c:v>-43.688499999999998</c:v>
                </c:pt>
                <c:pt idx="165">
                  <c:v>-43.576920000000001</c:v>
                </c:pt>
                <c:pt idx="166">
                  <c:v>-43.485010000000003</c:v>
                </c:pt>
                <c:pt idx="167">
                  <c:v>-43.412089999999999</c:v>
                </c:pt>
                <c:pt idx="168">
                  <c:v>-43.357379999999999</c:v>
                </c:pt>
                <c:pt idx="169">
                  <c:v>-43.319989999999997</c:v>
                </c:pt>
                <c:pt idx="170">
                  <c:v>-43.298960000000001</c:v>
                </c:pt>
                <c:pt idx="171">
                  <c:v>-43.29318</c:v>
                </c:pt>
                <c:pt idx="172">
                  <c:v>-43.301459999999999</c:v>
                </c:pt>
                <c:pt idx="173">
                  <c:v>-43.32246</c:v>
                </c:pt>
                <c:pt idx="174">
                  <c:v>-43.354730000000004</c:v>
                </c:pt>
                <c:pt idx="175">
                  <c:v>-43.39667</c:v>
                </c:pt>
                <c:pt idx="176">
                  <c:v>-43.44652</c:v>
                </c:pt>
                <c:pt idx="177">
                  <c:v>-43.502389999999998</c:v>
                </c:pt>
                <c:pt idx="178">
                  <c:v>-43.562249999999999</c:v>
                </c:pt>
                <c:pt idx="179">
                  <c:v>-43.62397</c:v>
                </c:pt>
                <c:pt idx="180">
                  <c:v>-43.685319999999997</c:v>
                </c:pt>
                <c:pt idx="181">
                  <c:v>-43.744059999999998</c:v>
                </c:pt>
                <c:pt idx="182">
                  <c:v>-43.79795</c:v>
                </c:pt>
                <c:pt idx="183">
                  <c:v>-43.844880000000003</c:v>
                </c:pt>
                <c:pt idx="184">
                  <c:v>-43.882919999999999</c:v>
                </c:pt>
                <c:pt idx="185">
                  <c:v>-43.910429999999998</c:v>
                </c:pt>
                <c:pt idx="186">
                  <c:v>-43.926119999999997</c:v>
                </c:pt>
                <c:pt idx="187">
                  <c:v>-43.92915</c:v>
                </c:pt>
                <c:pt idx="188">
                  <c:v>-43.919179999999997</c:v>
                </c:pt>
                <c:pt idx="189">
                  <c:v>-43.896390000000004</c:v>
                </c:pt>
                <c:pt idx="190">
                  <c:v>-43.861469999999997</c:v>
                </c:pt>
                <c:pt idx="191">
                  <c:v>-43.815600000000003</c:v>
                </c:pt>
                <c:pt idx="192">
                  <c:v>-43.760390000000001</c:v>
                </c:pt>
                <c:pt idx="193">
                  <c:v>-43.697780000000002</c:v>
                </c:pt>
                <c:pt idx="194">
                  <c:v>-43.629980000000003</c:v>
                </c:pt>
                <c:pt idx="195">
                  <c:v>-43.559359999999998</c:v>
                </c:pt>
                <c:pt idx="196">
                  <c:v>-43.488340000000001</c:v>
                </c:pt>
                <c:pt idx="197">
                  <c:v>-43.419339999999998</c:v>
                </c:pt>
                <c:pt idx="198">
                  <c:v>-43.354709999999997</c:v>
                </c:pt>
                <c:pt idx="199">
                  <c:v>-43.296640000000004</c:v>
                </c:pt>
                <c:pt idx="200">
                  <c:v>-43.247160000000001</c:v>
                </c:pt>
                <c:pt idx="201">
                  <c:v>-43.208069999999999</c:v>
                </c:pt>
                <c:pt idx="202">
                  <c:v>-43.18094</c:v>
                </c:pt>
                <c:pt idx="203">
                  <c:v>-43.167070000000002</c:v>
                </c:pt>
                <c:pt idx="204">
                  <c:v>-43.167450000000002</c:v>
                </c:pt>
                <c:pt idx="205">
                  <c:v>-43.1828</c:v>
                </c:pt>
                <c:pt idx="206">
                  <c:v>-43.213439999999999</c:v>
                </c:pt>
                <c:pt idx="207">
                  <c:v>-43.259360000000001</c:v>
                </c:pt>
                <c:pt idx="208">
                  <c:v>-43.32009</c:v>
                </c:pt>
                <c:pt idx="209">
                  <c:v>-43.394710000000003</c:v>
                </c:pt>
                <c:pt idx="210">
                  <c:v>-43.481760000000001</c:v>
                </c:pt>
                <c:pt idx="211">
                  <c:v>-43.579210000000003</c:v>
                </c:pt>
                <c:pt idx="212">
                  <c:v>-43.68439</c:v>
                </c:pt>
                <c:pt idx="213">
                  <c:v>-43.793999999999997</c:v>
                </c:pt>
                <c:pt idx="214">
                  <c:v>-43.9041</c:v>
                </c:pt>
                <c:pt idx="215">
                  <c:v>-44.010170000000002</c:v>
                </c:pt>
                <c:pt idx="216">
                  <c:v>-44.107309999999998</c:v>
                </c:pt>
                <c:pt idx="217">
                  <c:v>-44.190429999999999</c:v>
                </c:pt>
                <c:pt idx="218">
                  <c:v>-44.254649999999998</c:v>
                </c:pt>
                <c:pt idx="219">
                  <c:v>-44.295639999999999</c:v>
                </c:pt>
                <c:pt idx="220">
                  <c:v>-44.310139999999997</c:v>
                </c:pt>
                <c:pt idx="221">
                  <c:v>-44.296300000000002</c:v>
                </c:pt>
                <c:pt idx="222">
                  <c:v>-44.253990000000002</c:v>
                </c:pt>
                <c:pt idx="223">
                  <c:v>-44.18488</c:v>
                </c:pt>
                <c:pt idx="224">
                  <c:v>-44.092350000000003</c:v>
                </c:pt>
                <c:pt idx="225">
                  <c:v>-43.981209999999997</c:v>
                </c:pt>
                <c:pt idx="226">
                  <c:v>-43.857300000000002</c:v>
                </c:pt>
                <c:pt idx="227">
                  <c:v>-43.7271</c:v>
                </c:pt>
                <c:pt idx="228">
                  <c:v>-43.597259999999999</c:v>
                </c:pt>
                <c:pt idx="229">
                  <c:v>-43.474339999999998</c:v>
                </c:pt>
                <c:pt idx="230">
                  <c:v>-43.364570000000001</c:v>
                </c:pt>
                <c:pt idx="231">
                  <c:v>-43.273679999999999</c:v>
                </c:pt>
                <c:pt idx="232">
                  <c:v>-43.206879999999998</c:v>
                </c:pt>
                <c:pt idx="233">
                  <c:v>-43.168849999999999</c:v>
                </c:pt>
                <c:pt idx="234">
                  <c:v>-43.163710000000002</c:v>
                </c:pt>
                <c:pt idx="235">
                  <c:v>-43.195140000000002</c:v>
                </c:pt>
                <c:pt idx="236">
                  <c:v>-43.266330000000004</c:v>
                </c:pt>
                <c:pt idx="237">
                  <c:v>-43.38</c:v>
                </c:pt>
                <c:pt idx="238">
                  <c:v>-43.538359999999997</c:v>
                </c:pt>
                <c:pt idx="239">
                  <c:v>-43.742980000000003</c:v>
                </c:pt>
                <c:pt idx="240">
                  <c:v>-43.994509999999998</c:v>
                </c:pt>
                <c:pt idx="241">
                  <c:v>-44.292349999999999</c:v>
                </c:pt>
                <c:pt idx="242">
                  <c:v>-44.634</c:v>
                </c:pt>
                <c:pt idx="243">
                  <c:v>-45.014150000000001</c:v>
                </c:pt>
                <c:pt idx="244">
                  <c:v>-45.423439999999999</c:v>
                </c:pt>
                <c:pt idx="245">
                  <c:v>-45.84693</c:v>
                </c:pt>
                <c:pt idx="246">
                  <c:v>-46.262560000000001</c:v>
                </c:pt>
                <c:pt idx="247">
                  <c:v>-46.640450000000001</c:v>
                </c:pt>
                <c:pt idx="248">
                  <c:v>-46.944409999999998</c:v>
                </c:pt>
                <c:pt idx="249">
                  <c:v>-47.1372</c:v>
                </c:pt>
                <c:pt idx="250">
                  <c:v>-47.189579999999999</c:v>
                </c:pt>
                <c:pt idx="251">
                  <c:v>-47.089799999999997</c:v>
                </c:pt>
                <c:pt idx="252">
                  <c:v>-46.848199999999999</c:v>
                </c:pt>
                <c:pt idx="253">
                  <c:v>-46.493649999999995</c:v>
                </c:pt>
                <c:pt idx="254">
                  <c:v>-46.064250000000001</c:v>
                </c:pt>
                <c:pt idx="255">
                  <c:v>-45.598080000000003</c:v>
                </c:pt>
                <c:pt idx="256">
                  <c:v>-45.127389999999998</c:v>
                </c:pt>
                <c:pt idx="257">
                  <c:v>-44.676690000000001</c:v>
                </c:pt>
                <c:pt idx="258">
                  <c:v>-44.263289999999998</c:v>
                </c:pt>
                <c:pt idx="259">
                  <c:v>-43.898789999999998</c:v>
                </c:pt>
                <c:pt idx="260">
                  <c:v>-43.590589999999999</c:v>
                </c:pt>
                <c:pt idx="261">
                  <c:v>-43.343229999999998</c:v>
                </c:pt>
                <c:pt idx="262">
                  <c:v>-43.159289999999999</c:v>
                </c:pt>
                <c:pt idx="263">
                  <c:v>-43.039949999999997</c:v>
                </c:pt>
                <c:pt idx="264">
                  <c:v>-42.985370000000003</c:v>
                </c:pt>
                <c:pt idx="265">
                  <c:v>-42.994750000000003</c:v>
                </c:pt>
                <c:pt idx="266">
                  <c:v>-43.066250000000004</c:v>
                </c:pt>
                <c:pt idx="267">
                  <c:v>-43.196669999999997</c:v>
                </c:pt>
                <c:pt idx="268">
                  <c:v>-43.380940000000002</c:v>
                </c:pt>
                <c:pt idx="269">
                  <c:v>-43.611409999999999</c:v>
                </c:pt>
                <c:pt idx="270">
                  <c:v>-43.876860000000001</c:v>
                </c:pt>
                <c:pt idx="271">
                  <c:v>-44.161490000000001</c:v>
                </c:pt>
                <c:pt idx="272">
                  <c:v>-44.444240000000001</c:v>
                </c:pt>
                <c:pt idx="273">
                  <c:v>-44.698979999999999</c:v>
                </c:pt>
                <c:pt idx="274">
                  <c:v>-44.896480000000004</c:v>
                </c:pt>
                <c:pt idx="275">
                  <c:v>-45.008890000000001</c:v>
                </c:pt>
                <c:pt idx="276">
                  <c:v>-45.015979999999999</c:v>
                </c:pt>
                <c:pt idx="277">
                  <c:v>-44.91086</c:v>
                </c:pt>
                <c:pt idx="278">
                  <c:v>-44.702240000000003</c:v>
                </c:pt>
                <c:pt idx="279">
                  <c:v>-44.411769999999997</c:v>
                </c:pt>
                <c:pt idx="280">
                  <c:v>-44.068060000000003</c:v>
                </c:pt>
                <c:pt idx="281">
                  <c:v>-43.700540000000004</c:v>
                </c:pt>
                <c:pt idx="282">
                  <c:v>-43.33522</c:v>
                </c:pt>
                <c:pt idx="283">
                  <c:v>-42.992870000000003</c:v>
                </c:pt>
                <c:pt idx="284">
                  <c:v>-42.688839999999999</c:v>
                </c:pt>
                <c:pt idx="285">
                  <c:v>-42.43383</c:v>
                </c:pt>
                <c:pt idx="286">
                  <c:v>-42.234790000000004</c:v>
                </c:pt>
                <c:pt idx="287">
                  <c:v>-42.095710000000004</c:v>
                </c:pt>
                <c:pt idx="288">
                  <c:v>-42.018180000000001</c:v>
                </c:pt>
                <c:pt idx="289">
                  <c:v>-42.001690000000004</c:v>
                </c:pt>
                <c:pt idx="290">
                  <c:v>-42.043529999999997</c:v>
                </c:pt>
                <c:pt idx="291">
                  <c:v>-42.138559999999998</c:v>
                </c:pt>
                <c:pt idx="292">
                  <c:v>-42.27863</c:v>
                </c:pt>
                <c:pt idx="293">
                  <c:v>-42.451929999999997</c:v>
                </c:pt>
                <c:pt idx="294">
                  <c:v>-42.64228</c:v>
                </c:pt>
                <c:pt idx="295">
                  <c:v>-42.828980000000001</c:v>
                </c:pt>
                <c:pt idx="296">
                  <c:v>-42.987589999999997</c:v>
                </c:pt>
                <c:pt idx="297">
                  <c:v>-43.092390000000002</c:v>
                </c:pt>
                <c:pt idx="298">
                  <c:v>-43.120780000000003</c:v>
                </c:pt>
                <c:pt idx="299">
                  <c:v>-43.058390000000003</c:v>
                </c:pt>
                <c:pt idx="300">
                  <c:v>-42.903150000000004</c:v>
                </c:pt>
                <c:pt idx="301">
                  <c:v>-42.665990000000001</c:v>
                </c:pt>
                <c:pt idx="302">
                  <c:v>-42.36795</c:v>
                </c:pt>
                <c:pt idx="303">
                  <c:v>-42.035150000000002</c:v>
                </c:pt>
                <c:pt idx="304">
                  <c:v>-41.694000000000003</c:v>
                </c:pt>
                <c:pt idx="305">
                  <c:v>-41.368070000000003</c:v>
                </c:pt>
                <c:pt idx="306">
                  <c:v>-41.076790000000003</c:v>
                </c:pt>
                <c:pt idx="307">
                  <c:v>-40.835419999999999</c:v>
                </c:pt>
                <c:pt idx="308">
                  <c:v>-40.655729999999998</c:v>
                </c:pt>
                <c:pt idx="309">
                  <c:v>-40.546840000000003</c:v>
                </c:pt>
                <c:pt idx="310">
                  <c:v>-40.516040000000004</c:v>
                </c:pt>
                <c:pt idx="311">
                  <c:v>-40.569389999999999</c:v>
                </c:pt>
                <c:pt idx="312">
                  <c:v>-40.71217</c:v>
                </c:pt>
                <c:pt idx="313">
                  <c:v>-40.94896</c:v>
                </c:pt>
                <c:pt idx="314">
                  <c:v>-41.283439999999999</c:v>
                </c:pt>
                <c:pt idx="315">
                  <c:v>-41.717550000000003</c:v>
                </c:pt>
                <c:pt idx="316">
                  <c:v>-42.249540000000003</c:v>
                </c:pt>
                <c:pt idx="317">
                  <c:v>-42.870220000000003</c:v>
                </c:pt>
                <c:pt idx="318">
                  <c:v>-43.55621</c:v>
                </c:pt>
                <c:pt idx="319">
                  <c:v>-44.259210000000003</c:v>
                </c:pt>
                <c:pt idx="320">
                  <c:v>-44.894150000000003</c:v>
                </c:pt>
                <c:pt idx="321">
                  <c:v>-45.338479999999997</c:v>
                </c:pt>
                <c:pt idx="322">
                  <c:v>-45.466540000000002</c:v>
                </c:pt>
                <c:pt idx="323">
                  <c:v>-45.219500000000004</c:v>
                </c:pt>
                <c:pt idx="324">
                  <c:v>-44.64866</c:v>
                </c:pt>
                <c:pt idx="325">
                  <c:v>-43.877969999999998</c:v>
                </c:pt>
                <c:pt idx="326">
                  <c:v>-43.033189999999998</c:v>
                </c:pt>
                <c:pt idx="327">
                  <c:v>-42.203989999999997</c:v>
                </c:pt>
                <c:pt idx="328">
                  <c:v>-41.442689999999999</c:v>
                </c:pt>
                <c:pt idx="329">
                  <c:v>-40.776009999999999</c:v>
                </c:pt>
                <c:pt idx="330">
                  <c:v>-40.216140000000003</c:v>
                </c:pt>
                <c:pt idx="331">
                  <c:v>-39.767980000000001</c:v>
                </c:pt>
                <c:pt idx="332">
                  <c:v>-39.433300000000003</c:v>
                </c:pt>
                <c:pt idx="333">
                  <c:v>-39.213099999999997</c:v>
                </c:pt>
                <c:pt idx="334">
                  <c:v>-39.108840000000001</c:v>
                </c:pt>
                <c:pt idx="335">
                  <c:v>-39.123350000000002</c:v>
                </c:pt>
                <c:pt idx="336">
                  <c:v>-39.261429999999997</c:v>
                </c:pt>
                <c:pt idx="337">
                  <c:v>-39.530540000000002</c:v>
                </c:pt>
                <c:pt idx="338">
                  <c:v>-39.941679999999998</c:v>
                </c:pt>
                <c:pt idx="339">
                  <c:v>-40.510590000000001</c:v>
                </c:pt>
                <c:pt idx="340">
                  <c:v>-41.259540000000001</c:v>
                </c:pt>
                <c:pt idx="341">
                  <c:v>-42.219880000000003</c:v>
                </c:pt>
                <c:pt idx="342">
                  <c:v>-43.435470000000002</c:v>
                </c:pt>
                <c:pt idx="343">
                  <c:v>-44.9651</c:v>
                </c:pt>
                <c:pt idx="344">
                  <c:v>-46.872599999999998</c:v>
                </c:pt>
                <c:pt idx="345">
                  <c:v>-49.14273</c:v>
                </c:pt>
                <c:pt idx="346">
                  <c:v>-51.2712</c:v>
                </c:pt>
                <c:pt idx="347">
                  <c:v>-51.640119999999996</c:v>
                </c:pt>
                <c:pt idx="348">
                  <c:v>-49.754750000000001</c:v>
                </c:pt>
                <c:pt idx="349">
                  <c:v>-47.305549999999997</c:v>
                </c:pt>
                <c:pt idx="350">
                  <c:v>-45.144260000000003</c:v>
                </c:pt>
                <c:pt idx="351">
                  <c:v>-43.373370000000001</c:v>
                </c:pt>
                <c:pt idx="352">
                  <c:v>-41.937860000000001</c:v>
                </c:pt>
                <c:pt idx="353">
                  <c:v>-40.774619999999999</c:v>
                </c:pt>
                <c:pt idx="354">
                  <c:v>-39.834870000000002</c:v>
                </c:pt>
                <c:pt idx="355">
                  <c:v>-39.083500000000001</c:v>
                </c:pt>
                <c:pt idx="356">
                  <c:v>-38.495600000000003</c:v>
                </c:pt>
                <c:pt idx="357">
                  <c:v>-38.053710000000002</c:v>
                </c:pt>
                <c:pt idx="358">
                  <c:v>-37.745780000000003</c:v>
                </c:pt>
                <c:pt idx="359">
                  <c:v>-37.563969999999998</c:v>
                </c:pt>
                <c:pt idx="360">
                  <c:v>-37.503840000000004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9CA-415F-A1D6-4757A7294E5A}"/>
            </c:ext>
          </c:extLst>
        </c:ser>
        <c:ser>
          <c:idx val="2"/>
          <c:order val="2"/>
          <c:tx>
            <c:v>45X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Sheet1!$S$1098:$S$1458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Sheet1!$U$1098:$U$1458</c:f>
              <c:numCache>
                <c:formatCode>0.000</c:formatCode>
                <c:ptCount val="361"/>
                <c:pt idx="0">
                  <c:v>-263.88929999999999</c:v>
                </c:pt>
                <c:pt idx="1">
                  <c:v>-82.520660000000007</c:v>
                </c:pt>
                <c:pt idx="2">
                  <c:v>-70.492310000000003</c:v>
                </c:pt>
                <c:pt idx="3">
                  <c:v>-63.470050000000001</c:v>
                </c:pt>
                <c:pt idx="4">
                  <c:v>-58.502409999999998</c:v>
                </c:pt>
                <c:pt idx="5">
                  <c:v>-54.664409999999997</c:v>
                </c:pt>
                <c:pt idx="6">
                  <c:v>-51.543990000000001</c:v>
                </c:pt>
                <c:pt idx="7">
                  <c:v>-48.921329999999998</c:v>
                </c:pt>
                <c:pt idx="8">
                  <c:v>-46.665169999999996</c:v>
                </c:pt>
                <c:pt idx="9">
                  <c:v>-44.690829999999998</c:v>
                </c:pt>
                <c:pt idx="10">
                  <c:v>-42.940440000000002</c:v>
                </c:pt>
                <c:pt idx="11">
                  <c:v>-41.372700000000002</c:v>
                </c:pt>
                <c:pt idx="12">
                  <c:v>-39.957079999999998</c:v>
                </c:pt>
                <c:pt idx="13">
                  <c:v>-38.670369999999998</c:v>
                </c:pt>
                <c:pt idx="14">
                  <c:v>-37.494500000000002</c:v>
                </c:pt>
                <c:pt idx="15">
                  <c:v>-36.415089999999999</c:v>
                </c:pt>
                <c:pt idx="16">
                  <c:v>-35.420560000000002</c:v>
                </c:pt>
                <c:pt idx="17">
                  <c:v>-34.501390000000001</c:v>
                </c:pt>
                <c:pt idx="18">
                  <c:v>-33.649659999999997</c:v>
                </c:pt>
                <c:pt idx="19">
                  <c:v>-32.858739999999997</c:v>
                </c:pt>
                <c:pt idx="20">
                  <c:v>-32.122959999999999</c:v>
                </c:pt>
                <c:pt idx="21">
                  <c:v>-31.437510000000003</c:v>
                </c:pt>
                <c:pt idx="22">
                  <c:v>-30.798189999999998</c:v>
                </c:pt>
                <c:pt idx="23">
                  <c:v>-30.201369999999997</c:v>
                </c:pt>
                <c:pt idx="24">
                  <c:v>-29.64386</c:v>
                </c:pt>
                <c:pt idx="25">
                  <c:v>-29.122860000000003</c:v>
                </c:pt>
                <c:pt idx="26">
                  <c:v>-28.635870000000001</c:v>
                </c:pt>
                <c:pt idx="27">
                  <c:v>-28.180669999999999</c:v>
                </c:pt>
                <c:pt idx="28">
                  <c:v>-27.755299999999998</c:v>
                </c:pt>
                <c:pt idx="29">
                  <c:v>-27.357959999999999</c:v>
                </c:pt>
                <c:pt idx="30">
                  <c:v>-26.987070000000003</c:v>
                </c:pt>
                <c:pt idx="31">
                  <c:v>-26.641179999999999</c:v>
                </c:pt>
                <c:pt idx="32">
                  <c:v>-26.31898</c:v>
                </c:pt>
                <c:pt idx="33">
                  <c:v>-26.019280000000002</c:v>
                </c:pt>
                <c:pt idx="34">
                  <c:v>-25.741010000000003</c:v>
                </c:pt>
                <c:pt idx="35">
                  <c:v>-25.483170000000001</c:v>
                </c:pt>
                <c:pt idx="36">
                  <c:v>-25.244860000000003</c:v>
                </c:pt>
                <c:pt idx="37">
                  <c:v>-25.025260000000003</c:v>
                </c:pt>
                <c:pt idx="38">
                  <c:v>-24.823599999999999</c:v>
                </c:pt>
                <c:pt idx="39">
                  <c:v>-24.63918</c:v>
                </c:pt>
                <c:pt idx="40">
                  <c:v>-24.471350000000001</c:v>
                </c:pt>
                <c:pt idx="41">
                  <c:v>-24.319499999999998</c:v>
                </c:pt>
                <c:pt idx="42">
                  <c:v>-24.18308</c:v>
                </c:pt>
                <c:pt idx="43">
                  <c:v>-24.061540000000001</c:v>
                </c:pt>
                <c:pt idx="44">
                  <c:v>-23.95439</c:v>
                </c:pt>
                <c:pt idx="45">
                  <c:v>-23.861152000000001</c:v>
                </c:pt>
                <c:pt idx="46">
                  <c:v>-23.781365999999998</c:v>
                </c:pt>
                <c:pt idx="47">
                  <c:v>-23.714595000000003</c:v>
                </c:pt>
                <c:pt idx="48">
                  <c:v>-23.660409000000001</c:v>
                </c:pt>
                <c:pt idx="49">
                  <c:v>-23.618393000000001</c:v>
                </c:pt>
                <c:pt idx="50">
                  <c:v>-23.588132000000002</c:v>
                </c:pt>
                <c:pt idx="51">
                  <c:v>-23.569219</c:v>
                </c:pt>
                <c:pt idx="52">
                  <c:v>-23.561244000000002</c:v>
                </c:pt>
                <c:pt idx="53">
                  <c:v>-23.563800000000001</c:v>
                </c:pt>
                <c:pt idx="54">
                  <c:v>-23.576474000000001</c:v>
                </c:pt>
                <c:pt idx="55">
                  <c:v>-23.598848</c:v>
                </c:pt>
                <c:pt idx="56">
                  <c:v>-23.630503000000001</c:v>
                </c:pt>
                <c:pt idx="57">
                  <c:v>-23.671012000000001</c:v>
                </c:pt>
                <c:pt idx="58">
                  <c:v>-23.719943000000001</c:v>
                </c:pt>
                <c:pt idx="59">
                  <c:v>-23.776861</c:v>
                </c:pt>
                <c:pt idx="60">
                  <c:v>-23.841327</c:v>
                </c:pt>
                <c:pt idx="61">
                  <c:v>-23.9129</c:v>
                </c:pt>
                <c:pt idx="62">
                  <c:v>-23.991140000000001</c:v>
                </c:pt>
                <c:pt idx="63">
                  <c:v>-24.075620000000001</c:v>
                </c:pt>
                <c:pt idx="64">
                  <c:v>-24.165900000000001</c:v>
                </c:pt>
                <c:pt idx="65">
                  <c:v>-24.261569999999999</c:v>
                </c:pt>
                <c:pt idx="66">
                  <c:v>-24.362210000000001</c:v>
                </c:pt>
                <c:pt idx="67">
                  <c:v>-24.467460000000003</c:v>
                </c:pt>
                <c:pt idx="68">
                  <c:v>-24.576930000000001</c:v>
                </c:pt>
                <c:pt idx="69">
                  <c:v>-24.690290000000001</c:v>
                </c:pt>
                <c:pt idx="70">
                  <c:v>-24.807220000000001</c:v>
                </c:pt>
                <c:pt idx="71">
                  <c:v>-24.92745</c:v>
                </c:pt>
                <c:pt idx="72">
                  <c:v>-25.050730000000001</c:v>
                </c:pt>
                <c:pt idx="73">
                  <c:v>-25.176839999999999</c:v>
                </c:pt>
                <c:pt idx="74">
                  <c:v>-25.305620000000001</c:v>
                </c:pt>
                <c:pt idx="75">
                  <c:v>-25.43693</c:v>
                </c:pt>
                <c:pt idx="76">
                  <c:v>-25.57067</c:v>
                </c:pt>
                <c:pt idx="77">
                  <c:v>-25.706769999999999</c:v>
                </c:pt>
                <c:pt idx="78">
                  <c:v>-25.845199999999998</c:v>
                </c:pt>
                <c:pt idx="79">
                  <c:v>-25.985959999999999</c:v>
                </c:pt>
                <c:pt idx="80">
                  <c:v>-26.129089999999998</c:v>
                </c:pt>
                <c:pt idx="81">
                  <c:v>-26.274630000000002</c:v>
                </c:pt>
                <c:pt idx="82">
                  <c:v>-26.422650000000001</c:v>
                </c:pt>
                <c:pt idx="83">
                  <c:v>-26.573250000000002</c:v>
                </c:pt>
                <c:pt idx="84">
                  <c:v>-26.726520000000001</c:v>
                </c:pt>
                <c:pt idx="85">
                  <c:v>-26.882559999999998</c:v>
                </c:pt>
                <c:pt idx="86">
                  <c:v>-27.04148</c:v>
                </c:pt>
                <c:pt idx="87">
                  <c:v>-27.203389999999999</c:v>
                </c:pt>
                <c:pt idx="88">
                  <c:v>-27.368400000000001</c:v>
                </c:pt>
                <c:pt idx="89">
                  <c:v>-27.53659</c:v>
                </c:pt>
                <c:pt idx="90">
                  <c:v>-27.70805</c:v>
                </c:pt>
                <c:pt idx="91">
                  <c:v>-27.882840000000002</c:v>
                </c:pt>
                <c:pt idx="92">
                  <c:v>-28.061039999999998</c:v>
                </c:pt>
                <c:pt idx="93">
                  <c:v>-28.242660000000001</c:v>
                </c:pt>
                <c:pt idx="94">
                  <c:v>-28.42774</c:v>
                </c:pt>
                <c:pt idx="95">
                  <c:v>-28.61628</c:v>
                </c:pt>
                <c:pt idx="96">
                  <c:v>-28.808250000000001</c:v>
                </c:pt>
                <c:pt idx="97">
                  <c:v>-29.003630000000001</c:v>
                </c:pt>
                <c:pt idx="98">
                  <c:v>-29.202359999999999</c:v>
                </c:pt>
                <c:pt idx="99">
                  <c:v>-29.404350000000001</c:v>
                </c:pt>
                <c:pt idx="100">
                  <c:v>-29.60952</c:v>
                </c:pt>
                <c:pt idx="101">
                  <c:v>-29.81776</c:v>
                </c:pt>
                <c:pt idx="102">
                  <c:v>-30.028910000000003</c:v>
                </c:pt>
                <c:pt idx="103">
                  <c:v>-30.242840000000001</c:v>
                </c:pt>
                <c:pt idx="104">
                  <c:v>-30.459360000000004</c:v>
                </c:pt>
                <c:pt idx="105">
                  <c:v>-30.6783</c:v>
                </c:pt>
                <c:pt idx="106">
                  <c:v>-30.899430000000002</c:v>
                </c:pt>
                <c:pt idx="107">
                  <c:v>-31.122550000000004</c:v>
                </c:pt>
                <c:pt idx="108">
                  <c:v>-31.347410000000004</c:v>
                </c:pt>
                <c:pt idx="109">
                  <c:v>-31.57376</c:v>
                </c:pt>
                <c:pt idx="110">
                  <c:v>-31.80133</c:v>
                </c:pt>
                <c:pt idx="111">
                  <c:v>-32.029850000000003</c:v>
                </c:pt>
                <c:pt idx="112">
                  <c:v>-32.259030000000003</c:v>
                </c:pt>
                <c:pt idx="113">
                  <c:v>-32.488590000000002</c:v>
                </c:pt>
                <c:pt idx="114">
                  <c:v>-32.718229999999998</c:v>
                </c:pt>
                <c:pt idx="115">
                  <c:v>-32.947650000000003</c:v>
                </c:pt>
                <c:pt idx="116">
                  <c:v>-33.176560000000002</c:v>
                </c:pt>
                <c:pt idx="117">
                  <c:v>-33.404670000000003</c:v>
                </c:pt>
                <c:pt idx="118">
                  <c:v>-33.631689999999999</c:v>
                </c:pt>
                <c:pt idx="119">
                  <c:v>-33.857350000000004</c:v>
                </c:pt>
                <c:pt idx="120">
                  <c:v>-34.081389999999999</c:v>
                </c:pt>
                <c:pt idx="121">
                  <c:v>-34.303570000000001</c:v>
                </c:pt>
                <c:pt idx="122">
                  <c:v>-34.523650000000004</c:v>
                </c:pt>
                <c:pt idx="123">
                  <c:v>-34.741419999999998</c:v>
                </c:pt>
                <c:pt idx="124">
                  <c:v>-34.956690000000002</c:v>
                </c:pt>
                <c:pt idx="125">
                  <c:v>-35.169290000000004</c:v>
                </c:pt>
                <c:pt idx="126">
                  <c:v>-35.379060000000003</c:v>
                </c:pt>
                <c:pt idx="127">
                  <c:v>-35.585860000000004</c:v>
                </c:pt>
                <c:pt idx="128">
                  <c:v>-35.789580000000001</c:v>
                </c:pt>
                <c:pt idx="129">
                  <c:v>-35.990110000000001</c:v>
                </c:pt>
                <c:pt idx="130">
                  <c:v>-36.187339999999999</c:v>
                </c:pt>
                <c:pt idx="131">
                  <c:v>-36.3812</c:v>
                </c:pt>
                <c:pt idx="132">
                  <c:v>-36.571600000000004</c:v>
                </c:pt>
                <c:pt idx="133">
                  <c:v>-36.758459999999999</c:v>
                </c:pt>
                <c:pt idx="134">
                  <c:v>-36.94171</c:v>
                </c:pt>
                <c:pt idx="135">
                  <c:v>-37.121279999999999</c:v>
                </c:pt>
                <c:pt idx="136">
                  <c:v>-37.297089999999997</c:v>
                </c:pt>
                <c:pt idx="137">
                  <c:v>-37.469059999999999</c:v>
                </c:pt>
                <c:pt idx="138">
                  <c:v>-37.637129999999999</c:v>
                </c:pt>
                <c:pt idx="139">
                  <c:v>-37.801220000000001</c:v>
                </c:pt>
                <c:pt idx="140">
                  <c:v>-37.961269999999999</c:v>
                </c:pt>
                <c:pt idx="141">
                  <c:v>-38.11721</c:v>
                </c:pt>
                <c:pt idx="142">
                  <c:v>-38.268990000000002</c:v>
                </c:pt>
                <c:pt idx="143">
                  <c:v>-38.416600000000003</c:v>
                </c:pt>
                <c:pt idx="144">
                  <c:v>-38.560009999999998</c:v>
                </c:pt>
                <c:pt idx="145">
                  <c:v>-38.699240000000003</c:v>
                </c:pt>
                <c:pt idx="146">
                  <c:v>-38.834339999999997</c:v>
                </c:pt>
                <c:pt idx="147">
                  <c:v>-38.965400000000002</c:v>
                </c:pt>
                <c:pt idx="148">
                  <c:v>-39.09252</c:v>
                </c:pt>
                <c:pt idx="149">
                  <c:v>-39.215879999999999</c:v>
                </c:pt>
                <c:pt idx="150">
                  <c:v>-39.335680000000004</c:v>
                </c:pt>
                <c:pt idx="151">
                  <c:v>-39.452150000000003</c:v>
                </c:pt>
                <c:pt idx="152">
                  <c:v>-39.56561</c:v>
                </c:pt>
                <c:pt idx="153">
                  <c:v>-39.676360000000003</c:v>
                </c:pt>
                <c:pt idx="154">
                  <c:v>-39.784790000000001</c:v>
                </c:pt>
                <c:pt idx="155">
                  <c:v>-39.891300000000001</c:v>
                </c:pt>
                <c:pt idx="156">
                  <c:v>-39.99633</c:v>
                </c:pt>
                <c:pt idx="157">
                  <c:v>-40.100320000000004</c:v>
                </c:pt>
                <c:pt idx="158">
                  <c:v>-40.203749999999999</c:v>
                </c:pt>
                <c:pt idx="159">
                  <c:v>-40.307119999999998</c:v>
                </c:pt>
                <c:pt idx="160">
                  <c:v>-40.410910000000001</c:v>
                </c:pt>
                <c:pt idx="161">
                  <c:v>-40.515599999999999</c:v>
                </c:pt>
                <c:pt idx="162">
                  <c:v>-40.621670000000002</c:v>
                </c:pt>
                <c:pt idx="163">
                  <c:v>-40.729579999999999</c:v>
                </c:pt>
                <c:pt idx="164">
                  <c:v>-40.839770000000001</c:v>
                </c:pt>
                <c:pt idx="165">
                  <c:v>-40.952640000000002</c:v>
                </c:pt>
                <c:pt idx="166">
                  <c:v>-41.068559999999998</c:v>
                </c:pt>
                <c:pt idx="167">
                  <c:v>-41.187840000000001</c:v>
                </c:pt>
                <c:pt idx="168">
                  <c:v>-41.310760000000002</c:v>
                </c:pt>
                <c:pt idx="169">
                  <c:v>-41.437539999999998</c:v>
                </c:pt>
                <c:pt idx="170">
                  <c:v>-41.56832</c:v>
                </c:pt>
                <c:pt idx="171">
                  <c:v>-41.703180000000003</c:v>
                </c:pt>
                <c:pt idx="172">
                  <c:v>-41.842120000000001</c:v>
                </c:pt>
                <c:pt idx="173">
                  <c:v>-41.985059999999997</c:v>
                </c:pt>
                <c:pt idx="174">
                  <c:v>-42.131810000000002</c:v>
                </c:pt>
                <c:pt idx="175">
                  <c:v>-42.2821</c:v>
                </c:pt>
                <c:pt idx="176">
                  <c:v>-42.435549999999999</c:v>
                </c:pt>
                <c:pt idx="177">
                  <c:v>-42.591650000000001</c:v>
                </c:pt>
                <c:pt idx="178">
                  <c:v>-42.749810000000004</c:v>
                </c:pt>
                <c:pt idx="179">
                  <c:v>-42.909289999999999</c:v>
                </c:pt>
                <c:pt idx="180">
                  <c:v>-43.06926</c:v>
                </c:pt>
                <c:pt idx="181">
                  <c:v>-43.22878</c:v>
                </c:pt>
                <c:pt idx="182">
                  <c:v>-43.386789999999998</c:v>
                </c:pt>
                <c:pt idx="183">
                  <c:v>-43.542189999999998</c:v>
                </c:pt>
                <c:pt idx="184">
                  <c:v>-43.69379</c:v>
                </c:pt>
                <c:pt idx="185">
                  <c:v>-43.840409999999999</c:v>
                </c:pt>
                <c:pt idx="186">
                  <c:v>-43.980870000000003</c:v>
                </c:pt>
                <c:pt idx="187">
                  <c:v>-44.114040000000003</c:v>
                </c:pt>
                <c:pt idx="188">
                  <c:v>-44.238930000000003</c:v>
                </c:pt>
                <c:pt idx="189">
                  <c:v>-44.354689999999998</c:v>
                </c:pt>
                <c:pt idx="190">
                  <c:v>-44.460700000000003</c:v>
                </c:pt>
                <c:pt idx="191">
                  <c:v>-44.556570000000001</c:v>
                </c:pt>
                <c:pt idx="192">
                  <c:v>-44.642229999999998</c:v>
                </c:pt>
                <c:pt idx="193">
                  <c:v>-44.7179</c:v>
                </c:pt>
                <c:pt idx="194">
                  <c:v>-44.784120000000001</c:v>
                </c:pt>
                <c:pt idx="195">
                  <c:v>-44.841720000000002</c:v>
                </c:pt>
                <c:pt idx="196">
                  <c:v>-44.891829999999999</c:v>
                </c:pt>
                <c:pt idx="197">
                  <c:v>-44.935830000000003</c:v>
                </c:pt>
                <c:pt idx="198">
                  <c:v>-44.975250000000003</c:v>
                </c:pt>
                <c:pt idx="199">
                  <c:v>-45.011809999999997</c:v>
                </c:pt>
                <c:pt idx="200">
                  <c:v>-45.047269999999997</c:v>
                </c:pt>
                <c:pt idx="201">
                  <c:v>-45.08343</c:v>
                </c:pt>
                <c:pt idx="202">
                  <c:v>-45.122059999999998</c:v>
                </c:pt>
                <c:pt idx="203">
                  <c:v>-45.164819999999999</c:v>
                </c:pt>
                <c:pt idx="204">
                  <c:v>-45.213270000000001</c:v>
                </c:pt>
                <c:pt idx="205">
                  <c:v>-45.26876</c:v>
                </c:pt>
                <c:pt idx="206">
                  <c:v>-45.332450000000001</c:v>
                </c:pt>
                <c:pt idx="207">
                  <c:v>-45.40522</c:v>
                </c:pt>
                <c:pt idx="208">
                  <c:v>-45.487650000000002</c:v>
                </c:pt>
                <c:pt idx="209">
                  <c:v>-45.58</c:v>
                </c:pt>
                <c:pt idx="210">
                  <c:v>-45.68215</c:v>
                </c:pt>
                <c:pt idx="211">
                  <c:v>-45.793529999999997</c:v>
                </c:pt>
                <c:pt idx="212">
                  <c:v>-45.913139999999999</c:v>
                </c:pt>
                <c:pt idx="213">
                  <c:v>-46.039479999999998</c:v>
                </c:pt>
                <c:pt idx="214">
                  <c:v>-46.17051</c:v>
                </c:pt>
                <c:pt idx="215">
                  <c:v>-46.303689999999996</c:v>
                </c:pt>
                <c:pt idx="216">
                  <c:v>-46.435969999999998</c:v>
                </c:pt>
                <c:pt idx="217">
                  <c:v>-46.563899999999997</c:v>
                </c:pt>
                <c:pt idx="218">
                  <c:v>-46.683720000000001</c:v>
                </c:pt>
                <c:pt idx="219">
                  <c:v>-46.791609999999999</c:v>
                </c:pt>
                <c:pt idx="220">
                  <c:v>-46.883879999999998</c:v>
                </c:pt>
                <c:pt idx="221">
                  <c:v>-46.957340000000002</c:v>
                </c:pt>
                <c:pt idx="222">
                  <c:v>-47.009569999999997</c:v>
                </c:pt>
                <c:pt idx="223">
                  <c:v>-47.039189999999998</c:v>
                </c:pt>
                <c:pt idx="224">
                  <c:v>-47.046149999999997</c:v>
                </c:pt>
                <c:pt idx="225">
                  <c:v>-47.031689999999998</c:v>
                </c:pt>
                <c:pt idx="226">
                  <c:v>-46.998439999999995</c:v>
                </c:pt>
                <c:pt idx="227">
                  <c:v>-46.950130000000001</c:v>
                </c:pt>
                <c:pt idx="228">
                  <c:v>-46.89141</c:v>
                </c:pt>
                <c:pt idx="229">
                  <c:v>-46.82752</c:v>
                </c:pt>
                <c:pt idx="230">
                  <c:v>-46.763999999999996</c:v>
                </c:pt>
                <c:pt idx="231">
                  <c:v>-46.706409999999998</c:v>
                </c:pt>
                <c:pt idx="232">
                  <c:v>-46.660129999999995</c:v>
                </c:pt>
                <c:pt idx="233">
                  <c:v>-46.630209999999998</c:v>
                </c:pt>
                <c:pt idx="234">
                  <c:v>-46.621279999999999</c:v>
                </c:pt>
                <c:pt idx="235">
                  <c:v>-46.63749</c:v>
                </c:pt>
                <c:pt idx="236">
                  <c:v>-46.682479999999998</c:v>
                </c:pt>
                <c:pt idx="237">
                  <c:v>-46.759340000000002</c:v>
                </c:pt>
                <c:pt idx="238">
                  <c:v>-46.870599999999996</c:v>
                </c:pt>
                <c:pt idx="239">
                  <c:v>-47.018129999999999</c:v>
                </c:pt>
                <c:pt idx="240">
                  <c:v>-47.203029999999998</c:v>
                </c:pt>
                <c:pt idx="241">
                  <c:v>-47.425429999999999</c:v>
                </c:pt>
                <c:pt idx="242">
                  <c:v>-47.68421</c:v>
                </c:pt>
                <c:pt idx="243">
                  <c:v>-47.976520000000001</c:v>
                </c:pt>
                <c:pt idx="244">
                  <c:v>-48.297269999999997</c:v>
                </c:pt>
                <c:pt idx="245">
                  <c:v>-48.638379999999998</c:v>
                </c:pt>
                <c:pt idx="246">
                  <c:v>-48.988079999999997</c:v>
                </c:pt>
                <c:pt idx="247">
                  <c:v>-49.33034</c:v>
                </c:pt>
                <c:pt idx="248">
                  <c:v>-49.644909999999996</c:v>
                </c:pt>
                <c:pt idx="249">
                  <c:v>-49.908560000000001</c:v>
                </c:pt>
                <c:pt idx="250">
                  <c:v>-50.097909999999999</c:v>
                </c:pt>
                <c:pt idx="251">
                  <c:v>-50.193869999999997</c:v>
                </c:pt>
                <c:pt idx="252">
                  <c:v>-50.186299999999996</c:v>
                </c:pt>
                <c:pt idx="253">
                  <c:v>-50.077039999999997</c:v>
                </c:pt>
                <c:pt idx="254">
                  <c:v>-49.879539999999999</c:v>
                </c:pt>
                <c:pt idx="255">
                  <c:v>-49.615519999999997</c:v>
                </c:pt>
                <c:pt idx="256">
                  <c:v>-49.310119999999998</c:v>
                </c:pt>
                <c:pt idx="257">
                  <c:v>-48.987780000000001</c:v>
                </c:pt>
                <c:pt idx="258">
                  <c:v>-48.669640000000001</c:v>
                </c:pt>
                <c:pt idx="259">
                  <c:v>-48.372619999999998</c:v>
                </c:pt>
                <c:pt idx="260">
                  <c:v>-48.109499999999997</c:v>
                </c:pt>
                <c:pt idx="261">
                  <c:v>-47.889499999999998</c:v>
                </c:pt>
                <c:pt idx="262">
                  <c:v>-47.719000000000001</c:v>
                </c:pt>
                <c:pt idx="263">
                  <c:v>-47.602209999999999</c:v>
                </c:pt>
                <c:pt idx="264">
                  <c:v>-47.541559999999997</c:v>
                </c:pt>
                <c:pt idx="265">
                  <c:v>-47.538029999999999</c:v>
                </c:pt>
                <c:pt idx="266">
                  <c:v>-47.591180000000001</c:v>
                </c:pt>
                <c:pt idx="267">
                  <c:v>-47.699089999999998</c:v>
                </c:pt>
                <c:pt idx="268">
                  <c:v>-47.857939999999999</c:v>
                </c:pt>
                <c:pt idx="269">
                  <c:v>-48.061579999999999</c:v>
                </c:pt>
                <c:pt idx="270">
                  <c:v>-48.300789999999999</c:v>
                </c:pt>
                <c:pt idx="271">
                  <c:v>-48.562539999999998</c:v>
                </c:pt>
                <c:pt idx="272">
                  <c:v>-48.829360000000001</c:v>
                </c:pt>
                <c:pt idx="273">
                  <c:v>-49.0794</c:v>
                </c:pt>
                <c:pt idx="274">
                  <c:v>-49.28772</c:v>
                </c:pt>
                <c:pt idx="275">
                  <c:v>-49.429349999999999</c:v>
                </c:pt>
                <c:pt idx="276">
                  <c:v>-49.484029999999997</c:v>
                </c:pt>
                <c:pt idx="277">
                  <c:v>-49.44117</c:v>
                </c:pt>
                <c:pt idx="278">
                  <c:v>-49.302949999999996</c:v>
                </c:pt>
                <c:pt idx="279">
                  <c:v>-49.083770000000001</c:v>
                </c:pt>
                <c:pt idx="280">
                  <c:v>-48.806350000000002</c:v>
                </c:pt>
                <c:pt idx="281">
                  <c:v>-48.496639999999999</c:v>
                </c:pt>
                <c:pt idx="282">
                  <c:v>-48.179409999999997</c:v>
                </c:pt>
                <c:pt idx="283">
                  <c:v>-47.875779999999999</c:v>
                </c:pt>
                <c:pt idx="284">
                  <c:v>-47.602240000000002</c:v>
                </c:pt>
                <c:pt idx="285">
                  <c:v>-47.370840000000001</c:v>
                </c:pt>
                <c:pt idx="286">
                  <c:v>-47.189810000000001</c:v>
                </c:pt>
                <c:pt idx="287">
                  <c:v>-47.06418</c:v>
                </c:pt>
                <c:pt idx="288">
                  <c:v>-46.996310000000001</c:v>
                </c:pt>
                <c:pt idx="289">
                  <c:v>-46.986139999999999</c:v>
                </c:pt>
                <c:pt idx="290">
                  <c:v>-47.031189999999995</c:v>
                </c:pt>
                <c:pt idx="291">
                  <c:v>-47.126300000000001</c:v>
                </c:pt>
                <c:pt idx="292">
                  <c:v>-47.26314</c:v>
                </c:pt>
                <c:pt idx="293">
                  <c:v>-47.429639999999999</c:v>
                </c:pt>
                <c:pt idx="294">
                  <c:v>-47.609470000000002</c:v>
                </c:pt>
                <c:pt idx="295">
                  <c:v>-47.782129999999995</c:v>
                </c:pt>
                <c:pt idx="296">
                  <c:v>-47.92407</c:v>
                </c:pt>
                <c:pt idx="297">
                  <c:v>-48.011379999999996</c:v>
                </c:pt>
                <c:pt idx="298">
                  <c:v>-48.02411</c:v>
                </c:pt>
                <c:pt idx="299">
                  <c:v>-47.950939999999996</c:v>
                </c:pt>
                <c:pt idx="300">
                  <c:v>-47.792389999999997</c:v>
                </c:pt>
                <c:pt idx="301">
                  <c:v>-47.560829999999996</c:v>
                </c:pt>
                <c:pt idx="302">
                  <c:v>-47.277380000000001</c:v>
                </c:pt>
                <c:pt idx="303">
                  <c:v>-46.967199999999998</c:v>
                </c:pt>
                <c:pt idx="304">
                  <c:v>-46.655349999999999</c:v>
                </c:pt>
                <c:pt idx="305">
                  <c:v>-46.36403</c:v>
                </c:pt>
                <c:pt idx="306">
                  <c:v>-46.111609999999999</c:v>
                </c:pt>
                <c:pt idx="307">
                  <c:v>-45.912639999999996</c:v>
                </c:pt>
                <c:pt idx="308">
                  <c:v>-45.778480000000002</c:v>
                </c:pt>
                <c:pt idx="309">
                  <c:v>-45.718049999999998</c:v>
                </c:pt>
                <c:pt idx="310">
                  <c:v>-45.738500000000002</c:v>
                </c:pt>
                <c:pt idx="311">
                  <c:v>-45.845710000000004</c:v>
                </c:pt>
                <c:pt idx="312">
                  <c:v>-46.044440000000002</c:v>
                </c:pt>
                <c:pt idx="313">
                  <c:v>-46.338180000000001</c:v>
                </c:pt>
                <c:pt idx="314">
                  <c:v>-46.728259999999999</c:v>
                </c:pt>
                <c:pt idx="315">
                  <c:v>-47.212060000000001</c:v>
                </c:pt>
                <c:pt idx="316">
                  <c:v>-47.779469999999996</c:v>
                </c:pt>
                <c:pt idx="317">
                  <c:v>-48.406680000000001</c:v>
                </c:pt>
                <c:pt idx="318">
                  <c:v>-49.047150000000002</c:v>
                </c:pt>
                <c:pt idx="319">
                  <c:v>-49.622209999999995</c:v>
                </c:pt>
                <c:pt idx="320">
                  <c:v>-50.022509999999997</c:v>
                </c:pt>
                <c:pt idx="321">
                  <c:v>-50.13814</c:v>
                </c:pt>
                <c:pt idx="322">
                  <c:v>-49.91628</c:v>
                </c:pt>
                <c:pt idx="323">
                  <c:v>-49.397739999999999</c:v>
                </c:pt>
                <c:pt idx="324">
                  <c:v>-48.689219999999999</c:v>
                </c:pt>
                <c:pt idx="325">
                  <c:v>-47.90484</c:v>
                </c:pt>
                <c:pt idx="326">
                  <c:v>-47.130670000000002</c:v>
                </c:pt>
                <c:pt idx="327">
                  <c:v>-46.420119999999997</c:v>
                </c:pt>
                <c:pt idx="328">
                  <c:v>-45.802720000000001</c:v>
                </c:pt>
                <c:pt idx="329">
                  <c:v>-45.293820000000004</c:v>
                </c:pt>
                <c:pt idx="330">
                  <c:v>-44.901409999999998</c:v>
                </c:pt>
                <c:pt idx="331">
                  <c:v>-44.63035</c:v>
                </c:pt>
                <c:pt idx="332">
                  <c:v>-44.484929999999999</c:v>
                </c:pt>
                <c:pt idx="333">
                  <c:v>-44.470370000000003</c:v>
                </c:pt>
                <c:pt idx="334">
                  <c:v>-44.594050000000003</c:v>
                </c:pt>
                <c:pt idx="335">
                  <c:v>-44.866509999999998</c:v>
                </c:pt>
                <c:pt idx="336">
                  <c:v>-45.302619999999997</c:v>
                </c:pt>
                <c:pt idx="337">
                  <c:v>-45.922899999999998</c:v>
                </c:pt>
                <c:pt idx="338">
                  <c:v>-46.754799999999996</c:v>
                </c:pt>
                <c:pt idx="339">
                  <c:v>-47.83229</c:v>
                </c:pt>
                <c:pt idx="340">
                  <c:v>-49.1875</c:v>
                </c:pt>
                <c:pt idx="341">
                  <c:v>-50.808999999999997</c:v>
                </c:pt>
                <c:pt idx="342">
                  <c:v>-52.484470000000002</c:v>
                </c:pt>
                <c:pt idx="343">
                  <c:v>-53.462849999999996</c:v>
                </c:pt>
                <c:pt idx="344">
                  <c:v>-52.795919999999995</c:v>
                </c:pt>
                <c:pt idx="345">
                  <c:v>-50.874020000000002</c:v>
                </c:pt>
                <c:pt idx="346">
                  <c:v>-48.70731</c:v>
                </c:pt>
                <c:pt idx="347">
                  <c:v>-46.738</c:v>
                </c:pt>
                <c:pt idx="348">
                  <c:v>-45.045000000000002</c:v>
                </c:pt>
                <c:pt idx="349">
                  <c:v>-43.606819999999999</c:v>
                </c:pt>
                <c:pt idx="350">
                  <c:v>-42.386189999999999</c:v>
                </c:pt>
                <c:pt idx="351">
                  <c:v>-41.349829999999997</c:v>
                </c:pt>
                <c:pt idx="352">
                  <c:v>-40.471470000000004</c:v>
                </c:pt>
                <c:pt idx="353">
                  <c:v>-39.730960000000003</c:v>
                </c:pt>
                <c:pt idx="354">
                  <c:v>-39.11307</c:v>
                </c:pt>
                <c:pt idx="355">
                  <c:v>-38.606230000000004</c:v>
                </c:pt>
                <c:pt idx="356">
                  <c:v>-38.201749999999997</c:v>
                </c:pt>
                <c:pt idx="357">
                  <c:v>-37.893180000000001</c:v>
                </c:pt>
                <c:pt idx="358">
                  <c:v>-37.675879999999999</c:v>
                </c:pt>
                <c:pt idx="359">
                  <c:v>-37.546700000000001</c:v>
                </c:pt>
                <c:pt idx="360">
                  <c:v>-37.503840000000004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9CA-415F-A1D6-4757A7294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77592"/>
        <c:axId val="208077920"/>
      </c:scatterChart>
      <c:valAx>
        <c:axId val="208077592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920"/>
        <c:crossesAt val="-90"/>
        <c:crossBetween val="midCat"/>
        <c:majorUnit val="30"/>
        <c:minorUnit val="10"/>
      </c:valAx>
      <c:valAx>
        <c:axId val="208077920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Gain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592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4868328958880138"/>
          <c:y val="0.27694444444444444"/>
          <c:w val="0.31930008748906386"/>
          <c:h val="7.81255468066491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/>
              <a:t>45 Degree Horn; 1.2 GHz</a:t>
            </a:r>
            <a:r>
              <a:rPr lang="en-US" sz="1050" b="1" baseline="0"/>
              <a:t>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H</c:v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Sheet1!$A$1463:$A$1823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Sheet1!$C$1463:$C$1823</c:f>
              <c:numCache>
                <c:formatCode>0.000</c:formatCode>
                <c:ptCount val="361"/>
                <c:pt idx="0">
                  <c:v>0</c:v>
                </c:pt>
                <c:pt idx="1">
                  <c:v>-2.3200000000009879E-3</c:v>
                </c:pt>
                <c:pt idx="2">
                  <c:v>-9.280000000000399E-3</c:v>
                </c:pt>
                <c:pt idx="3">
                  <c:v>-2.0889999999999631E-2</c:v>
                </c:pt>
                <c:pt idx="4">
                  <c:v>-3.7129999999999441E-2</c:v>
                </c:pt>
                <c:pt idx="5">
                  <c:v>-5.8009999999999451E-2</c:v>
                </c:pt>
                <c:pt idx="6">
                  <c:v>-8.3510000000000417E-2</c:v>
                </c:pt>
                <c:pt idx="7">
                  <c:v>-0.11363000000000056</c:v>
                </c:pt>
                <c:pt idx="8">
                  <c:v>-0.14836000000000027</c:v>
                </c:pt>
                <c:pt idx="9">
                  <c:v>-0.18768000000000029</c:v>
                </c:pt>
                <c:pt idx="10">
                  <c:v>-0.23159000000000063</c:v>
                </c:pt>
                <c:pt idx="11">
                  <c:v>-0.28007000000000026</c:v>
                </c:pt>
                <c:pt idx="12">
                  <c:v>-0.33309999999999995</c:v>
                </c:pt>
                <c:pt idx="13">
                  <c:v>-0.39066000000000045</c:v>
                </c:pt>
                <c:pt idx="14">
                  <c:v>-0.45274000000000036</c:v>
                </c:pt>
                <c:pt idx="15">
                  <c:v>-0.51932000000000045</c:v>
                </c:pt>
                <c:pt idx="16">
                  <c:v>-0.59037000000000006</c:v>
                </c:pt>
                <c:pt idx="17">
                  <c:v>-0.66586000000000034</c:v>
                </c:pt>
                <c:pt idx="18">
                  <c:v>-0.74577999999999989</c:v>
                </c:pt>
                <c:pt idx="19">
                  <c:v>-0.83009000000000022</c:v>
                </c:pt>
                <c:pt idx="20">
                  <c:v>-0.91876000000000069</c:v>
                </c:pt>
                <c:pt idx="21">
                  <c:v>-1.0117700000000003</c:v>
                </c:pt>
                <c:pt idx="22">
                  <c:v>-1.1090599999999995</c:v>
                </c:pt>
                <c:pt idx="23">
                  <c:v>-1.2106200000000005</c:v>
                </c:pt>
                <c:pt idx="24">
                  <c:v>-1.3163999999999998</c:v>
                </c:pt>
                <c:pt idx="25">
                  <c:v>-1.4263600000000007</c:v>
                </c:pt>
                <c:pt idx="26">
                  <c:v>-1.5404499999999999</c:v>
                </c:pt>
                <c:pt idx="27">
                  <c:v>-1.6586400000000001</c:v>
                </c:pt>
                <c:pt idx="28">
                  <c:v>-1.7808700000000002</c:v>
                </c:pt>
                <c:pt idx="29">
                  <c:v>-1.9070900000000002</c:v>
                </c:pt>
                <c:pt idx="30">
                  <c:v>-2.0372500000000002</c:v>
                </c:pt>
                <c:pt idx="31">
                  <c:v>-2.1713000000000005</c:v>
                </c:pt>
                <c:pt idx="32">
                  <c:v>-2.3091699999999999</c:v>
                </c:pt>
                <c:pt idx="33">
                  <c:v>-2.4508200000000002</c:v>
                </c:pt>
                <c:pt idx="34">
                  <c:v>-2.5961599999999994</c:v>
                </c:pt>
                <c:pt idx="35">
                  <c:v>-2.745140000000001</c:v>
                </c:pt>
                <c:pt idx="36">
                  <c:v>-2.8976900000000008</c:v>
                </c:pt>
                <c:pt idx="37">
                  <c:v>-3.0537299999999998</c:v>
                </c:pt>
                <c:pt idx="38">
                  <c:v>-3.2132000000000005</c:v>
                </c:pt>
                <c:pt idx="39">
                  <c:v>-3.3760100000000008</c:v>
                </c:pt>
                <c:pt idx="40">
                  <c:v>-3.5420800000000003</c:v>
                </c:pt>
                <c:pt idx="41">
                  <c:v>-3.7113300000000002</c:v>
                </c:pt>
                <c:pt idx="42">
                  <c:v>-3.8836729999999999</c:v>
                </c:pt>
                <c:pt idx="43">
                  <c:v>-4.059019000000001</c:v>
                </c:pt>
                <c:pt idx="44">
                  <c:v>-4.2372750000000003</c:v>
                </c:pt>
                <c:pt idx="45">
                  <c:v>-4.4183470000000007</c:v>
                </c:pt>
                <c:pt idx="46">
                  <c:v>-4.6021370000000008</c:v>
                </c:pt>
                <c:pt idx="47">
                  <c:v>-4.7885439999999999</c:v>
                </c:pt>
                <c:pt idx="48">
                  <c:v>-4.9774650000000005</c:v>
                </c:pt>
                <c:pt idx="49">
                  <c:v>-5.1687940000000001</c:v>
                </c:pt>
                <c:pt idx="50">
                  <c:v>-5.3624229999999997</c:v>
                </c:pt>
                <c:pt idx="51">
                  <c:v>-5.5582430000000009</c:v>
                </c:pt>
                <c:pt idx="52">
                  <c:v>-5.7561400000000003</c:v>
                </c:pt>
                <c:pt idx="53">
                  <c:v>-5.9560019999999998</c:v>
                </c:pt>
                <c:pt idx="54">
                  <c:v>-6.1577140000000004</c:v>
                </c:pt>
                <c:pt idx="55">
                  <c:v>-6.3611580000000005</c:v>
                </c:pt>
                <c:pt idx="56">
                  <c:v>-6.5662180000000001</c:v>
                </c:pt>
                <c:pt idx="57">
                  <c:v>-6.7727750000000002</c:v>
                </c:pt>
                <c:pt idx="58">
                  <c:v>-6.9807120000000005</c:v>
                </c:pt>
                <c:pt idx="59">
                  <c:v>-7.1899090000000001</c:v>
                </c:pt>
                <c:pt idx="60">
                  <c:v>-7.4002509999999999</c:v>
                </c:pt>
                <c:pt idx="61">
                  <c:v>-7.611618</c:v>
                </c:pt>
                <c:pt idx="62">
                  <c:v>-7.8238970000000005</c:v>
                </c:pt>
                <c:pt idx="63">
                  <c:v>-8.0369740000000007</c:v>
                </c:pt>
                <c:pt idx="64">
                  <c:v>-8.2507359999999998</c:v>
                </c:pt>
                <c:pt idx="65">
                  <c:v>-8.4650740000000013</c:v>
                </c:pt>
                <c:pt idx="66">
                  <c:v>-8.6798830000000002</c:v>
                </c:pt>
                <c:pt idx="67">
                  <c:v>-8.8950600000000009</c:v>
                </c:pt>
                <c:pt idx="68">
                  <c:v>-9.1105060000000009</c:v>
                </c:pt>
                <c:pt idx="69">
                  <c:v>-9.3261260000000004</c:v>
                </c:pt>
                <c:pt idx="70">
                  <c:v>-9.5418310000000002</c:v>
                </c:pt>
                <c:pt idx="71">
                  <c:v>-9.757536</c:v>
                </c:pt>
                <c:pt idx="72">
                  <c:v>-9.9731610000000011</c:v>
                </c:pt>
                <c:pt idx="73">
                  <c:v>-10.188632999999999</c:v>
                </c:pt>
                <c:pt idx="74">
                  <c:v>-10.403883</c:v>
                </c:pt>
                <c:pt idx="75">
                  <c:v>-10.61885</c:v>
                </c:pt>
                <c:pt idx="76">
                  <c:v>-10.833477999999999</c:v>
                </c:pt>
                <c:pt idx="77">
                  <c:v>-11.047718</c:v>
                </c:pt>
                <c:pt idx="78">
                  <c:v>-11.261528</c:v>
                </c:pt>
                <c:pt idx="79">
                  <c:v>-11.474869999999999</c:v>
                </c:pt>
                <c:pt idx="80">
                  <c:v>-11.687716999999999</c:v>
                </c:pt>
                <c:pt idx="81">
                  <c:v>-11.900043</c:v>
                </c:pt>
                <c:pt idx="82">
                  <c:v>-12.111832</c:v>
                </c:pt>
                <c:pt idx="83">
                  <c:v>-12.323074</c:v>
                </c:pt>
                <c:pt idx="84">
                  <c:v>-12.533761999999999</c:v>
                </c:pt>
                <c:pt idx="85">
                  <c:v>-12.743898</c:v>
                </c:pt>
                <c:pt idx="86">
                  <c:v>-12.9534857</c:v>
                </c:pt>
                <c:pt idx="87">
                  <c:v>-13.162537</c:v>
                </c:pt>
                <c:pt idx="88">
                  <c:v>-13.371066600000001</c:v>
                </c:pt>
                <c:pt idx="89">
                  <c:v>-13.579093500000001</c:v>
                </c:pt>
                <c:pt idx="90">
                  <c:v>-13.78664077</c:v>
                </c:pt>
                <c:pt idx="91">
                  <c:v>-13.9937345</c:v>
                </c:pt>
                <c:pt idx="92">
                  <c:v>-14.2004038</c:v>
                </c:pt>
                <c:pt idx="93">
                  <c:v>-14.4066802</c:v>
                </c:pt>
                <c:pt idx="94">
                  <c:v>-14.6125972</c:v>
                </c:pt>
                <c:pt idx="95">
                  <c:v>-14.81819</c:v>
                </c:pt>
                <c:pt idx="96">
                  <c:v>-15.023493999999999</c:v>
                </c:pt>
                <c:pt idx="97">
                  <c:v>-15.228548</c:v>
                </c:pt>
                <c:pt idx="98">
                  <c:v>-15.433387</c:v>
                </c:pt>
                <c:pt idx="99">
                  <c:v>-15.63805</c:v>
                </c:pt>
                <c:pt idx="100">
                  <c:v>-15.842573</c:v>
                </c:pt>
                <c:pt idx="101">
                  <c:v>-16.046993000000001</c:v>
                </c:pt>
                <c:pt idx="102">
                  <c:v>-16.251344</c:v>
                </c:pt>
                <c:pt idx="103">
                  <c:v>-16.455660999999999</c:v>
                </c:pt>
                <c:pt idx="104">
                  <c:v>-16.659977000000001</c:v>
                </c:pt>
                <c:pt idx="105">
                  <c:v>-16.864321</c:v>
                </c:pt>
                <c:pt idx="106">
                  <c:v>-17.068722999999999</c:v>
                </c:pt>
                <c:pt idx="107">
                  <c:v>-17.273209000000001</c:v>
                </c:pt>
                <c:pt idx="108">
                  <c:v>-17.477803999999999</c:v>
                </c:pt>
                <c:pt idx="109">
                  <c:v>-17.68253</c:v>
                </c:pt>
                <c:pt idx="110">
                  <c:v>-17.887407</c:v>
                </c:pt>
                <c:pt idx="111">
                  <c:v>-18.092451000000001</c:v>
                </c:pt>
                <c:pt idx="112">
                  <c:v>-18.297677</c:v>
                </c:pt>
                <c:pt idx="113">
                  <c:v>-18.503095999999999</c:v>
                </c:pt>
                <c:pt idx="114">
                  <c:v>-18.708719000000002</c:v>
                </c:pt>
                <c:pt idx="115">
                  <c:v>-18.914552</c:v>
                </c:pt>
                <c:pt idx="116">
                  <c:v>-19.120598999999999</c:v>
                </c:pt>
                <c:pt idx="117">
                  <c:v>-19.326861000000001</c:v>
                </c:pt>
                <c:pt idx="118">
                  <c:v>-19.533337</c:v>
                </c:pt>
                <c:pt idx="119">
                  <c:v>-19.740023999999998</c:v>
                </c:pt>
                <c:pt idx="120">
                  <c:v>-19.946916000000002</c:v>
                </c:pt>
                <c:pt idx="121">
                  <c:v>-20.154005000000002</c:v>
                </c:pt>
                <c:pt idx="122">
                  <c:v>-20.361280000000001</c:v>
                </c:pt>
                <c:pt idx="123">
                  <c:v>-20.568728</c:v>
                </c:pt>
                <c:pt idx="124">
                  <c:v>-20.776335</c:v>
                </c:pt>
                <c:pt idx="125">
                  <c:v>-20.984085</c:v>
                </c:pt>
                <c:pt idx="126">
                  <c:v>-21.191959000000001</c:v>
                </c:pt>
                <c:pt idx="127">
                  <c:v>-21.399936</c:v>
                </c:pt>
                <c:pt idx="128">
                  <c:v>-21.607996</c:v>
                </c:pt>
                <c:pt idx="129">
                  <c:v>-21.816113999999999</c:v>
                </c:pt>
                <c:pt idx="130">
                  <c:v>-22.024267000000002</c:v>
                </c:pt>
                <c:pt idx="131">
                  <c:v>-22.232429</c:v>
                </c:pt>
                <c:pt idx="132">
                  <c:v>-22.440570999999998</c:v>
                </c:pt>
                <c:pt idx="133">
                  <c:v>-22.648667</c:v>
                </c:pt>
                <c:pt idx="134">
                  <c:v>-22.856687999999998</c:v>
                </c:pt>
                <c:pt idx="135">
                  <c:v>-23.064602999999998</c:v>
                </c:pt>
                <c:pt idx="136">
                  <c:v>-23.272382</c:v>
                </c:pt>
                <c:pt idx="137">
                  <c:v>-23.479993999999998</c:v>
                </c:pt>
                <c:pt idx="138">
                  <c:v>-23.687407</c:v>
                </c:pt>
                <c:pt idx="139">
                  <c:v>-23.894590000000001</c:v>
                </c:pt>
                <c:pt idx="140">
                  <c:v>-24.101509999999998</c:v>
                </c:pt>
                <c:pt idx="141">
                  <c:v>-24.308129999999998</c:v>
                </c:pt>
                <c:pt idx="142">
                  <c:v>-24.514430000000001</c:v>
                </c:pt>
                <c:pt idx="143">
                  <c:v>-24.720359999999999</c:v>
                </c:pt>
                <c:pt idx="144">
                  <c:v>-24.925910000000002</c:v>
                </c:pt>
                <c:pt idx="145">
                  <c:v>-25.131019999999999</c:v>
                </c:pt>
                <c:pt idx="146">
                  <c:v>-25.33568</c:v>
                </c:pt>
                <c:pt idx="147">
                  <c:v>-25.539839999999998</c:v>
                </c:pt>
                <c:pt idx="148">
                  <c:v>-25.743490000000001</c:v>
                </c:pt>
                <c:pt idx="149">
                  <c:v>-25.946580000000001</c:v>
                </c:pt>
                <c:pt idx="150">
                  <c:v>-26.149079999999998</c:v>
                </c:pt>
                <c:pt idx="151">
                  <c:v>-26.35097</c:v>
                </c:pt>
                <c:pt idx="152">
                  <c:v>-26.552219999999998</c:v>
                </c:pt>
                <c:pt idx="153">
                  <c:v>-26.752790000000001</c:v>
                </c:pt>
                <c:pt idx="154">
                  <c:v>-26.952649999999998</c:v>
                </c:pt>
                <c:pt idx="155">
                  <c:v>-27.151780000000002</c:v>
                </c:pt>
                <c:pt idx="156">
                  <c:v>-27.350149999999999</c:v>
                </c:pt>
                <c:pt idx="157">
                  <c:v>-27.547730000000001</c:v>
                </c:pt>
                <c:pt idx="158">
                  <c:v>-27.744500000000002</c:v>
                </c:pt>
                <c:pt idx="159">
                  <c:v>-27.940429999999999</c:v>
                </c:pt>
                <c:pt idx="160">
                  <c:v>-28.135490000000001</c:v>
                </c:pt>
                <c:pt idx="161">
                  <c:v>-28.329660000000001</c:v>
                </c:pt>
                <c:pt idx="162">
                  <c:v>-28.522919999999999</c:v>
                </c:pt>
                <c:pt idx="163">
                  <c:v>-28.715229999999998</c:v>
                </c:pt>
                <c:pt idx="164">
                  <c:v>-28.906590000000001</c:v>
                </c:pt>
                <c:pt idx="165">
                  <c:v>-29.09695</c:v>
                </c:pt>
                <c:pt idx="166">
                  <c:v>-29.28632</c:v>
                </c:pt>
                <c:pt idx="167">
                  <c:v>-29.47465</c:v>
                </c:pt>
                <c:pt idx="168">
                  <c:v>-29.661929999999998</c:v>
                </c:pt>
                <c:pt idx="169">
                  <c:v>-29.848140000000001</c:v>
                </c:pt>
                <c:pt idx="170">
                  <c:v>-30.033259999999999</c:v>
                </c:pt>
                <c:pt idx="171">
                  <c:v>-30.217269999999999</c:v>
                </c:pt>
                <c:pt idx="172">
                  <c:v>-30.40014</c:v>
                </c:pt>
                <c:pt idx="173">
                  <c:v>-30.581870000000002</c:v>
                </c:pt>
                <c:pt idx="174">
                  <c:v>-30.762419999999999</c:v>
                </c:pt>
                <c:pt idx="175">
                  <c:v>-30.941789999999997</c:v>
                </c:pt>
                <c:pt idx="176">
                  <c:v>-31.11994</c:v>
                </c:pt>
                <c:pt idx="177">
                  <c:v>-31.296869999999998</c:v>
                </c:pt>
                <c:pt idx="178">
                  <c:v>-31.472549999999998</c:v>
                </c:pt>
                <c:pt idx="179">
                  <c:v>-31.646970000000003</c:v>
                </c:pt>
                <c:pt idx="180">
                  <c:v>-31.820100000000004</c:v>
                </c:pt>
                <c:pt idx="181">
                  <c:v>-31.991930000000004</c:v>
                </c:pt>
                <c:pt idx="182">
                  <c:v>-32.16245</c:v>
                </c:pt>
                <c:pt idx="183">
                  <c:v>-32.331629999999997</c:v>
                </c:pt>
                <c:pt idx="184">
                  <c:v>-32.499459999999999</c:v>
                </c:pt>
                <c:pt idx="185">
                  <c:v>-32.66592</c:v>
                </c:pt>
                <c:pt idx="186">
                  <c:v>-32.83099</c:v>
                </c:pt>
                <c:pt idx="187">
                  <c:v>-32.994669999999999</c:v>
                </c:pt>
                <c:pt idx="188">
                  <c:v>-33.156930000000003</c:v>
                </c:pt>
                <c:pt idx="189">
                  <c:v>-33.317770000000003</c:v>
                </c:pt>
                <c:pt idx="190">
                  <c:v>-33.477179999999997</c:v>
                </c:pt>
                <c:pt idx="191">
                  <c:v>-33.635129999999997</c:v>
                </c:pt>
                <c:pt idx="192">
                  <c:v>-33.791629999999998</c:v>
                </c:pt>
                <c:pt idx="193">
                  <c:v>-33.946680000000001</c:v>
                </c:pt>
                <c:pt idx="194">
                  <c:v>-34.100250000000003</c:v>
                </c:pt>
                <c:pt idx="195">
                  <c:v>-34.252369999999999</c:v>
                </c:pt>
                <c:pt idx="196">
                  <c:v>-34.403019999999998</c:v>
                </c:pt>
                <c:pt idx="197">
                  <c:v>-34.552210000000002</c:v>
                </c:pt>
                <c:pt idx="198">
                  <c:v>-34.699950000000001</c:v>
                </c:pt>
                <c:pt idx="199">
                  <c:v>-34.846260000000001</c:v>
                </c:pt>
                <c:pt idx="200">
                  <c:v>-34.991140000000001</c:v>
                </c:pt>
                <c:pt idx="201">
                  <c:v>-35.134630000000001</c:v>
                </c:pt>
                <c:pt idx="202">
                  <c:v>-35.276739999999997</c:v>
                </c:pt>
                <c:pt idx="203">
                  <c:v>-35.41751</c:v>
                </c:pt>
                <c:pt idx="204">
                  <c:v>-35.556980000000003</c:v>
                </c:pt>
                <c:pt idx="205">
                  <c:v>-35.695180000000001</c:v>
                </c:pt>
                <c:pt idx="206">
                  <c:v>-35.832160000000002</c:v>
                </c:pt>
                <c:pt idx="207">
                  <c:v>-35.967979999999997</c:v>
                </c:pt>
                <c:pt idx="208">
                  <c:v>-36.102699999999999</c:v>
                </c:pt>
                <c:pt idx="209">
                  <c:v>-36.236370000000001</c:v>
                </c:pt>
                <c:pt idx="210">
                  <c:v>-36.369079999999997</c:v>
                </c:pt>
                <c:pt idx="211">
                  <c:v>-36.500889999999998</c:v>
                </c:pt>
                <c:pt idx="212">
                  <c:v>-36.631889999999999</c:v>
                </c:pt>
                <c:pt idx="213">
                  <c:v>-36.762169999999998</c:v>
                </c:pt>
                <c:pt idx="214">
                  <c:v>-36.89181</c:v>
                </c:pt>
                <c:pt idx="215">
                  <c:v>-37.020910000000001</c:v>
                </c:pt>
                <c:pt idx="216">
                  <c:v>-37.149569999999997</c:v>
                </c:pt>
                <c:pt idx="217">
                  <c:v>-37.277880000000003</c:v>
                </c:pt>
                <c:pt idx="218">
                  <c:v>-37.40596</c:v>
                </c:pt>
                <c:pt idx="219">
                  <c:v>-37.53389</c:v>
                </c:pt>
                <c:pt idx="220">
                  <c:v>-37.66178</c:v>
                </c:pt>
                <c:pt idx="221">
                  <c:v>-37.789740000000002</c:v>
                </c:pt>
                <c:pt idx="222">
                  <c:v>-37.917839999999998</c:v>
                </c:pt>
                <c:pt idx="223">
                  <c:v>-38.046199999999999</c:v>
                </c:pt>
                <c:pt idx="224">
                  <c:v>-38.174889999999998</c:v>
                </c:pt>
                <c:pt idx="225">
                  <c:v>-38.303989999999999</c:v>
                </c:pt>
                <c:pt idx="226">
                  <c:v>-38.43356</c:v>
                </c:pt>
                <c:pt idx="227">
                  <c:v>-38.563659999999999</c:v>
                </c:pt>
                <c:pt idx="228">
                  <c:v>-38.694330000000001</c:v>
                </c:pt>
                <c:pt idx="229">
                  <c:v>-38.825589999999998</c:v>
                </c:pt>
                <c:pt idx="230">
                  <c:v>-38.957459999999998</c:v>
                </c:pt>
                <c:pt idx="231">
                  <c:v>-39.089910000000003</c:v>
                </c:pt>
                <c:pt idx="232">
                  <c:v>-39.222920000000002</c:v>
                </c:pt>
                <c:pt idx="233">
                  <c:v>-39.356409999999997</c:v>
                </c:pt>
                <c:pt idx="234">
                  <c:v>-39.490319999999997</c:v>
                </c:pt>
                <c:pt idx="235">
                  <c:v>-39.624519999999997</c:v>
                </c:pt>
                <c:pt idx="236">
                  <c:v>-39.758859999999999</c:v>
                </c:pt>
                <c:pt idx="237">
                  <c:v>-39.893180000000001</c:v>
                </c:pt>
                <c:pt idx="238">
                  <c:v>-40.027279999999998</c:v>
                </c:pt>
                <c:pt idx="239">
                  <c:v>-40.160899999999998</c:v>
                </c:pt>
                <c:pt idx="240">
                  <c:v>-40.293790000000001</c:v>
                </c:pt>
                <c:pt idx="241">
                  <c:v>-40.425640000000001</c:v>
                </c:pt>
                <c:pt idx="242">
                  <c:v>-40.556139999999999</c:v>
                </c:pt>
                <c:pt idx="243">
                  <c:v>-40.684919999999998</c:v>
                </c:pt>
                <c:pt idx="244">
                  <c:v>-40.811610000000002</c:v>
                </c:pt>
                <c:pt idx="245">
                  <c:v>-40.935830000000003</c:v>
                </c:pt>
                <c:pt idx="246">
                  <c:v>-41.057189999999999</c:v>
                </c:pt>
                <c:pt idx="247">
                  <c:v>-41.175269999999998</c:v>
                </c:pt>
                <c:pt idx="248">
                  <c:v>-41.289679999999997</c:v>
                </c:pt>
                <c:pt idx="249">
                  <c:v>-41.400060000000003</c:v>
                </c:pt>
                <c:pt idx="250">
                  <c:v>-41.506050000000002</c:v>
                </c:pt>
                <c:pt idx="251">
                  <c:v>-41.607349999999997</c:v>
                </c:pt>
                <c:pt idx="252">
                  <c:v>-41.703690000000002</c:v>
                </c:pt>
                <c:pt idx="253">
                  <c:v>-41.794870000000003</c:v>
                </c:pt>
                <c:pt idx="254">
                  <c:v>-41.880760000000002</c:v>
                </c:pt>
                <c:pt idx="255">
                  <c:v>-41.961300000000001</c:v>
                </c:pt>
                <c:pt idx="256">
                  <c:v>-42.036529999999999</c:v>
                </c:pt>
                <c:pt idx="257">
                  <c:v>-42.106569999999998</c:v>
                </c:pt>
                <c:pt idx="258">
                  <c:v>-42.17163</c:v>
                </c:pt>
                <c:pt idx="259">
                  <c:v>-42.232019999999999</c:v>
                </c:pt>
                <c:pt idx="260">
                  <c:v>-42.288130000000002</c:v>
                </c:pt>
                <c:pt idx="261">
                  <c:v>-42.34046</c:v>
                </c:pt>
                <c:pt idx="262">
                  <c:v>-42.389569999999999</c:v>
                </c:pt>
                <c:pt idx="263">
                  <c:v>-42.43609</c:v>
                </c:pt>
                <c:pt idx="264">
                  <c:v>-42.480719999999998</c:v>
                </c:pt>
                <c:pt idx="265">
                  <c:v>-42.52422</c:v>
                </c:pt>
                <c:pt idx="266">
                  <c:v>-42.56738</c:v>
                </c:pt>
                <c:pt idx="267">
                  <c:v>-42.61103</c:v>
                </c:pt>
                <c:pt idx="268">
                  <c:v>-42.656019999999998</c:v>
                </c:pt>
                <c:pt idx="269">
                  <c:v>-42.703200000000002</c:v>
                </c:pt>
                <c:pt idx="270">
                  <c:v>-42.753430000000002</c:v>
                </c:pt>
                <c:pt idx="271">
                  <c:v>-42.807569999999998</c:v>
                </c:pt>
                <c:pt idx="272">
                  <c:v>-42.86647</c:v>
                </c:pt>
                <c:pt idx="273">
                  <c:v>-42.930950000000003</c:v>
                </c:pt>
                <c:pt idx="274">
                  <c:v>-43.001800000000003</c:v>
                </c:pt>
                <c:pt idx="275">
                  <c:v>-43.079810000000002</c:v>
                </c:pt>
                <c:pt idx="276">
                  <c:v>-43.165709999999997</c:v>
                </c:pt>
                <c:pt idx="277">
                  <c:v>-43.260199999999998</c:v>
                </c:pt>
                <c:pt idx="278">
                  <c:v>-43.363959999999999</c:v>
                </c:pt>
                <c:pt idx="279">
                  <c:v>-43.477600000000002</c:v>
                </c:pt>
                <c:pt idx="280">
                  <c:v>-43.601680000000002</c:v>
                </c:pt>
                <c:pt idx="281">
                  <c:v>-43.736719999999998</c:v>
                </c:pt>
                <c:pt idx="282">
                  <c:v>-43.88317</c:v>
                </c:pt>
                <c:pt idx="283">
                  <c:v>-44.041409999999999</c:v>
                </c:pt>
                <c:pt idx="284">
                  <c:v>-44.211710000000004</c:v>
                </c:pt>
                <c:pt idx="285">
                  <c:v>-44.39425</c:v>
                </c:pt>
                <c:pt idx="286">
                  <c:v>-44.589100000000002</c:v>
                </c:pt>
                <c:pt idx="287">
                  <c:v>-44.796129999999998</c:v>
                </c:pt>
                <c:pt idx="288">
                  <c:v>-45.015070000000001</c:v>
                </c:pt>
                <c:pt idx="289">
                  <c:v>-45.24539</c:v>
                </c:pt>
                <c:pt idx="290">
                  <c:v>-45.486269999999998</c:v>
                </c:pt>
                <c:pt idx="291">
                  <c:v>-45.736559999999997</c:v>
                </c:pt>
                <c:pt idx="292">
                  <c:v>-45.994689999999999</c:v>
                </c:pt>
                <c:pt idx="293">
                  <c:v>-46.258590000000005</c:v>
                </c:pt>
                <c:pt idx="294">
                  <c:v>-46.525620000000004</c:v>
                </c:pt>
                <c:pt idx="295">
                  <c:v>-46.792500000000004</c:v>
                </c:pt>
                <c:pt idx="296">
                  <c:v>-47.055210000000002</c:v>
                </c:pt>
                <c:pt idx="297">
                  <c:v>-47.309049999999999</c:v>
                </c:pt>
                <c:pt idx="298">
                  <c:v>-47.548580000000001</c:v>
                </c:pt>
                <c:pt idx="299">
                  <c:v>-47.76782</c:v>
                </c:pt>
                <c:pt idx="300">
                  <c:v>-47.96049</c:v>
                </c:pt>
                <c:pt idx="301">
                  <c:v>-48.120310000000003</c:v>
                </c:pt>
                <c:pt idx="302">
                  <c:v>-48.241540000000001</c:v>
                </c:pt>
                <c:pt idx="303">
                  <c:v>-48.319450000000003</c:v>
                </c:pt>
                <c:pt idx="304">
                  <c:v>-48.350840000000005</c:v>
                </c:pt>
                <c:pt idx="305">
                  <c:v>-48.334389999999999</c:v>
                </c:pt>
                <c:pt idx="306">
                  <c:v>-48.270820000000001</c:v>
                </c:pt>
                <c:pt idx="307">
                  <c:v>-48.162800000000004</c:v>
                </c:pt>
                <c:pt idx="308">
                  <c:v>-48.014610000000005</c:v>
                </c:pt>
                <c:pt idx="309">
                  <c:v>-47.831700000000005</c:v>
                </c:pt>
                <c:pt idx="310">
                  <c:v>-47.620139999999999</c:v>
                </c:pt>
                <c:pt idx="311">
                  <c:v>-47.386160000000004</c:v>
                </c:pt>
                <c:pt idx="312">
                  <c:v>-47.135710000000003</c:v>
                </c:pt>
                <c:pt idx="313">
                  <c:v>-46.874270000000003</c:v>
                </c:pt>
                <c:pt idx="314">
                  <c:v>-46.606619999999999</c:v>
                </c:pt>
                <c:pt idx="315">
                  <c:v>-46.336820000000003</c:v>
                </c:pt>
                <c:pt idx="316">
                  <c:v>-46.068210000000001</c:v>
                </c:pt>
                <c:pt idx="317">
                  <c:v>-45.803470000000004</c:v>
                </c:pt>
                <c:pt idx="318">
                  <c:v>-45.544690000000003</c:v>
                </c:pt>
                <c:pt idx="319">
                  <c:v>-45.293439999999997</c:v>
                </c:pt>
                <c:pt idx="320">
                  <c:v>-45.050840000000001</c:v>
                </c:pt>
                <c:pt idx="321">
                  <c:v>-44.817700000000002</c:v>
                </c:pt>
                <c:pt idx="322">
                  <c:v>-44.594500000000004</c:v>
                </c:pt>
                <c:pt idx="323">
                  <c:v>-44.381500000000003</c:v>
                </c:pt>
                <c:pt idx="324">
                  <c:v>-44.17877</c:v>
                </c:pt>
                <c:pt idx="325">
                  <c:v>-43.986229999999999</c:v>
                </c:pt>
                <c:pt idx="326">
                  <c:v>-43.803690000000003</c:v>
                </c:pt>
                <c:pt idx="327">
                  <c:v>-43.630859999999998</c:v>
                </c:pt>
                <c:pt idx="328">
                  <c:v>-43.467410000000001</c:v>
                </c:pt>
                <c:pt idx="329">
                  <c:v>-43.312939999999998</c:v>
                </c:pt>
                <c:pt idx="330">
                  <c:v>-43.167029999999997</c:v>
                </c:pt>
                <c:pt idx="331">
                  <c:v>-43.029220000000002</c:v>
                </c:pt>
                <c:pt idx="332">
                  <c:v>-42.899079999999998</c:v>
                </c:pt>
                <c:pt idx="333">
                  <c:v>-42.776150000000001</c:v>
                </c:pt>
                <c:pt idx="334">
                  <c:v>-42.659990000000001</c:v>
                </c:pt>
                <c:pt idx="335">
                  <c:v>-42.550170000000001</c:v>
                </c:pt>
                <c:pt idx="336">
                  <c:v>-42.446309999999997</c:v>
                </c:pt>
                <c:pt idx="337">
                  <c:v>-42.348010000000002</c:v>
                </c:pt>
                <c:pt idx="338">
                  <c:v>-42.254950000000001</c:v>
                </c:pt>
                <c:pt idx="339">
                  <c:v>-42.166809999999998</c:v>
                </c:pt>
                <c:pt idx="340">
                  <c:v>-42.083320000000001</c:v>
                </c:pt>
                <c:pt idx="341">
                  <c:v>-42.004240000000003</c:v>
                </c:pt>
                <c:pt idx="342">
                  <c:v>-41.929380000000002</c:v>
                </c:pt>
                <c:pt idx="343">
                  <c:v>-41.85859</c:v>
                </c:pt>
                <c:pt idx="344">
                  <c:v>-41.791730000000001</c:v>
                </c:pt>
                <c:pt idx="345">
                  <c:v>-41.728720000000003</c:v>
                </c:pt>
                <c:pt idx="346">
                  <c:v>-41.669510000000002</c:v>
                </c:pt>
                <c:pt idx="347">
                  <c:v>-41.614080000000001</c:v>
                </c:pt>
                <c:pt idx="348">
                  <c:v>-41.56241</c:v>
                </c:pt>
                <c:pt idx="349">
                  <c:v>-41.51455</c:v>
                </c:pt>
                <c:pt idx="350">
                  <c:v>-41.47052</c:v>
                </c:pt>
                <c:pt idx="351">
                  <c:v>-41.430390000000003</c:v>
                </c:pt>
                <c:pt idx="352">
                  <c:v>-41.394210000000001</c:v>
                </c:pt>
                <c:pt idx="353">
                  <c:v>-41.362070000000003</c:v>
                </c:pt>
                <c:pt idx="354">
                  <c:v>-41.334020000000002</c:v>
                </c:pt>
                <c:pt idx="355">
                  <c:v>-41.310160000000003</c:v>
                </c:pt>
                <c:pt idx="356">
                  <c:v>-41.290529999999997</c:v>
                </c:pt>
                <c:pt idx="357">
                  <c:v>-41.275190000000002</c:v>
                </c:pt>
                <c:pt idx="358">
                  <c:v>-41.264209999999999</c:v>
                </c:pt>
                <c:pt idx="359">
                  <c:v>-41.257600000000004</c:v>
                </c:pt>
                <c:pt idx="360">
                  <c:v>-41.255389999999998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C8-4217-AD48-AF30B69D473F}"/>
            </c:ext>
          </c:extLst>
        </c:ser>
        <c:ser>
          <c:idx val="0"/>
          <c:order val="1"/>
          <c:tx>
            <c:v>E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Sheet1!$A$3:$A$363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Sheet1!$C$3:$C$363</c:f>
              <c:numCache>
                <c:formatCode>0.000</c:formatCode>
                <c:ptCount val="361"/>
                <c:pt idx="0">
                  <c:v>0</c:v>
                </c:pt>
                <c:pt idx="1">
                  <c:v>-2.2099999999998232E-3</c:v>
                </c:pt>
                <c:pt idx="2">
                  <c:v>-8.8600000000003121E-3</c:v>
                </c:pt>
                <c:pt idx="3">
                  <c:v>-1.9940000000000069E-2</c:v>
                </c:pt>
                <c:pt idx="4">
                  <c:v>-3.545000000000087E-2</c:v>
                </c:pt>
                <c:pt idx="5">
                  <c:v>-5.5390000000000938E-2</c:v>
                </c:pt>
                <c:pt idx="6">
                  <c:v>-7.9740000000001032E-2</c:v>
                </c:pt>
                <c:pt idx="7">
                  <c:v>-0.10851000000000077</c:v>
                </c:pt>
                <c:pt idx="8">
                  <c:v>-0.14168000000000092</c:v>
                </c:pt>
                <c:pt idx="9">
                  <c:v>-0.17924999999999969</c:v>
                </c:pt>
                <c:pt idx="10">
                  <c:v>-0.22121000000000102</c:v>
                </c:pt>
                <c:pt idx="11">
                  <c:v>-0.26754000000000033</c:v>
                </c:pt>
                <c:pt idx="12">
                  <c:v>-0.31823999999999941</c:v>
                </c:pt>
                <c:pt idx="13">
                  <c:v>-0.37327999999999939</c:v>
                </c:pt>
                <c:pt idx="14">
                  <c:v>-0.43266999999999989</c:v>
                </c:pt>
                <c:pt idx="15">
                  <c:v>-0.49637000000000064</c:v>
                </c:pt>
                <c:pt idx="16">
                  <c:v>-0.56437000000000026</c:v>
                </c:pt>
                <c:pt idx="17">
                  <c:v>-0.63666000000000089</c:v>
                </c:pt>
                <c:pt idx="18">
                  <c:v>-0.71321000000000012</c:v>
                </c:pt>
                <c:pt idx="19">
                  <c:v>-0.7940100000000001</c:v>
                </c:pt>
                <c:pt idx="20">
                  <c:v>-0.87902000000000058</c:v>
                </c:pt>
                <c:pt idx="21">
                  <c:v>-0.96822000000000052</c:v>
                </c:pt>
                <c:pt idx="22">
                  <c:v>-1.0616000000000003</c:v>
                </c:pt>
                <c:pt idx="23">
                  <c:v>-1.1591100000000001</c:v>
                </c:pt>
                <c:pt idx="24">
                  <c:v>-1.2607400000000002</c:v>
                </c:pt>
                <c:pt idx="25">
                  <c:v>-1.3664500000000004</c:v>
                </c:pt>
                <c:pt idx="26">
                  <c:v>-1.4762000000000004</c:v>
                </c:pt>
                <c:pt idx="27">
                  <c:v>-1.589970000000001</c:v>
                </c:pt>
                <c:pt idx="28">
                  <c:v>-1.7077200000000001</c:v>
                </c:pt>
                <c:pt idx="29">
                  <c:v>-1.8294099999999993</c:v>
                </c:pt>
                <c:pt idx="30">
                  <c:v>-1.9549900000000004</c:v>
                </c:pt>
                <c:pt idx="31">
                  <c:v>-2.0844400000000007</c:v>
                </c:pt>
                <c:pt idx="32">
                  <c:v>-2.217690000000001</c:v>
                </c:pt>
                <c:pt idx="33">
                  <c:v>-2.3547200000000004</c:v>
                </c:pt>
                <c:pt idx="34">
                  <c:v>-2.495470000000001</c:v>
                </c:pt>
                <c:pt idx="35">
                  <c:v>-2.6398799999999998</c:v>
                </c:pt>
                <c:pt idx="36">
                  <c:v>-2.7879199999999997</c:v>
                </c:pt>
                <c:pt idx="37">
                  <c:v>-2.9395100000000003</c:v>
                </c:pt>
                <c:pt idx="38">
                  <c:v>-3.0946099999999994</c:v>
                </c:pt>
                <c:pt idx="39">
                  <c:v>-3.2531499999999998</c:v>
                </c:pt>
                <c:pt idx="40">
                  <c:v>-3.4150799999999997</c:v>
                </c:pt>
                <c:pt idx="41">
                  <c:v>-3.58033</c:v>
                </c:pt>
                <c:pt idx="42">
                  <c:v>-3.7488299999999999</c:v>
                </c:pt>
                <c:pt idx="43">
                  <c:v>-3.9205030000000001</c:v>
                </c:pt>
                <c:pt idx="44">
                  <c:v>-4.0952900000000003</c:v>
                </c:pt>
                <c:pt idx="45">
                  <c:v>-4.2731100000000009</c:v>
                </c:pt>
                <c:pt idx="46">
                  <c:v>-4.4538860000000007</c:v>
                </c:pt>
                <c:pt idx="47">
                  <c:v>-4.6375360000000008</c:v>
                </c:pt>
                <c:pt idx="48">
                  <c:v>-4.8239780000000003</c:v>
                </c:pt>
                <c:pt idx="49">
                  <c:v>-5.0131259999999997</c:v>
                </c:pt>
                <c:pt idx="50">
                  <c:v>-5.2048900000000007</c:v>
                </c:pt>
                <c:pt idx="51">
                  <c:v>-5.3991810000000005</c:v>
                </c:pt>
                <c:pt idx="52">
                  <c:v>-5.5959029999999998</c:v>
                </c:pt>
                <c:pt idx="53">
                  <c:v>-5.7949609999999998</c:v>
                </c:pt>
                <c:pt idx="54">
                  <c:v>-5.9962550000000006</c:v>
                </c:pt>
                <c:pt idx="55">
                  <c:v>-6.1996850000000006</c:v>
                </c:pt>
                <c:pt idx="56">
                  <c:v>-6.4051470000000004</c:v>
                </c:pt>
                <c:pt idx="57">
                  <c:v>-6.6125360000000004</c:v>
                </c:pt>
                <c:pt idx="58">
                  <c:v>-6.8217449999999999</c:v>
                </c:pt>
                <c:pt idx="59">
                  <c:v>-7.0326640000000005</c:v>
                </c:pt>
                <c:pt idx="60">
                  <c:v>-7.2451840000000001</c:v>
                </c:pt>
                <c:pt idx="61">
                  <c:v>-7.4591910000000006</c:v>
                </c:pt>
                <c:pt idx="62">
                  <c:v>-7.6745739999999998</c:v>
                </c:pt>
                <c:pt idx="63">
                  <c:v>-7.8912190000000004</c:v>
                </c:pt>
                <c:pt idx="64">
                  <c:v>-8.1090109999999989</c:v>
                </c:pt>
                <c:pt idx="65">
                  <c:v>-8.3278379999999999</c:v>
                </c:pt>
                <c:pt idx="66">
                  <c:v>-8.5475829999999995</c:v>
                </c:pt>
                <c:pt idx="67">
                  <c:v>-8.7681350000000009</c:v>
                </c:pt>
                <c:pt idx="68">
                  <c:v>-8.9893800000000006</c:v>
                </c:pt>
                <c:pt idx="69">
                  <c:v>-9.2112060000000007</c:v>
                </c:pt>
                <c:pt idx="70">
                  <c:v>-9.4335050000000003</c:v>
                </c:pt>
                <c:pt idx="71">
                  <c:v>-9.656168000000001</c:v>
                </c:pt>
                <c:pt idx="72">
                  <c:v>-9.8790899999999997</c:v>
                </c:pt>
                <c:pt idx="73">
                  <c:v>-10.102168000000001</c:v>
                </c:pt>
                <c:pt idx="74">
                  <c:v>-10.325303</c:v>
                </c:pt>
                <c:pt idx="75">
                  <c:v>-10.548398000000001</c:v>
                </c:pt>
                <c:pt idx="76">
                  <c:v>-10.771362</c:v>
                </c:pt>
                <c:pt idx="77">
                  <c:v>-10.994105000000001</c:v>
                </c:pt>
                <c:pt idx="78">
                  <c:v>-11.216545</c:v>
                </c:pt>
                <c:pt idx="79">
                  <c:v>-11.438601999999999</c:v>
                </c:pt>
                <c:pt idx="80">
                  <c:v>-11.660202</c:v>
                </c:pt>
                <c:pt idx="81">
                  <c:v>-11.881277000000001</c:v>
                </c:pt>
                <c:pt idx="82">
                  <c:v>-12.101762000000001</c:v>
                </c:pt>
                <c:pt idx="83">
                  <c:v>-12.321599000000001</c:v>
                </c:pt>
                <c:pt idx="84">
                  <c:v>-12.540735</c:v>
                </c:pt>
                <c:pt idx="85">
                  <c:v>-12.759124</c:v>
                </c:pt>
                <c:pt idx="86">
                  <c:v>-12.976722000000001</c:v>
                </c:pt>
                <c:pt idx="87">
                  <c:v>-13.1934939</c:v>
                </c:pt>
                <c:pt idx="88">
                  <c:v>-13.4094081</c:v>
                </c:pt>
                <c:pt idx="89">
                  <c:v>-13.624438899999999</c:v>
                </c:pt>
                <c:pt idx="90">
                  <c:v>-13.838565089999999</c:v>
                </c:pt>
                <c:pt idx="91">
                  <c:v>-14.0517708</c:v>
                </c:pt>
                <c:pt idx="92">
                  <c:v>-14.2640443</c:v>
                </c:pt>
                <c:pt idx="93">
                  <c:v>-14.4753787</c:v>
                </c:pt>
                <c:pt idx="94">
                  <c:v>-14.6857706</c:v>
                </c:pt>
                <c:pt idx="95">
                  <c:v>-14.895220999999999</c:v>
                </c:pt>
                <c:pt idx="96">
                  <c:v>-15.103733</c:v>
                </c:pt>
                <c:pt idx="97">
                  <c:v>-15.311315</c:v>
                </c:pt>
                <c:pt idx="98">
                  <c:v>-15.517977</c:v>
                </c:pt>
                <c:pt idx="99">
                  <c:v>-15.723731000000001</c:v>
                </c:pt>
                <c:pt idx="100">
                  <c:v>-15.928591000000001</c:v>
                </c:pt>
                <c:pt idx="101">
                  <c:v>-16.132574999999999</c:v>
                </c:pt>
                <c:pt idx="102">
                  <c:v>-16.335701</c:v>
                </c:pt>
                <c:pt idx="103">
                  <c:v>-16.537987999999999</c:v>
                </c:pt>
                <c:pt idx="104">
                  <c:v>-16.739456000000001</c:v>
                </c:pt>
                <c:pt idx="105">
                  <c:v>-16.940128000000001</c:v>
                </c:pt>
                <c:pt idx="106">
                  <c:v>-17.140025999999999</c:v>
                </c:pt>
                <c:pt idx="107">
                  <c:v>-17.339172999999999</c:v>
                </c:pt>
                <c:pt idx="108">
                  <c:v>-17.537590000000002</c:v>
                </c:pt>
                <c:pt idx="109">
                  <c:v>-17.735302000000001</c:v>
                </c:pt>
                <c:pt idx="110">
                  <c:v>-17.932333</c:v>
                </c:pt>
                <c:pt idx="111">
                  <c:v>-18.128703999999999</c:v>
                </c:pt>
                <c:pt idx="112">
                  <c:v>-18.324441</c:v>
                </c:pt>
                <c:pt idx="113">
                  <c:v>-18.519565</c:v>
                </c:pt>
                <c:pt idx="114">
                  <c:v>-18.714100000000002</c:v>
                </c:pt>
                <c:pt idx="115">
                  <c:v>-18.908070000000002</c:v>
                </c:pt>
                <c:pt idx="116">
                  <c:v>-19.101496000000001</c:v>
                </c:pt>
                <c:pt idx="117">
                  <c:v>-19.294402999999999</c:v>
                </c:pt>
                <c:pt idx="118">
                  <c:v>-19.486810999999999</c:v>
                </c:pt>
                <c:pt idx="119">
                  <c:v>-19.678746</c:v>
                </c:pt>
                <c:pt idx="120">
                  <c:v>-19.870229000000002</c:v>
                </c:pt>
                <c:pt idx="121">
                  <c:v>-20.061283</c:v>
                </c:pt>
                <c:pt idx="122">
                  <c:v>-20.251930999999999</c:v>
                </c:pt>
                <c:pt idx="123">
                  <c:v>-20.442198000000001</c:v>
                </c:pt>
                <c:pt idx="124">
                  <c:v>-20.632104999999999</c:v>
                </c:pt>
                <c:pt idx="125">
                  <c:v>-20.821677999999999</c:v>
                </c:pt>
                <c:pt idx="126">
                  <c:v>-21.010940000000002</c:v>
                </c:pt>
                <c:pt idx="127">
                  <c:v>-21.199915000000001</c:v>
                </c:pt>
                <c:pt idx="128">
                  <c:v>-21.388629000000002</c:v>
                </c:pt>
                <c:pt idx="129">
                  <c:v>-21.577106000000001</c:v>
                </c:pt>
                <c:pt idx="130">
                  <c:v>-21.765371000000002</c:v>
                </c:pt>
                <c:pt idx="131">
                  <c:v>-21.953451000000001</c:v>
                </c:pt>
                <c:pt idx="132">
                  <c:v>-22.141370000000002</c:v>
                </c:pt>
                <c:pt idx="133">
                  <c:v>-22.329155</c:v>
                </c:pt>
                <c:pt idx="134">
                  <c:v>-22.516831</c:v>
                </c:pt>
                <c:pt idx="135">
                  <c:v>-22.704423999999999</c:v>
                </c:pt>
                <c:pt idx="136">
                  <c:v>-22.891960000000001</c:v>
                </c:pt>
                <c:pt idx="137">
                  <c:v>-23.079463000000001</c:v>
                </c:pt>
                <c:pt idx="138">
                  <c:v>-23.266959</c:v>
                </c:pt>
                <c:pt idx="139">
                  <c:v>-23.454470999999998</c:v>
                </c:pt>
                <c:pt idx="140">
                  <c:v>-23.642023000000002</c:v>
                </c:pt>
                <c:pt idx="141">
                  <c:v>-23.829639999999998</c:v>
                </c:pt>
                <c:pt idx="142">
                  <c:v>-24.017330000000001</c:v>
                </c:pt>
                <c:pt idx="143">
                  <c:v>-24.20513</c:v>
                </c:pt>
                <c:pt idx="144">
                  <c:v>-24.393039999999999</c:v>
                </c:pt>
                <c:pt idx="145">
                  <c:v>-24.58109</c:v>
                </c:pt>
                <c:pt idx="146">
                  <c:v>-24.769280000000002</c:v>
                </c:pt>
                <c:pt idx="147">
                  <c:v>-24.957630000000002</c:v>
                </c:pt>
                <c:pt idx="148">
                  <c:v>-25.146149999999999</c:v>
                </c:pt>
                <c:pt idx="149">
                  <c:v>-25.33483</c:v>
                </c:pt>
                <c:pt idx="150">
                  <c:v>-25.523679999999999</c:v>
                </c:pt>
                <c:pt idx="151">
                  <c:v>-25.712699999999998</c:v>
                </c:pt>
                <c:pt idx="152">
                  <c:v>-25.901879999999998</c:v>
                </c:pt>
                <c:pt idx="153">
                  <c:v>-26.091200000000001</c:v>
                </c:pt>
                <c:pt idx="154">
                  <c:v>-26.280660000000001</c:v>
                </c:pt>
                <c:pt idx="155">
                  <c:v>-26.470219999999998</c:v>
                </c:pt>
                <c:pt idx="156">
                  <c:v>-26.659869999999998</c:v>
                </c:pt>
                <c:pt idx="157">
                  <c:v>-26.84957</c:v>
                </c:pt>
                <c:pt idx="158">
                  <c:v>-27.039279999999998</c:v>
                </c:pt>
                <c:pt idx="159">
                  <c:v>-27.228960000000001</c:v>
                </c:pt>
                <c:pt idx="160">
                  <c:v>-27.418559999999999</c:v>
                </c:pt>
                <c:pt idx="161">
                  <c:v>-27.60802</c:v>
                </c:pt>
                <c:pt idx="162">
                  <c:v>-27.797270000000001</c:v>
                </c:pt>
                <c:pt idx="163">
                  <c:v>-27.986260000000001</c:v>
                </c:pt>
                <c:pt idx="164">
                  <c:v>-28.174900000000001</c:v>
                </c:pt>
                <c:pt idx="165">
                  <c:v>-28.363109999999999</c:v>
                </c:pt>
                <c:pt idx="166">
                  <c:v>-28.550809999999998</c:v>
                </c:pt>
                <c:pt idx="167">
                  <c:v>-28.73789</c:v>
                </c:pt>
                <c:pt idx="168">
                  <c:v>-28.92426</c:v>
                </c:pt>
                <c:pt idx="169">
                  <c:v>-29.10981</c:v>
                </c:pt>
                <c:pt idx="170">
                  <c:v>-29.294440000000002</c:v>
                </c:pt>
                <c:pt idx="171">
                  <c:v>-29.478020000000001</c:v>
                </c:pt>
                <c:pt idx="172">
                  <c:v>-29.660450000000001</c:v>
                </c:pt>
                <c:pt idx="173">
                  <c:v>-29.8416</c:v>
                </c:pt>
                <c:pt idx="174">
                  <c:v>-30.021360000000001</c:v>
                </c:pt>
                <c:pt idx="175">
                  <c:v>-30.199590000000001</c:v>
                </c:pt>
                <c:pt idx="176">
                  <c:v>-30.376199999999997</c:v>
                </c:pt>
                <c:pt idx="177">
                  <c:v>-30.55106</c:v>
                </c:pt>
                <c:pt idx="178">
                  <c:v>-30.724060000000001</c:v>
                </c:pt>
                <c:pt idx="179">
                  <c:v>-30.895099999999999</c:v>
                </c:pt>
                <c:pt idx="180">
                  <c:v>-31.064079999999997</c:v>
                </c:pt>
                <c:pt idx="181">
                  <c:v>-31.230919999999998</c:v>
                </c:pt>
                <c:pt idx="182">
                  <c:v>-31.395539999999997</c:v>
                </c:pt>
                <c:pt idx="183">
                  <c:v>-31.557879999999997</c:v>
                </c:pt>
                <c:pt idx="184">
                  <c:v>-31.7179</c:v>
                </c:pt>
                <c:pt idx="185">
                  <c:v>-31.875570000000003</c:v>
                </c:pt>
                <c:pt idx="186">
                  <c:v>-32.03087</c:v>
                </c:pt>
                <c:pt idx="187">
                  <c:v>-32.183819999999997</c:v>
                </c:pt>
                <c:pt idx="188">
                  <c:v>-32.334440000000001</c:v>
                </c:pt>
                <c:pt idx="189">
                  <c:v>-32.482790000000001</c:v>
                </c:pt>
                <c:pt idx="190">
                  <c:v>-32.628920000000001</c:v>
                </c:pt>
                <c:pt idx="191">
                  <c:v>-32.772939999999998</c:v>
                </c:pt>
                <c:pt idx="192">
                  <c:v>-32.914949999999997</c:v>
                </c:pt>
                <c:pt idx="193">
                  <c:v>-33.05509</c:v>
                </c:pt>
                <c:pt idx="194">
                  <c:v>-33.193519999999999</c:v>
                </c:pt>
                <c:pt idx="195">
                  <c:v>-33.330410000000001</c:v>
                </c:pt>
                <c:pt idx="196">
                  <c:v>-33.465940000000003</c:v>
                </c:pt>
                <c:pt idx="197">
                  <c:v>-33.60033</c:v>
                </c:pt>
                <c:pt idx="198">
                  <c:v>-33.733780000000003</c:v>
                </c:pt>
                <c:pt idx="199">
                  <c:v>-33.866540000000001</c:v>
                </c:pt>
                <c:pt idx="200">
                  <c:v>-33.998820000000002</c:v>
                </c:pt>
                <c:pt idx="201">
                  <c:v>-34.130879999999998</c:v>
                </c:pt>
                <c:pt idx="202">
                  <c:v>-34.262950000000004</c:v>
                </c:pt>
                <c:pt idx="203">
                  <c:v>-34.395270000000004</c:v>
                </c:pt>
                <c:pt idx="204">
                  <c:v>-34.528080000000003</c:v>
                </c:pt>
                <c:pt idx="205">
                  <c:v>-34.661589999999997</c:v>
                </c:pt>
                <c:pt idx="206">
                  <c:v>-34.795999999999999</c:v>
                </c:pt>
                <c:pt idx="207">
                  <c:v>-34.9315</c:v>
                </c:pt>
                <c:pt idx="208">
                  <c:v>-35.068260000000002</c:v>
                </c:pt>
                <c:pt idx="209">
                  <c:v>-35.206389999999999</c:v>
                </c:pt>
                <c:pt idx="210">
                  <c:v>-35.345979999999997</c:v>
                </c:pt>
                <c:pt idx="211">
                  <c:v>-35.487099999999998</c:v>
                </c:pt>
                <c:pt idx="212">
                  <c:v>-35.629730000000002</c:v>
                </c:pt>
                <c:pt idx="213">
                  <c:v>-35.773809999999997</c:v>
                </c:pt>
                <c:pt idx="214">
                  <c:v>-35.919229999999999</c:v>
                </c:pt>
                <c:pt idx="215">
                  <c:v>-36.06579</c:v>
                </c:pt>
                <c:pt idx="216">
                  <c:v>-36.213230000000003</c:v>
                </c:pt>
                <c:pt idx="217">
                  <c:v>-36.361179999999997</c:v>
                </c:pt>
                <c:pt idx="218">
                  <c:v>-36.5092</c:v>
                </c:pt>
                <c:pt idx="219">
                  <c:v>-36.656739999999999</c:v>
                </c:pt>
                <c:pt idx="220">
                  <c:v>-36.803139999999999</c:v>
                </c:pt>
                <c:pt idx="221">
                  <c:v>-36.947659999999999</c:v>
                </c:pt>
                <c:pt idx="222">
                  <c:v>-37.089419999999997</c:v>
                </c:pt>
                <c:pt idx="223">
                  <c:v>-37.227460000000001</c:v>
                </c:pt>
                <c:pt idx="224">
                  <c:v>-37.360709999999997</c:v>
                </c:pt>
                <c:pt idx="225">
                  <c:v>-37.488039999999998</c:v>
                </c:pt>
                <c:pt idx="226">
                  <c:v>-37.608229999999999</c:v>
                </c:pt>
                <c:pt idx="227">
                  <c:v>-37.720050000000001</c:v>
                </c:pt>
                <c:pt idx="228">
                  <c:v>-37.822249999999997</c:v>
                </c:pt>
                <c:pt idx="229">
                  <c:v>-37.913609999999998</c:v>
                </c:pt>
                <c:pt idx="230">
                  <c:v>-37.993009999999998</c:v>
                </c:pt>
                <c:pt idx="231">
                  <c:v>-38.059429999999999</c:v>
                </c:pt>
                <c:pt idx="232">
                  <c:v>-38.11204</c:v>
                </c:pt>
                <c:pt idx="233">
                  <c:v>-38.150210000000001</c:v>
                </c:pt>
                <c:pt idx="234">
                  <c:v>-38.173549999999999</c:v>
                </c:pt>
                <c:pt idx="235">
                  <c:v>-38.181980000000003</c:v>
                </c:pt>
                <c:pt idx="236">
                  <c:v>-38.175669999999997</c:v>
                </c:pt>
                <c:pt idx="237">
                  <c:v>-38.155099999999997</c:v>
                </c:pt>
                <c:pt idx="238">
                  <c:v>-38.121040000000001</c:v>
                </c:pt>
                <c:pt idx="239">
                  <c:v>-38.074489999999997</c:v>
                </c:pt>
                <c:pt idx="240">
                  <c:v>-38.016680000000001</c:v>
                </c:pt>
                <c:pt idx="241">
                  <c:v>-37.949019999999997</c:v>
                </c:pt>
                <c:pt idx="242">
                  <c:v>-37.873040000000003</c:v>
                </c:pt>
                <c:pt idx="243">
                  <c:v>-37.790390000000002</c:v>
                </c:pt>
                <c:pt idx="244">
                  <c:v>-37.702719999999999</c:v>
                </c:pt>
                <c:pt idx="245">
                  <c:v>-37.611730000000001</c:v>
                </c:pt>
                <c:pt idx="246">
                  <c:v>-37.519080000000002</c:v>
                </c:pt>
                <c:pt idx="247">
                  <c:v>-37.426360000000003</c:v>
                </c:pt>
                <c:pt idx="248">
                  <c:v>-37.335120000000003</c:v>
                </c:pt>
                <c:pt idx="249">
                  <c:v>-37.246830000000003</c:v>
                </c:pt>
                <c:pt idx="250">
                  <c:v>-37.162849999999999</c:v>
                </c:pt>
                <c:pt idx="251">
                  <c:v>-37.084470000000003</c:v>
                </c:pt>
                <c:pt idx="252">
                  <c:v>-37.012880000000003</c:v>
                </c:pt>
                <c:pt idx="253">
                  <c:v>-36.949179999999998</c:v>
                </c:pt>
                <c:pt idx="254">
                  <c:v>-36.894410000000001</c:v>
                </c:pt>
                <c:pt idx="255">
                  <c:v>-36.849499999999999</c:v>
                </c:pt>
                <c:pt idx="256">
                  <c:v>-36.815370000000001</c:v>
                </c:pt>
                <c:pt idx="257">
                  <c:v>-36.792819999999999</c:v>
                </c:pt>
                <c:pt idx="258">
                  <c:v>-36.782649999999997</c:v>
                </c:pt>
                <c:pt idx="259">
                  <c:v>-36.785589999999999</c:v>
                </c:pt>
                <c:pt idx="260">
                  <c:v>-36.802349999999997</c:v>
                </c:pt>
                <c:pt idx="261">
                  <c:v>-36.833620000000003</c:v>
                </c:pt>
                <c:pt idx="262">
                  <c:v>-36.880049999999997</c:v>
                </c:pt>
                <c:pt idx="263">
                  <c:v>-36.94229</c:v>
                </c:pt>
                <c:pt idx="264">
                  <c:v>-37.020969999999998</c:v>
                </c:pt>
                <c:pt idx="265">
                  <c:v>-37.116720000000001</c:v>
                </c:pt>
                <c:pt idx="266">
                  <c:v>-37.230170000000001</c:v>
                </c:pt>
                <c:pt idx="267">
                  <c:v>-37.361939999999997</c:v>
                </c:pt>
                <c:pt idx="268">
                  <c:v>-37.512630000000001</c:v>
                </c:pt>
                <c:pt idx="269">
                  <c:v>-37.682859999999998</c:v>
                </c:pt>
                <c:pt idx="270">
                  <c:v>-37.873190000000001</c:v>
                </c:pt>
                <c:pt idx="271">
                  <c:v>-38.084159999999997</c:v>
                </c:pt>
                <c:pt idx="272">
                  <c:v>-38.316250000000004</c:v>
                </c:pt>
                <c:pt idx="273">
                  <c:v>-38.569859999999998</c:v>
                </c:pt>
                <c:pt idx="274">
                  <c:v>-38.845210000000002</c:v>
                </c:pt>
                <c:pt idx="275">
                  <c:v>-39.142339999999997</c:v>
                </c:pt>
                <c:pt idx="276">
                  <c:v>-39.460990000000002</c:v>
                </c:pt>
                <c:pt idx="277">
                  <c:v>-39.800449999999998</c:v>
                </c:pt>
                <c:pt idx="278">
                  <c:v>-40.159419999999997</c:v>
                </c:pt>
                <c:pt idx="279">
                  <c:v>-40.535800000000002</c:v>
                </c:pt>
                <c:pt idx="280">
                  <c:v>-40.926340000000003</c:v>
                </c:pt>
                <c:pt idx="281">
                  <c:v>-41.326360000000001</c:v>
                </c:pt>
                <c:pt idx="282">
                  <c:v>-41.729329999999997</c:v>
                </c:pt>
                <c:pt idx="283">
                  <c:v>-42.1265</c:v>
                </c:pt>
                <c:pt idx="284">
                  <c:v>-42.506590000000003</c:v>
                </c:pt>
                <c:pt idx="285">
                  <c:v>-42.855890000000002</c:v>
                </c:pt>
                <c:pt idx="286">
                  <c:v>-43.158740000000002</c:v>
                </c:pt>
                <c:pt idx="287">
                  <c:v>-43.398850000000003</c:v>
                </c:pt>
                <c:pt idx="288">
                  <c:v>-43.561349999999997</c:v>
                </c:pt>
                <c:pt idx="289">
                  <c:v>-43.635260000000002</c:v>
                </c:pt>
                <c:pt idx="290">
                  <c:v>-43.615699999999997</c:v>
                </c:pt>
                <c:pt idx="291">
                  <c:v>-43.505009999999999</c:v>
                </c:pt>
                <c:pt idx="292">
                  <c:v>-43.312249999999999</c:v>
                </c:pt>
                <c:pt idx="293">
                  <c:v>-43.051319999999997</c:v>
                </c:pt>
                <c:pt idx="294">
                  <c:v>-42.738500000000002</c:v>
                </c:pt>
                <c:pt idx="295">
                  <c:v>-42.390149999999998</c:v>
                </c:pt>
                <c:pt idx="296">
                  <c:v>-42.021160000000002</c:v>
                </c:pt>
                <c:pt idx="297">
                  <c:v>-41.644060000000003</c:v>
                </c:pt>
                <c:pt idx="298">
                  <c:v>-41.268889999999999</c:v>
                </c:pt>
                <c:pt idx="299">
                  <c:v>-40.903309999999998</c:v>
                </c:pt>
                <c:pt idx="300">
                  <c:v>-40.553020000000004</c:v>
                </c:pt>
                <c:pt idx="301">
                  <c:v>-40.222119999999997</c:v>
                </c:pt>
                <c:pt idx="302">
                  <c:v>-39.913510000000002</c:v>
                </c:pt>
                <c:pt idx="303">
                  <c:v>-39.629150000000003</c:v>
                </c:pt>
                <c:pt idx="304">
                  <c:v>-39.370379999999997</c:v>
                </c:pt>
                <c:pt idx="305">
                  <c:v>-39.13805</c:v>
                </c:pt>
                <c:pt idx="306">
                  <c:v>-38.932720000000003</c:v>
                </c:pt>
                <c:pt idx="307">
                  <c:v>-38.754730000000002</c:v>
                </c:pt>
                <c:pt idx="308">
                  <c:v>-38.604309999999998</c:v>
                </c:pt>
                <c:pt idx="309">
                  <c:v>-38.481619999999999</c:v>
                </c:pt>
                <c:pt idx="310">
                  <c:v>-38.386809999999997</c:v>
                </c:pt>
                <c:pt idx="311">
                  <c:v>-38.320050000000002</c:v>
                </c:pt>
                <c:pt idx="312">
                  <c:v>-38.28154</c:v>
                </c:pt>
                <c:pt idx="313">
                  <c:v>-38.271569999999997</c:v>
                </c:pt>
                <c:pt idx="314">
                  <c:v>-38.290509999999998</c:v>
                </c:pt>
                <c:pt idx="315">
                  <c:v>-38.338819999999998</c:v>
                </c:pt>
                <c:pt idx="316">
                  <c:v>-38.417110000000001</c:v>
                </c:pt>
                <c:pt idx="317">
                  <c:v>-38.526119999999999</c:v>
                </c:pt>
                <c:pt idx="318">
                  <c:v>-38.666739999999997</c:v>
                </c:pt>
                <c:pt idx="319">
                  <c:v>-38.840060000000001</c:v>
                </c:pt>
                <c:pt idx="320">
                  <c:v>-39.047379999999997</c:v>
                </c:pt>
                <c:pt idx="321">
                  <c:v>-39.290230000000001</c:v>
                </c:pt>
                <c:pt idx="322">
                  <c:v>-39.570450000000001</c:v>
                </c:pt>
                <c:pt idx="323">
                  <c:v>-39.890189999999997</c:v>
                </c:pt>
                <c:pt idx="324">
                  <c:v>-40.251980000000003</c:v>
                </c:pt>
                <c:pt idx="325">
                  <c:v>-40.658810000000003</c:v>
                </c:pt>
                <c:pt idx="326">
                  <c:v>-41.114220000000003</c:v>
                </c:pt>
                <c:pt idx="327">
                  <c:v>-41.622329999999998</c:v>
                </c:pt>
                <c:pt idx="328">
                  <c:v>-42.188020000000002</c:v>
                </c:pt>
                <c:pt idx="329">
                  <c:v>-42.816940000000002</c:v>
                </c:pt>
                <c:pt idx="330">
                  <c:v>-43.515610000000002</c:v>
                </c:pt>
                <c:pt idx="331">
                  <c:v>-44.2913</c:v>
                </c:pt>
                <c:pt idx="332">
                  <c:v>-45.15166</c:v>
                </c:pt>
                <c:pt idx="333">
                  <c:v>-46.103540000000002</c:v>
                </c:pt>
                <c:pt idx="334">
                  <c:v>-47.150130000000004</c:v>
                </c:pt>
                <c:pt idx="335">
                  <c:v>-48.284420000000004</c:v>
                </c:pt>
                <c:pt idx="336">
                  <c:v>-49.475100000000005</c:v>
                </c:pt>
                <c:pt idx="337">
                  <c:v>-50.640300000000003</c:v>
                </c:pt>
                <c:pt idx="338">
                  <c:v>-51.615050000000004</c:v>
                </c:pt>
                <c:pt idx="339">
                  <c:v>-52.160780000000003</c:v>
                </c:pt>
                <c:pt idx="340">
                  <c:v>-52.096940000000004</c:v>
                </c:pt>
                <c:pt idx="341">
                  <c:v>-51.468040000000002</c:v>
                </c:pt>
                <c:pt idx="342">
                  <c:v>-50.49812</c:v>
                </c:pt>
                <c:pt idx="343">
                  <c:v>-49.407630000000005</c:v>
                </c:pt>
                <c:pt idx="344">
                  <c:v>-48.329570000000004</c:v>
                </c:pt>
                <c:pt idx="345">
                  <c:v>-47.324400000000004</c:v>
                </c:pt>
                <c:pt idx="346">
                  <c:v>-46.412849999999999</c:v>
                </c:pt>
                <c:pt idx="347">
                  <c:v>-45.597529999999999</c:v>
                </c:pt>
                <c:pt idx="348">
                  <c:v>-44.873780000000004</c:v>
                </c:pt>
                <c:pt idx="349">
                  <c:v>-44.234610000000004</c:v>
                </c:pt>
                <c:pt idx="350">
                  <c:v>-43.672829999999998</c:v>
                </c:pt>
                <c:pt idx="351">
                  <c:v>-43.181820000000002</c:v>
                </c:pt>
                <c:pt idx="352">
                  <c:v>-42.755809999999997</c:v>
                </c:pt>
                <c:pt idx="353">
                  <c:v>-42.389920000000004</c:v>
                </c:pt>
                <c:pt idx="354">
                  <c:v>-42.080100000000002</c:v>
                </c:pt>
                <c:pt idx="355">
                  <c:v>-41.823039999999999</c:v>
                </c:pt>
                <c:pt idx="356">
                  <c:v>-41.61609</c:v>
                </c:pt>
                <c:pt idx="357">
                  <c:v>-41.457160000000002</c:v>
                </c:pt>
                <c:pt idx="358">
                  <c:v>-41.344720000000002</c:v>
                </c:pt>
                <c:pt idx="359">
                  <c:v>-41.277670000000001</c:v>
                </c:pt>
                <c:pt idx="360">
                  <c:v>-41.255389999999998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1C8-4217-AD48-AF30B69D473F}"/>
            </c:ext>
          </c:extLst>
        </c:ser>
        <c:ser>
          <c:idx val="2"/>
          <c:order val="2"/>
          <c:tx>
            <c:v>45X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Sheet1!$A$1098:$A$1458</c:f>
              <c:numCache>
                <c:formatCode>0.00</c:formatCode>
                <c:ptCount val="3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</c:numCache>
            </c:numRef>
          </c:xVal>
          <c:yVal>
            <c:numRef>
              <c:f>Sheet1!$C$1098:$C$1458</c:f>
              <c:numCache>
                <c:formatCode>0.000</c:formatCode>
                <c:ptCount val="361"/>
                <c:pt idx="0">
                  <c:v>-263.76440000000002</c:v>
                </c:pt>
                <c:pt idx="1">
                  <c:v>-98.077169999999995</c:v>
                </c:pt>
                <c:pt idx="2">
                  <c:v>-86.043359999999993</c:v>
                </c:pt>
                <c:pt idx="3">
                  <c:v>-79.012039999999999</c:v>
                </c:pt>
                <c:pt idx="4">
                  <c:v>-74.031739999999999</c:v>
                </c:pt>
                <c:pt idx="5">
                  <c:v>-70.177509999999998</c:v>
                </c:pt>
                <c:pt idx="6">
                  <c:v>-67.037359999999993</c:v>
                </c:pt>
                <c:pt idx="7">
                  <c:v>-64.39152</c:v>
                </c:pt>
                <c:pt idx="8">
                  <c:v>-62.108780000000003</c:v>
                </c:pt>
                <c:pt idx="9">
                  <c:v>-60.104550000000003</c:v>
                </c:pt>
                <c:pt idx="10">
                  <c:v>-58.321020000000004</c:v>
                </c:pt>
                <c:pt idx="11">
                  <c:v>-56.717010000000002</c:v>
                </c:pt>
                <c:pt idx="12">
                  <c:v>-55.262060000000005</c:v>
                </c:pt>
                <c:pt idx="13">
                  <c:v>-53.933070000000001</c:v>
                </c:pt>
                <c:pt idx="14">
                  <c:v>-52.71208</c:v>
                </c:pt>
                <c:pt idx="15">
                  <c:v>-51.58484</c:v>
                </c:pt>
                <c:pt idx="16">
                  <c:v>-50.539870000000001</c:v>
                </c:pt>
                <c:pt idx="17">
                  <c:v>-49.567770000000003</c:v>
                </c:pt>
                <c:pt idx="18">
                  <c:v>-48.66075</c:v>
                </c:pt>
                <c:pt idx="19">
                  <c:v>-47.8123</c:v>
                </c:pt>
                <c:pt idx="20">
                  <c:v>-47.016890000000004</c:v>
                </c:pt>
                <c:pt idx="21">
                  <c:v>-46.269820000000003</c:v>
                </c:pt>
                <c:pt idx="22">
                  <c:v>-45.567019999999999</c:v>
                </c:pt>
                <c:pt idx="23">
                  <c:v>-44.904969999999999</c:v>
                </c:pt>
                <c:pt idx="24">
                  <c:v>-44.280610000000003</c:v>
                </c:pt>
                <c:pt idx="25">
                  <c:v>-43.691240000000001</c:v>
                </c:pt>
                <c:pt idx="26">
                  <c:v>-43.13447</c:v>
                </c:pt>
                <c:pt idx="27">
                  <c:v>-42.608200000000004</c:v>
                </c:pt>
                <c:pt idx="28">
                  <c:v>-42.110529999999997</c:v>
                </c:pt>
                <c:pt idx="29">
                  <c:v>-41.639780000000002</c:v>
                </c:pt>
                <c:pt idx="30">
                  <c:v>-41.194429999999997</c:v>
                </c:pt>
                <c:pt idx="31">
                  <c:v>-40.773090000000003</c:v>
                </c:pt>
                <c:pt idx="32">
                  <c:v>-40.374519999999997</c:v>
                </c:pt>
                <c:pt idx="33">
                  <c:v>-39.997599999999998</c:v>
                </c:pt>
                <c:pt idx="34">
                  <c:v>-39.641280000000002</c:v>
                </c:pt>
                <c:pt idx="35">
                  <c:v>-39.304609999999997</c:v>
                </c:pt>
                <c:pt idx="36">
                  <c:v>-38.986719999999998</c:v>
                </c:pt>
                <c:pt idx="37">
                  <c:v>-38.686810000000001</c:v>
                </c:pt>
                <c:pt idx="38">
                  <c:v>-38.404130000000002</c:v>
                </c:pt>
                <c:pt idx="39">
                  <c:v>-38.137990000000002</c:v>
                </c:pt>
                <c:pt idx="40">
                  <c:v>-37.887749999999997</c:v>
                </c:pt>
                <c:pt idx="41">
                  <c:v>-37.652810000000002</c:v>
                </c:pt>
                <c:pt idx="42">
                  <c:v>-37.432600000000001</c:v>
                </c:pt>
                <c:pt idx="43">
                  <c:v>-37.226619999999997</c:v>
                </c:pt>
                <c:pt idx="44">
                  <c:v>-37.034350000000003</c:v>
                </c:pt>
                <c:pt idx="45">
                  <c:v>-36.855350000000001</c:v>
                </c:pt>
                <c:pt idx="46">
                  <c:v>-36.689149999999998</c:v>
                </c:pt>
                <c:pt idx="47">
                  <c:v>-36.535359999999997</c:v>
                </c:pt>
                <c:pt idx="48">
                  <c:v>-36.393569999999997</c:v>
                </c:pt>
                <c:pt idx="49">
                  <c:v>-36.26341</c:v>
                </c:pt>
                <c:pt idx="50">
                  <c:v>-36.14452</c:v>
                </c:pt>
                <c:pt idx="51">
                  <c:v>-36.036549999999998</c:v>
                </c:pt>
                <c:pt idx="52">
                  <c:v>-35.939169999999997</c:v>
                </c:pt>
                <c:pt idx="53">
                  <c:v>-35.852060000000002</c:v>
                </c:pt>
                <c:pt idx="54">
                  <c:v>-35.774929999999998</c:v>
                </c:pt>
                <c:pt idx="55">
                  <c:v>-35.707459999999998</c:v>
                </c:pt>
                <c:pt idx="56">
                  <c:v>-35.649380000000001</c:v>
                </c:pt>
                <c:pt idx="57">
                  <c:v>-35.600410000000004</c:v>
                </c:pt>
                <c:pt idx="58">
                  <c:v>-35.560270000000003</c:v>
                </c:pt>
                <c:pt idx="59">
                  <c:v>-35.528709999999997</c:v>
                </c:pt>
                <c:pt idx="60">
                  <c:v>-35.505450000000003</c:v>
                </c:pt>
                <c:pt idx="61">
                  <c:v>-35.490259999999999</c:v>
                </c:pt>
                <c:pt idx="62">
                  <c:v>-35.482880000000002</c:v>
                </c:pt>
                <c:pt idx="63">
                  <c:v>-35.483080000000001</c:v>
                </c:pt>
                <c:pt idx="64">
                  <c:v>-35.490600000000001</c:v>
                </c:pt>
                <c:pt idx="65">
                  <c:v>-35.505220000000001</c:v>
                </c:pt>
                <c:pt idx="66">
                  <c:v>-35.526710000000001</c:v>
                </c:pt>
                <c:pt idx="67">
                  <c:v>-35.554819999999999</c:v>
                </c:pt>
                <c:pt idx="68">
                  <c:v>-35.589350000000003</c:v>
                </c:pt>
                <c:pt idx="69">
                  <c:v>-35.63006</c:v>
                </c:pt>
                <c:pt idx="70">
                  <c:v>-35.676729999999999</c:v>
                </c:pt>
                <c:pt idx="71">
                  <c:v>-35.729129999999998</c:v>
                </c:pt>
                <c:pt idx="72">
                  <c:v>-35.787059999999997</c:v>
                </c:pt>
                <c:pt idx="73">
                  <c:v>-35.850290000000001</c:v>
                </c:pt>
                <c:pt idx="74">
                  <c:v>-35.918610000000001</c:v>
                </c:pt>
                <c:pt idx="75">
                  <c:v>-35.991799999999998</c:v>
                </c:pt>
                <c:pt idx="76">
                  <c:v>-36.069650000000003</c:v>
                </c:pt>
                <c:pt idx="77">
                  <c:v>-36.151940000000003</c:v>
                </c:pt>
                <c:pt idx="78">
                  <c:v>-36.23847</c:v>
                </c:pt>
                <c:pt idx="79">
                  <c:v>-36.329030000000003</c:v>
                </c:pt>
                <c:pt idx="80">
                  <c:v>-36.423400000000001</c:v>
                </c:pt>
                <c:pt idx="81">
                  <c:v>-36.521380000000001</c:v>
                </c:pt>
                <c:pt idx="82">
                  <c:v>-36.622770000000003</c:v>
                </c:pt>
                <c:pt idx="83">
                  <c:v>-36.727350000000001</c:v>
                </c:pt>
                <c:pt idx="84">
                  <c:v>-36.83493</c:v>
                </c:pt>
                <c:pt idx="85">
                  <c:v>-36.945309999999999</c:v>
                </c:pt>
                <c:pt idx="86">
                  <c:v>-37.05827</c:v>
                </c:pt>
                <c:pt idx="87">
                  <c:v>-37.173630000000003</c:v>
                </c:pt>
                <c:pt idx="88">
                  <c:v>-37.29119</c:v>
                </c:pt>
                <c:pt idx="89">
                  <c:v>-37.410739999999997</c:v>
                </c:pt>
                <c:pt idx="90">
                  <c:v>-37.5321</c:v>
                </c:pt>
                <c:pt idx="91">
                  <c:v>-37.655070000000002</c:v>
                </c:pt>
                <c:pt idx="92">
                  <c:v>-37.779470000000003</c:v>
                </c:pt>
                <c:pt idx="93">
                  <c:v>-37.905099999999997</c:v>
                </c:pt>
                <c:pt idx="94">
                  <c:v>-38.031799999999997</c:v>
                </c:pt>
                <c:pt idx="95">
                  <c:v>-38.15936</c:v>
                </c:pt>
                <c:pt idx="96">
                  <c:v>-38.287619999999997</c:v>
                </c:pt>
                <c:pt idx="97">
                  <c:v>-38.416409999999999</c:v>
                </c:pt>
                <c:pt idx="98">
                  <c:v>-38.545560000000002</c:v>
                </c:pt>
                <c:pt idx="99">
                  <c:v>-38.674889999999998</c:v>
                </c:pt>
                <c:pt idx="100">
                  <c:v>-38.804270000000002</c:v>
                </c:pt>
                <c:pt idx="101">
                  <c:v>-38.933520000000001</c:v>
                </c:pt>
                <c:pt idx="102">
                  <c:v>-39.062519999999999</c:v>
                </c:pt>
                <c:pt idx="103">
                  <c:v>-39.191110000000002</c:v>
                </c:pt>
                <c:pt idx="104">
                  <c:v>-39.319180000000003</c:v>
                </c:pt>
                <c:pt idx="105">
                  <c:v>-39.44659</c:v>
                </c:pt>
                <c:pt idx="106">
                  <c:v>-39.573250000000002</c:v>
                </c:pt>
                <c:pt idx="107">
                  <c:v>-39.699040000000004</c:v>
                </c:pt>
                <c:pt idx="108">
                  <c:v>-39.823869999999999</c:v>
                </c:pt>
                <c:pt idx="109">
                  <c:v>-39.947670000000002</c:v>
                </c:pt>
                <c:pt idx="110">
                  <c:v>-40.070369999999997</c:v>
                </c:pt>
                <c:pt idx="111">
                  <c:v>-40.19191</c:v>
                </c:pt>
                <c:pt idx="112">
                  <c:v>-40.312249999999999</c:v>
                </c:pt>
                <c:pt idx="113">
                  <c:v>-40.431350000000002</c:v>
                </c:pt>
                <c:pt idx="114">
                  <c:v>-40.549210000000002</c:v>
                </c:pt>
                <c:pt idx="115">
                  <c:v>-40.665820000000004</c:v>
                </c:pt>
                <c:pt idx="116">
                  <c:v>-40.781179999999999</c:v>
                </c:pt>
                <c:pt idx="117">
                  <c:v>-40.895330000000001</c:v>
                </c:pt>
                <c:pt idx="118">
                  <c:v>-41.008299999999998</c:v>
                </c:pt>
                <c:pt idx="119">
                  <c:v>-41.120130000000003</c:v>
                </c:pt>
                <c:pt idx="120">
                  <c:v>-41.230890000000002</c:v>
                </c:pt>
                <c:pt idx="121">
                  <c:v>-41.340650000000004</c:v>
                </c:pt>
                <c:pt idx="122">
                  <c:v>-41.449489999999997</c:v>
                </c:pt>
                <c:pt idx="123">
                  <c:v>-41.557499999999997</c:v>
                </c:pt>
                <c:pt idx="124">
                  <c:v>-41.664790000000004</c:v>
                </c:pt>
                <c:pt idx="125">
                  <c:v>-41.771450000000002</c:v>
                </c:pt>
                <c:pt idx="126">
                  <c:v>-41.877609999999997</c:v>
                </c:pt>
                <c:pt idx="127">
                  <c:v>-41.98339</c:v>
                </c:pt>
                <c:pt idx="128">
                  <c:v>-42.088889999999999</c:v>
                </c:pt>
                <c:pt idx="129">
                  <c:v>-42.19426</c:v>
                </c:pt>
                <c:pt idx="130">
                  <c:v>-42.299610000000001</c:v>
                </c:pt>
                <c:pt idx="131">
                  <c:v>-42.405059999999999</c:v>
                </c:pt>
                <c:pt idx="132">
                  <c:v>-42.510750000000002</c:v>
                </c:pt>
                <c:pt idx="133">
                  <c:v>-42.616779999999999</c:v>
                </c:pt>
                <c:pt idx="134">
                  <c:v>-42.723280000000003</c:v>
                </c:pt>
                <c:pt idx="135">
                  <c:v>-42.830350000000003</c:v>
                </c:pt>
                <c:pt idx="136">
                  <c:v>-42.938099999999999</c:v>
                </c:pt>
                <c:pt idx="137">
                  <c:v>-43.046610000000001</c:v>
                </c:pt>
                <c:pt idx="138">
                  <c:v>-43.15598</c:v>
                </c:pt>
                <c:pt idx="139">
                  <c:v>-43.266280000000002</c:v>
                </c:pt>
                <c:pt idx="140">
                  <c:v>-43.377569999999999</c:v>
                </c:pt>
                <c:pt idx="141">
                  <c:v>-43.489890000000003</c:v>
                </c:pt>
                <c:pt idx="142">
                  <c:v>-43.603290000000001</c:v>
                </c:pt>
                <c:pt idx="143">
                  <c:v>-43.717799999999997</c:v>
                </c:pt>
                <c:pt idx="144">
                  <c:v>-43.833399999999997</c:v>
                </c:pt>
                <c:pt idx="145">
                  <c:v>-43.950110000000002</c:v>
                </c:pt>
                <c:pt idx="146">
                  <c:v>-44.067880000000002</c:v>
                </c:pt>
                <c:pt idx="147">
                  <c:v>-44.186689999999999</c:v>
                </c:pt>
                <c:pt idx="148">
                  <c:v>-44.306460000000001</c:v>
                </c:pt>
                <c:pt idx="149">
                  <c:v>-44.427129999999998</c:v>
                </c:pt>
                <c:pt idx="150">
                  <c:v>-44.5486</c:v>
                </c:pt>
                <c:pt idx="151">
                  <c:v>-44.670740000000002</c:v>
                </c:pt>
                <c:pt idx="152">
                  <c:v>-44.793439999999997</c:v>
                </c:pt>
                <c:pt idx="153">
                  <c:v>-44.916539999999998</c:v>
                </c:pt>
                <c:pt idx="154">
                  <c:v>-45.039870000000001</c:v>
                </c:pt>
                <c:pt idx="155">
                  <c:v>-45.163260000000001</c:v>
                </c:pt>
                <c:pt idx="156">
                  <c:v>-45.286499999999997</c:v>
                </c:pt>
                <c:pt idx="157">
                  <c:v>-45.409370000000003</c:v>
                </c:pt>
                <c:pt idx="158">
                  <c:v>-45.531660000000002</c:v>
                </c:pt>
                <c:pt idx="159">
                  <c:v>-45.653120000000001</c:v>
                </c:pt>
                <c:pt idx="160">
                  <c:v>-45.773510000000002</c:v>
                </c:pt>
                <c:pt idx="161">
                  <c:v>-45.892589999999998</c:v>
                </c:pt>
                <c:pt idx="162">
                  <c:v>-46.010090000000005</c:v>
                </c:pt>
                <c:pt idx="163">
                  <c:v>-46.12576</c:v>
                </c:pt>
                <c:pt idx="164">
                  <c:v>-46.239360000000005</c:v>
                </c:pt>
                <c:pt idx="165">
                  <c:v>-46.350650000000002</c:v>
                </c:pt>
                <c:pt idx="166">
                  <c:v>-46.459380000000003</c:v>
                </c:pt>
                <c:pt idx="167">
                  <c:v>-46.565360000000005</c:v>
                </c:pt>
                <c:pt idx="168">
                  <c:v>-46.668390000000002</c:v>
                </c:pt>
                <c:pt idx="169">
                  <c:v>-46.76831</c:v>
                </c:pt>
                <c:pt idx="170">
                  <c:v>-46.864960000000004</c:v>
                </c:pt>
                <c:pt idx="171">
                  <c:v>-46.958240000000004</c:v>
                </c:pt>
                <c:pt idx="172">
                  <c:v>-47.048090000000002</c:v>
                </c:pt>
                <c:pt idx="173">
                  <c:v>-47.134450000000001</c:v>
                </c:pt>
                <c:pt idx="174">
                  <c:v>-47.217330000000004</c:v>
                </c:pt>
                <c:pt idx="175">
                  <c:v>-47.296780000000005</c:v>
                </c:pt>
                <c:pt idx="176">
                  <c:v>-47.372880000000002</c:v>
                </c:pt>
                <c:pt idx="177">
                  <c:v>-47.445750000000004</c:v>
                </c:pt>
                <c:pt idx="178">
                  <c:v>-47.515550000000005</c:v>
                </c:pt>
                <c:pt idx="179">
                  <c:v>-47.58249</c:v>
                </c:pt>
                <c:pt idx="180">
                  <c:v>-47.646799999999999</c:v>
                </c:pt>
                <c:pt idx="181">
                  <c:v>-47.708750000000002</c:v>
                </c:pt>
                <c:pt idx="182">
                  <c:v>-47.768630000000002</c:v>
                </c:pt>
                <c:pt idx="183">
                  <c:v>-47.826779999999999</c:v>
                </c:pt>
                <c:pt idx="184">
                  <c:v>-47.88353</c:v>
                </c:pt>
                <c:pt idx="185">
                  <c:v>-47.939240000000005</c:v>
                </c:pt>
                <c:pt idx="186">
                  <c:v>-47.994280000000003</c:v>
                </c:pt>
                <c:pt idx="187">
                  <c:v>-48.049019999999999</c:v>
                </c:pt>
                <c:pt idx="188">
                  <c:v>-48.103840000000005</c:v>
                </c:pt>
                <c:pt idx="189">
                  <c:v>-48.159110000000005</c:v>
                </c:pt>
                <c:pt idx="190">
                  <c:v>-48.215200000000003</c:v>
                </c:pt>
                <c:pt idx="191">
                  <c:v>-48.272449999999999</c:v>
                </c:pt>
                <c:pt idx="192">
                  <c:v>-48.331209999999999</c:v>
                </c:pt>
                <c:pt idx="193">
                  <c:v>-48.391770000000001</c:v>
                </c:pt>
                <c:pt idx="194">
                  <c:v>-48.454419999999999</c:v>
                </c:pt>
                <c:pt idx="195">
                  <c:v>-48.519410000000001</c:v>
                </c:pt>
                <c:pt idx="196">
                  <c:v>-48.586950000000002</c:v>
                </c:pt>
                <c:pt idx="197">
                  <c:v>-48.657209999999999</c:v>
                </c:pt>
                <c:pt idx="198">
                  <c:v>-48.730319999999999</c:v>
                </c:pt>
                <c:pt idx="199">
                  <c:v>-48.806339999999999</c:v>
                </c:pt>
                <c:pt idx="200">
                  <c:v>-48.885280000000002</c:v>
                </c:pt>
                <c:pt idx="201">
                  <c:v>-48.967080000000003</c:v>
                </c:pt>
                <c:pt idx="202">
                  <c:v>-49.05162</c:v>
                </c:pt>
                <c:pt idx="203">
                  <c:v>-49.138690000000004</c:v>
                </c:pt>
                <c:pt idx="204">
                  <c:v>-49.227980000000002</c:v>
                </c:pt>
                <c:pt idx="205">
                  <c:v>-49.319099999999999</c:v>
                </c:pt>
                <c:pt idx="206">
                  <c:v>-49.411550000000005</c:v>
                </c:pt>
                <c:pt idx="207">
                  <c:v>-49.504730000000002</c:v>
                </c:pt>
                <c:pt idx="208">
                  <c:v>-49.597930000000005</c:v>
                </c:pt>
                <c:pt idx="209">
                  <c:v>-49.690290000000005</c:v>
                </c:pt>
                <c:pt idx="210">
                  <c:v>-49.780860000000004</c:v>
                </c:pt>
                <c:pt idx="211">
                  <c:v>-49.868560000000002</c:v>
                </c:pt>
                <c:pt idx="212">
                  <c:v>-49.952200000000005</c:v>
                </c:pt>
                <c:pt idx="213">
                  <c:v>-50.03051</c:v>
                </c:pt>
                <c:pt idx="214">
                  <c:v>-50.102110000000003</c:v>
                </c:pt>
                <c:pt idx="215">
                  <c:v>-50.165590000000002</c:v>
                </c:pt>
                <c:pt idx="216">
                  <c:v>-50.219529999999999</c:v>
                </c:pt>
                <c:pt idx="217">
                  <c:v>-50.262509999999999</c:v>
                </c:pt>
                <c:pt idx="218">
                  <c:v>-50.293220000000005</c:v>
                </c:pt>
                <c:pt idx="219">
                  <c:v>-50.310430000000004</c:v>
                </c:pt>
                <c:pt idx="220">
                  <c:v>-50.313130000000001</c:v>
                </c:pt>
                <c:pt idx="221">
                  <c:v>-50.300510000000003</c:v>
                </c:pt>
                <c:pt idx="222">
                  <c:v>-50.27205</c:v>
                </c:pt>
                <c:pt idx="223">
                  <c:v>-50.227499999999999</c:v>
                </c:pt>
                <c:pt idx="224">
                  <c:v>-50.16695</c:v>
                </c:pt>
                <c:pt idx="225">
                  <c:v>-50.090830000000004</c:v>
                </c:pt>
                <c:pt idx="226">
                  <c:v>-49.999850000000002</c:v>
                </c:pt>
                <c:pt idx="227">
                  <c:v>-49.895009999999999</c:v>
                </c:pt>
                <c:pt idx="228">
                  <c:v>-49.777560000000001</c:v>
                </c:pt>
                <c:pt idx="229">
                  <c:v>-49.648940000000003</c:v>
                </c:pt>
                <c:pt idx="230">
                  <c:v>-49.510730000000002</c:v>
                </c:pt>
                <c:pt idx="231">
                  <c:v>-49.364630000000005</c:v>
                </c:pt>
                <c:pt idx="232">
                  <c:v>-49.212350000000001</c:v>
                </c:pt>
                <c:pt idx="233">
                  <c:v>-49.055640000000004</c:v>
                </c:pt>
                <c:pt idx="234">
                  <c:v>-48.896180000000001</c:v>
                </c:pt>
                <c:pt idx="235">
                  <c:v>-48.735620000000004</c:v>
                </c:pt>
                <c:pt idx="236">
                  <c:v>-48.575520000000004</c:v>
                </c:pt>
                <c:pt idx="237">
                  <c:v>-48.417349999999999</c:v>
                </c:pt>
                <c:pt idx="238">
                  <c:v>-48.262480000000004</c:v>
                </c:pt>
                <c:pt idx="239">
                  <c:v>-48.112180000000002</c:v>
                </c:pt>
                <c:pt idx="240">
                  <c:v>-47.967610000000001</c:v>
                </c:pt>
                <c:pt idx="241">
                  <c:v>-47.82985</c:v>
                </c:pt>
                <c:pt idx="242">
                  <c:v>-47.69988</c:v>
                </c:pt>
                <c:pt idx="243">
                  <c:v>-47.578610000000005</c:v>
                </c:pt>
                <c:pt idx="244">
                  <c:v>-47.46687</c:v>
                </c:pt>
                <c:pt idx="245">
                  <c:v>-47.36542</c:v>
                </c:pt>
                <c:pt idx="246">
                  <c:v>-47.275010000000002</c:v>
                </c:pt>
                <c:pt idx="247">
                  <c:v>-47.196300000000001</c:v>
                </c:pt>
                <c:pt idx="248">
                  <c:v>-47.129940000000005</c:v>
                </c:pt>
                <c:pt idx="249">
                  <c:v>-47.076550000000005</c:v>
                </c:pt>
                <c:pt idx="250">
                  <c:v>-47.036740000000002</c:v>
                </c:pt>
                <c:pt idx="251">
                  <c:v>-47.011110000000002</c:v>
                </c:pt>
                <c:pt idx="252">
                  <c:v>-47.000260000000004</c:v>
                </c:pt>
                <c:pt idx="253">
                  <c:v>-47.004800000000003</c:v>
                </c:pt>
                <c:pt idx="254">
                  <c:v>-47.025359999999999</c:v>
                </c:pt>
                <c:pt idx="255">
                  <c:v>-47.062570000000001</c:v>
                </c:pt>
                <c:pt idx="256">
                  <c:v>-47.11712</c:v>
                </c:pt>
                <c:pt idx="257">
                  <c:v>-47.189730000000004</c:v>
                </c:pt>
                <c:pt idx="258">
                  <c:v>-47.28116</c:v>
                </c:pt>
                <c:pt idx="259">
                  <c:v>-47.392220000000002</c:v>
                </c:pt>
                <c:pt idx="260">
                  <c:v>-47.523790000000005</c:v>
                </c:pt>
                <c:pt idx="261">
                  <c:v>-47.676819999999999</c:v>
                </c:pt>
                <c:pt idx="262">
                  <c:v>-47.852340000000005</c:v>
                </c:pt>
                <c:pt idx="263">
                  <c:v>-48.051450000000003</c:v>
                </c:pt>
                <c:pt idx="264">
                  <c:v>-48.27534</c:v>
                </c:pt>
                <c:pt idx="265">
                  <c:v>-48.525320000000001</c:v>
                </c:pt>
                <c:pt idx="266">
                  <c:v>-48.802750000000003</c:v>
                </c:pt>
                <c:pt idx="267">
                  <c:v>-49.109090000000002</c:v>
                </c:pt>
                <c:pt idx="268">
                  <c:v>-49.445860000000003</c:v>
                </c:pt>
                <c:pt idx="269">
                  <c:v>-49.814590000000003</c:v>
                </c:pt>
                <c:pt idx="270">
                  <c:v>-50.216730000000005</c:v>
                </c:pt>
                <c:pt idx="271">
                  <c:v>-50.653550000000003</c:v>
                </c:pt>
                <c:pt idx="272">
                  <c:v>-51.125880000000002</c:v>
                </c:pt>
                <c:pt idx="273">
                  <c:v>-51.633780000000002</c:v>
                </c:pt>
                <c:pt idx="274">
                  <c:v>-52.175930000000001</c:v>
                </c:pt>
                <c:pt idx="275">
                  <c:v>-52.74877</c:v>
                </c:pt>
                <c:pt idx="276">
                  <c:v>-53.34516</c:v>
                </c:pt>
                <c:pt idx="277">
                  <c:v>-53.952500000000001</c:v>
                </c:pt>
                <c:pt idx="278">
                  <c:v>-54.550380000000004</c:v>
                </c:pt>
                <c:pt idx="279">
                  <c:v>-55.108330000000002</c:v>
                </c:pt>
                <c:pt idx="280">
                  <c:v>-55.585210000000004</c:v>
                </c:pt>
                <c:pt idx="281">
                  <c:v>-55.932780000000001</c:v>
                </c:pt>
                <c:pt idx="282">
                  <c:v>-56.10568</c:v>
                </c:pt>
                <c:pt idx="283">
                  <c:v>-56.076070000000001</c:v>
                </c:pt>
                <c:pt idx="284">
                  <c:v>-55.844940000000001</c:v>
                </c:pt>
                <c:pt idx="285">
                  <c:v>-55.441780000000001</c:v>
                </c:pt>
                <c:pt idx="286">
                  <c:v>-54.912770000000002</c:v>
                </c:pt>
                <c:pt idx="287">
                  <c:v>-54.306310000000003</c:v>
                </c:pt>
                <c:pt idx="288">
                  <c:v>-53.663330000000002</c:v>
                </c:pt>
                <c:pt idx="289">
                  <c:v>-53.01408</c:v>
                </c:pt>
                <c:pt idx="290">
                  <c:v>-52.378820000000005</c:v>
                </c:pt>
                <c:pt idx="291">
                  <c:v>-51.770180000000003</c:v>
                </c:pt>
                <c:pt idx="292">
                  <c:v>-51.195460000000004</c:v>
                </c:pt>
                <c:pt idx="293">
                  <c:v>-50.658470000000001</c:v>
                </c:pt>
                <c:pt idx="294">
                  <c:v>-50.16084</c:v>
                </c:pt>
                <c:pt idx="295">
                  <c:v>-49.702919999999999</c:v>
                </c:pt>
                <c:pt idx="296">
                  <c:v>-49.284300000000002</c:v>
                </c:pt>
                <c:pt idx="297">
                  <c:v>-48.904220000000002</c:v>
                </c:pt>
                <c:pt idx="298">
                  <c:v>-48.561750000000004</c:v>
                </c:pt>
                <c:pt idx="299">
                  <c:v>-48.255949999999999</c:v>
                </c:pt>
                <c:pt idx="300">
                  <c:v>-47.985910000000004</c:v>
                </c:pt>
                <c:pt idx="301">
                  <c:v>-47.750869999999999</c:v>
                </c:pt>
                <c:pt idx="302">
                  <c:v>-47.550200000000004</c:v>
                </c:pt>
                <c:pt idx="303">
                  <c:v>-47.383410000000005</c:v>
                </c:pt>
                <c:pt idx="304">
                  <c:v>-47.250210000000003</c:v>
                </c:pt>
                <c:pt idx="305">
                  <c:v>-47.150469999999999</c:v>
                </c:pt>
                <c:pt idx="306">
                  <c:v>-47.084250000000004</c:v>
                </c:pt>
                <c:pt idx="307">
                  <c:v>-47.051830000000002</c:v>
                </c:pt>
                <c:pt idx="308">
                  <c:v>-47.053690000000003</c:v>
                </c:pt>
                <c:pt idx="309">
                  <c:v>-47.090510000000002</c:v>
                </c:pt>
                <c:pt idx="310">
                  <c:v>-47.163270000000004</c:v>
                </c:pt>
                <c:pt idx="311">
                  <c:v>-47.273160000000004</c:v>
                </c:pt>
                <c:pt idx="312">
                  <c:v>-47.421720000000001</c:v>
                </c:pt>
                <c:pt idx="313">
                  <c:v>-47.610790000000001</c:v>
                </c:pt>
                <c:pt idx="314">
                  <c:v>-47.842600000000004</c:v>
                </c:pt>
                <c:pt idx="315">
                  <c:v>-48.119820000000004</c:v>
                </c:pt>
                <c:pt idx="316">
                  <c:v>-48.445599999999999</c:v>
                </c:pt>
                <c:pt idx="317">
                  <c:v>-48.823599999999999</c:v>
                </c:pt>
                <c:pt idx="318">
                  <c:v>-49.258090000000003</c:v>
                </c:pt>
                <c:pt idx="319">
                  <c:v>-49.753869999999999</c:v>
                </c:pt>
                <c:pt idx="320">
                  <c:v>-50.316200000000002</c:v>
                </c:pt>
                <c:pt idx="321">
                  <c:v>-50.95044</c:v>
                </c:pt>
                <c:pt idx="322">
                  <c:v>-51.661180000000002</c:v>
                </c:pt>
                <c:pt idx="323">
                  <c:v>-52.450320000000005</c:v>
                </c:pt>
                <c:pt idx="324">
                  <c:v>-53.313030000000005</c:v>
                </c:pt>
                <c:pt idx="325">
                  <c:v>-54.229690000000005</c:v>
                </c:pt>
                <c:pt idx="326">
                  <c:v>-55.151330000000002</c:v>
                </c:pt>
                <c:pt idx="327">
                  <c:v>-55.979280000000003</c:v>
                </c:pt>
                <c:pt idx="328">
                  <c:v>-56.555190000000003</c:v>
                </c:pt>
                <c:pt idx="329">
                  <c:v>-56.70384</c:v>
                </c:pt>
                <c:pt idx="330">
                  <c:v>-56.344320000000003</c:v>
                </c:pt>
                <c:pt idx="331">
                  <c:v>-55.559540000000005</c:v>
                </c:pt>
                <c:pt idx="332">
                  <c:v>-54.525010000000002</c:v>
                </c:pt>
                <c:pt idx="333">
                  <c:v>-53.398209999999999</c:v>
                </c:pt>
                <c:pt idx="334">
                  <c:v>-52.276830000000004</c:v>
                </c:pt>
                <c:pt idx="335">
                  <c:v>-51.209130000000002</c:v>
                </c:pt>
                <c:pt idx="336">
                  <c:v>-50.214300000000001</c:v>
                </c:pt>
                <c:pt idx="337">
                  <c:v>-49.296849999999999</c:v>
                </c:pt>
                <c:pt idx="338">
                  <c:v>-48.454660000000004</c:v>
                </c:pt>
                <c:pt idx="339">
                  <c:v>-47.682940000000002</c:v>
                </c:pt>
                <c:pt idx="340">
                  <c:v>-46.976150000000004</c:v>
                </c:pt>
                <c:pt idx="341">
                  <c:v>-46.328830000000004</c:v>
                </c:pt>
                <c:pt idx="342">
                  <c:v>-45.735979999999998</c:v>
                </c:pt>
                <c:pt idx="343">
                  <c:v>-45.193109999999997</c:v>
                </c:pt>
                <c:pt idx="344">
                  <c:v>-44.69632</c:v>
                </c:pt>
                <c:pt idx="345">
                  <c:v>-44.242199999999997</c:v>
                </c:pt>
                <c:pt idx="346">
                  <c:v>-43.827800000000003</c:v>
                </c:pt>
                <c:pt idx="347">
                  <c:v>-43.450600000000001</c:v>
                </c:pt>
                <c:pt idx="348">
                  <c:v>-43.10839</c:v>
                </c:pt>
                <c:pt idx="349">
                  <c:v>-42.799289999999999</c:v>
                </c:pt>
                <c:pt idx="350">
                  <c:v>-42.521680000000003</c:v>
                </c:pt>
                <c:pt idx="351">
                  <c:v>-42.274169999999998</c:v>
                </c:pt>
                <c:pt idx="352">
                  <c:v>-42.055570000000003</c:v>
                </c:pt>
                <c:pt idx="353">
                  <c:v>-41.864849999999997</c:v>
                </c:pt>
                <c:pt idx="354">
                  <c:v>-41.701160000000002</c:v>
                </c:pt>
                <c:pt idx="355">
                  <c:v>-41.563800000000001</c:v>
                </c:pt>
                <c:pt idx="356">
                  <c:v>-41.452179999999998</c:v>
                </c:pt>
                <c:pt idx="357">
                  <c:v>-41.365819999999999</c:v>
                </c:pt>
                <c:pt idx="358">
                  <c:v>-41.304389999999998</c:v>
                </c:pt>
                <c:pt idx="359">
                  <c:v>-41.267629999999997</c:v>
                </c:pt>
                <c:pt idx="360">
                  <c:v>-41.255389999999998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1C8-4217-AD48-AF30B69D4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77592"/>
        <c:axId val="208077920"/>
      </c:scatterChart>
      <c:valAx>
        <c:axId val="208077592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920"/>
        <c:crossesAt val="-90"/>
        <c:crossBetween val="midCat"/>
        <c:majorUnit val="30"/>
        <c:minorUnit val="10"/>
      </c:valAx>
      <c:valAx>
        <c:axId val="208077920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Gain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7592"/>
        <c:crosses val="autoZero"/>
        <c:crossBetween val="midCat"/>
        <c:min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208585807508006"/>
          <c:y val="0.26768518518518519"/>
          <c:w val="0.28121842567844157"/>
          <c:h val="7.81255468066491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latin typeface="GreekC_IV50" panose="00000400000000000000" pitchFamily="2" charset="0"/>
                <a:cs typeface="GreekC_IV50" panose="00000400000000000000" pitchFamily="2" charset="0"/>
              </a:rPr>
              <a:t>h</a:t>
            </a:r>
            <a:r>
              <a:rPr lang="en-US" sz="1100" b="1" baseline="-25000"/>
              <a:t>a</a:t>
            </a:r>
            <a:r>
              <a:rPr lang="en-US" sz="1100" b="1" baseline="0"/>
              <a:t> : L-BAND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4030147273257509"/>
          <c:w val="0.82814129483814525"/>
          <c:h val="0.65412766112569276"/>
        </c:manualLayout>
      </c:layout>
      <c:scatterChart>
        <c:scatterStyle val="smoothMarker"/>
        <c:varyColors val="0"/>
        <c:ser>
          <c:idx val="0"/>
          <c:order val="0"/>
          <c:tx>
            <c:v>15 Pro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NGVLA!$A$19:$A$31</c:f>
              <c:numCache>
                <c:formatCode>General</c:formatCode>
                <c:ptCount val="13"/>
                <c:pt idx="0">
                  <c:v>1.2</c:v>
                </c:pt>
                <c:pt idx="1">
                  <c:v>1.3</c:v>
                </c:pt>
                <c:pt idx="2">
                  <c:v>1.4</c:v>
                </c:pt>
                <c:pt idx="3">
                  <c:v>1.5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  <c:pt idx="10">
                  <c:v>2.2000000000000002</c:v>
                </c:pt>
                <c:pt idx="11">
                  <c:v>2.2999999999999998</c:v>
                </c:pt>
                <c:pt idx="12">
                  <c:v>2.4</c:v>
                </c:pt>
              </c:numCache>
            </c:numRef>
          </c:xVal>
          <c:yVal>
            <c:numRef>
              <c:f>NGVLA!$E$19:$E$31</c:f>
              <c:numCache>
                <c:formatCode>General</c:formatCode>
                <c:ptCount val="13"/>
                <c:pt idx="0">
                  <c:v>60.495653563842865</c:v>
                </c:pt>
                <c:pt idx="1">
                  <c:v>61.081537527748274</c:v>
                </c:pt>
                <c:pt idx="2">
                  <c:v>64.294021885665543</c:v>
                </c:pt>
                <c:pt idx="3">
                  <c:v>67.004527186692286</c:v>
                </c:pt>
                <c:pt idx="4">
                  <c:v>67.317301711096491</c:v>
                </c:pt>
                <c:pt idx="5">
                  <c:v>68.139481153778704</c:v>
                </c:pt>
                <c:pt idx="6">
                  <c:v>68.59329332728511</c:v>
                </c:pt>
                <c:pt idx="7">
                  <c:v>68.760569208261686</c:v>
                </c:pt>
                <c:pt idx="8">
                  <c:v>70.266233369512037</c:v>
                </c:pt>
                <c:pt idx="9">
                  <c:v>71.367104278734033</c:v>
                </c:pt>
                <c:pt idx="10">
                  <c:v>72.343797707690044</c:v>
                </c:pt>
                <c:pt idx="11">
                  <c:v>72.095970616500864</c:v>
                </c:pt>
                <c:pt idx="12">
                  <c:v>71.760289426610186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A0-476B-932F-64603EA1BD7E}"/>
            </c:ext>
          </c:extLst>
        </c:ser>
        <c:ser>
          <c:idx val="1"/>
          <c:order val="1"/>
          <c:tx>
            <c:v>18 Pro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NGVLA!$G$19:$G$31</c:f>
              <c:numCache>
                <c:formatCode>General</c:formatCode>
                <c:ptCount val="13"/>
                <c:pt idx="0">
                  <c:v>1.2</c:v>
                </c:pt>
                <c:pt idx="1">
                  <c:v>1.3</c:v>
                </c:pt>
                <c:pt idx="2">
                  <c:v>1.4</c:v>
                </c:pt>
                <c:pt idx="3">
                  <c:v>1.5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  <c:pt idx="10">
                  <c:v>2.2000000000000002</c:v>
                </c:pt>
                <c:pt idx="11">
                  <c:v>2.2999999999999998</c:v>
                </c:pt>
                <c:pt idx="12">
                  <c:v>2.4</c:v>
                </c:pt>
              </c:numCache>
            </c:numRef>
          </c:xVal>
          <c:yVal>
            <c:numRef>
              <c:f>NGVLA!$K$19:$K$31</c:f>
              <c:numCache>
                <c:formatCode>General</c:formatCode>
                <c:ptCount val="13"/>
                <c:pt idx="0">
                  <c:v>59.553072525815175</c:v>
                </c:pt>
                <c:pt idx="1">
                  <c:v>60.385123723143906</c:v>
                </c:pt>
                <c:pt idx="2">
                  <c:v>62.824724634162898</c:v>
                </c:pt>
                <c:pt idx="3">
                  <c:v>65.517021715705852</c:v>
                </c:pt>
                <c:pt idx="4">
                  <c:v>67.557986873015778</c:v>
                </c:pt>
                <c:pt idx="5">
                  <c:v>68.064212218887846</c:v>
                </c:pt>
                <c:pt idx="6">
                  <c:v>68.84646643453803</c:v>
                </c:pt>
                <c:pt idx="7">
                  <c:v>68.596106061746923</c:v>
                </c:pt>
                <c:pt idx="8">
                  <c:v>69.1793813207304</c:v>
                </c:pt>
                <c:pt idx="9">
                  <c:v>69.561361804813529</c:v>
                </c:pt>
                <c:pt idx="10">
                  <c:v>70.150586031123979</c:v>
                </c:pt>
                <c:pt idx="11">
                  <c:v>71.748197185798404</c:v>
                </c:pt>
                <c:pt idx="12">
                  <c:v>72.726750221612818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FA0-476B-932F-64603EA1BD7E}"/>
            </c:ext>
          </c:extLst>
        </c:ser>
        <c:ser>
          <c:idx val="3"/>
          <c:order val="2"/>
          <c:tx>
            <c:v>46Axial</c:v>
          </c:tx>
          <c:spPr>
            <a:ln w="19050" cap="rnd">
              <a:solidFill>
                <a:srgbClr val="339933"/>
              </a:solidFill>
              <a:round/>
            </a:ln>
            <a:effectLst/>
          </c:spPr>
          <c:marker>
            <c:symbol val="none"/>
          </c:marker>
          <c:xVal>
            <c:numRef>
              <c:f>NGVLA!$M$19:$M$31</c:f>
              <c:numCache>
                <c:formatCode>General</c:formatCode>
                <c:ptCount val="13"/>
                <c:pt idx="0">
                  <c:v>1.2</c:v>
                </c:pt>
                <c:pt idx="1">
                  <c:v>1.3</c:v>
                </c:pt>
                <c:pt idx="2">
                  <c:v>1.4</c:v>
                </c:pt>
                <c:pt idx="3">
                  <c:v>1.5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  <c:pt idx="10">
                  <c:v>2.2000000000000002</c:v>
                </c:pt>
                <c:pt idx="11">
                  <c:v>2.2999999999999998</c:v>
                </c:pt>
                <c:pt idx="12">
                  <c:v>2.4</c:v>
                </c:pt>
              </c:numCache>
            </c:numRef>
          </c:xVal>
          <c:yVal>
            <c:numRef>
              <c:f>NGVLA!$Q$19:$Q$31</c:f>
              <c:numCache>
                <c:formatCode>General</c:formatCode>
                <c:ptCount val="13"/>
                <c:pt idx="0">
                  <c:v>63.227232518191435</c:v>
                </c:pt>
                <c:pt idx="1">
                  <c:v>64.462917988619992</c:v>
                </c:pt>
                <c:pt idx="2">
                  <c:v>65.168930493727942</c:v>
                </c:pt>
                <c:pt idx="3">
                  <c:v>66.126288411726165</c:v>
                </c:pt>
                <c:pt idx="4">
                  <c:v>66.654074069784357</c:v>
                </c:pt>
                <c:pt idx="5">
                  <c:v>67.246366360376982</c:v>
                </c:pt>
                <c:pt idx="6">
                  <c:v>67.594545910848481</c:v>
                </c:pt>
                <c:pt idx="7">
                  <c:v>68.664057495586547</c:v>
                </c:pt>
                <c:pt idx="8">
                  <c:v>69.501899443550599</c:v>
                </c:pt>
                <c:pt idx="9">
                  <c:v>67.684320863246597</c:v>
                </c:pt>
                <c:pt idx="10">
                  <c:v>65.899376173925049</c:v>
                </c:pt>
                <c:pt idx="11">
                  <c:v>64.666743772121578</c:v>
                </c:pt>
                <c:pt idx="12">
                  <c:v>63.690430096795282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FA0-476B-932F-64603EA1BD7E}"/>
            </c:ext>
          </c:extLst>
        </c:ser>
        <c:ser>
          <c:idx val="4"/>
          <c:order val="3"/>
          <c:tx>
            <c:v>15 Lin</c:v>
          </c:tx>
          <c:spPr>
            <a:ln w="19050" cap="rnd">
              <a:solidFill>
                <a:srgbClr val="ED7D31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NGVLA!$A$35:$A$47</c:f>
              <c:numCache>
                <c:formatCode>General</c:formatCode>
                <c:ptCount val="13"/>
                <c:pt idx="0">
                  <c:v>1.2</c:v>
                </c:pt>
                <c:pt idx="1">
                  <c:v>1.3</c:v>
                </c:pt>
                <c:pt idx="2">
                  <c:v>1.4</c:v>
                </c:pt>
                <c:pt idx="3">
                  <c:v>1.5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  <c:pt idx="10">
                  <c:v>2.2000000000000002</c:v>
                </c:pt>
                <c:pt idx="11">
                  <c:v>2.2999999999999998</c:v>
                </c:pt>
                <c:pt idx="12">
                  <c:v>2.4</c:v>
                </c:pt>
              </c:numCache>
            </c:numRef>
          </c:xVal>
          <c:yVal>
            <c:numRef>
              <c:f>NGVLA!$E$35:$E$47</c:f>
              <c:numCache>
                <c:formatCode>General</c:formatCode>
                <c:ptCount val="13"/>
                <c:pt idx="0">
                  <c:v>73.50623403342783</c:v>
                </c:pt>
                <c:pt idx="1">
                  <c:v>74.433760455360868</c:v>
                </c:pt>
                <c:pt idx="2">
                  <c:v>74.622637297681422</c:v>
                </c:pt>
                <c:pt idx="3">
                  <c:v>74.978050983363573</c:v>
                </c:pt>
                <c:pt idx="4">
                  <c:v>75.099440205399119</c:v>
                </c:pt>
                <c:pt idx="5">
                  <c:v>77.597695244341779</c:v>
                </c:pt>
                <c:pt idx="6">
                  <c:v>78.044383598889937</c:v>
                </c:pt>
                <c:pt idx="7">
                  <c:v>77.594236319731181</c:v>
                </c:pt>
                <c:pt idx="8">
                  <c:v>78.297279739728012</c:v>
                </c:pt>
                <c:pt idx="9">
                  <c:v>78.101266338347429</c:v>
                </c:pt>
                <c:pt idx="10">
                  <c:v>78.417194999725155</c:v>
                </c:pt>
                <c:pt idx="11">
                  <c:v>78.525551107218121</c:v>
                </c:pt>
                <c:pt idx="12">
                  <c:v>78.010701213456414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FA0-476B-932F-64603EA1B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22304"/>
        <c:axId val="208522632"/>
      </c:scatterChart>
      <c:valAx>
        <c:axId val="208522304"/>
        <c:scaling>
          <c:orientation val="minMax"/>
          <c:max val="2.4"/>
          <c:min val="1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(GHz)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632"/>
        <c:crosses val="autoZero"/>
        <c:crossBetween val="midCat"/>
        <c:minorUnit val="0.1"/>
      </c:valAx>
      <c:valAx>
        <c:axId val="208522632"/>
        <c:scaling>
          <c:orientation val="minMax"/>
          <c:max val="80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Aperture Efficiency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304"/>
        <c:crosses val="autoZero"/>
        <c:crossBetween val="midCat"/>
        <c:majorUnit val="4"/>
        <c:min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866622922134732"/>
          <c:y val="0.66666666666666663"/>
          <c:w val="0.66695166229221348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latin typeface="GreekC_IV50" panose="00000400000000000000" pitchFamily="2" charset="0"/>
                <a:cs typeface="GreekC_IV50" panose="00000400000000000000" pitchFamily="2" charset="0"/>
              </a:rPr>
              <a:t>h</a:t>
            </a:r>
            <a:r>
              <a:rPr lang="en-US" sz="1100" b="1" baseline="-25000">
                <a:latin typeface="+mn-lt"/>
                <a:cs typeface="+mn-cs"/>
              </a:rPr>
              <a:t>a</a:t>
            </a:r>
            <a:r>
              <a:rPr lang="en-US" sz="1100" b="1" baseline="0">
                <a:latin typeface="+mn-lt"/>
                <a:cs typeface="+mn-cs"/>
              </a:rPr>
              <a:t> : Ku-Band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4030147273257509"/>
          <c:w val="0.82814129483814525"/>
          <c:h val="0.65412766112569276"/>
        </c:manualLayout>
      </c:layout>
      <c:scatterChart>
        <c:scatterStyle val="smoothMarker"/>
        <c:varyColors val="0"/>
        <c:ser>
          <c:idx val="1"/>
          <c:order val="0"/>
          <c:tx>
            <c:v>15Lin</c:v>
          </c:tx>
          <c:spPr>
            <a:ln w="19050" cap="rnd">
              <a:solidFill>
                <a:srgbClr val="ED7D31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NGVLA!$A$51:$A$60</c:f>
              <c:numCache>
                <c:formatCode>General</c:formatCode>
                <c:ptCount val="10"/>
                <c:pt idx="0">
                  <c:v>12.5</c:v>
                </c:pt>
                <c:pt idx="1">
                  <c:v>13.5</c:v>
                </c:pt>
                <c:pt idx="2">
                  <c:v>14.5</c:v>
                </c:pt>
                <c:pt idx="3">
                  <c:v>15.5</c:v>
                </c:pt>
                <c:pt idx="4">
                  <c:v>16.5</c:v>
                </c:pt>
                <c:pt idx="5">
                  <c:v>17.5</c:v>
                </c:pt>
                <c:pt idx="6">
                  <c:v>18.5</c:v>
                </c:pt>
                <c:pt idx="7">
                  <c:v>19.5</c:v>
                </c:pt>
                <c:pt idx="8">
                  <c:v>20.5</c:v>
                </c:pt>
                <c:pt idx="9">
                  <c:v>21.5</c:v>
                </c:pt>
              </c:numCache>
            </c:numRef>
          </c:xVal>
          <c:yVal>
            <c:numRef>
              <c:f>NGVLA!$E$51:$E$60</c:f>
              <c:numCache>
                <c:formatCode>General</c:formatCode>
                <c:ptCount val="10"/>
                <c:pt idx="0">
                  <c:v>73.474499951997245</c:v>
                </c:pt>
                <c:pt idx="1">
                  <c:v>74.127461526525181</c:v>
                </c:pt>
                <c:pt idx="2">
                  <c:v>74.689690637510907</c:v>
                </c:pt>
                <c:pt idx="3">
                  <c:v>74.901974913448427</c:v>
                </c:pt>
                <c:pt idx="4">
                  <c:v>73.393699035092226</c:v>
                </c:pt>
                <c:pt idx="5">
                  <c:v>74.278062638202741</c:v>
                </c:pt>
                <c:pt idx="6">
                  <c:v>76.895904236971916</c:v>
                </c:pt>
                <c:pt idx="7">
                  <c:v>77.617105387862395</c:v>
                </c:pt>
                <c:pt idx="8">
                  <c:v>77.551275113743202</c:v>
                </c:pt>
                <c:pt idx="9">
                  <c:v>77.547847083227651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5A1-4605-9CD4-53C35C2A1158}"/>
            </c:ext>
          </c:extLst>
        </c:ser>
        <c:ser>
          <c:idx val="3"/>
          <c:order val="1"/>
          <c:tx>
            <c:v>46Axial</c:v>
          </c:tx>
          <c:spPr>
            <a:ln w="19050" cap="rnd">
              <a:solidFill>
                <a:srgbClr val="339933"/>
              </a:solidFill>
              <a:round/>
            </a:ln>
            <a:effectLst/>
          </c:spPr>
          <c:marker>
            <c:symbol val="none"/>
          </c:marker>
          <c:xVal>
            <c:numRef>
              <c:f>NGVLA!$M$36:$M$45</c:f>
              <c:numCache>
                <c:formatCode>General</c:formatCode>
                <c:ptCount val="10"/>
                <c:pt idx="0">
                  <c:v>12.5</c:v>
                </c:pt>
                <c:pt idx="1">
                  <c:v>13.5</c:v>
                </c:pt>
                <c:pt idx="2">
                  <c:v>14.5</c:v>
                </c:pt>
                <c:pt idx="3">
                  <c:v>15.5</c:v>
                </c:pt>
                <c:pt idx="4">
                  <c:v>16.5</c:v>
                </c:pt>
                <c:pt idx="5">
                  <c:v>17.5</c:v>
                </c:pt>
                <c:pt idx="6">
                  <c:v>18.5</c:v>
                </c:pt>
                <c:pt idx="7">
                  <c:v>19.5</c:v>
                </c:pt>
                <c:pt idx="8">
                  <c:v>20.5</c:v>
                </c:pt>
                <c:pt idx="9">
                  <c:v>21.5</c:v>
                </c:pt>
              </c:numCache>
            </c:numRef>
          </c:xVal>
          <c:yVal>
            <c:numRef>
              <c:f>NGVLA!$Q$36:$Q$45</c:f>
              <c:numCache>
                <c:formatCode>General</c:formatCode>
                <c:ptCount val="10"/>
                <c:pt idx="0">
                  <c:v>67.581315158794425</c:v>
                </c:pt>
                <c:pt idx="1">
                  <c:v>68.172485478338558</c:v>
                </c:pt>
                <c:pt idx="2">
                  <c:v>68.751259801291411</c:v>
                </c:pt>
                <c:pt idx="3">
                  <c:v>69.354280202049821</c:v>
                </c:pt>
                <c:pt idx="4">
                  <c:v>69.599925805966706</c:v>
                </c:pt>
                <c:pt idx="5">
                  <c:v>69.723722816946321</c:v>
                </c:pt>
                <c:pt idx="6">
                  <c:v>70.45522534121146</c:v>
                </c:pt>
                <c:pt idx="7">
                  <c:v>71.465665510770989</c:v>
                </c:pt>
                <c:pt idx="8">
                  <c:v>69.398317733929346</c:v>
                </c:pt>
                <c:pt idx="9">
                  <c:v>67.413945444486728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5A1-4605-9CD4-53C35C2A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22304"/>
        <c:axId val="208522632"/>
      </c:scatterChart>
      <c:valAx>
        <c:axId val="208522304"/>
        <c:scaling>
          <c:orientation val="minMax"/>
          <c:max val="21.5"/>
          <c:min val="1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(GHz)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632"/>
        <c:crosses val="autoZero"/>
        <c:crossBetween val="midCat"/>
        <c:majorUnit val="1"/>
        <c:minorUnit val="0.5"/>
      </c:valAx>
      <c:valAx>
        <c:axId val="208522632"/>
        <c:scaling>
          <c:orientation val="minMax"/>
          <c:min val="6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Aperture Efficiency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2304"/>
        <c:crosses val="autoZero"/>
        <c:crossBetween val="midCat"/>
        <c:majorUnit val="4"/>
        <c:min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644400699912512"/>
          <c:y val="0.67592592592592593"/>
          <c:w val="0.37250721784776902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aseline="0"/>
              <a:t> D-plane; Crosspolarization 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6"/>
          <c:order val="0"/>
          <c:tx>
            <c:v>Co15</c:v>
          </c:tx>
          <c:spPr>
            <a:ln w="22225"/>
          </c:spPr>
          <c:marker>
            <c:symbol val="none"/>
          </c:marker>
          <c:xVal>
            <c:numRef>
              <c:f>[summary2.xlsx]Summary!$Y$4:$Y$244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[summary2.xlsx]Summary!$AB$4:$AB$244</c:f>
              <c:numCache>
                <c:formatCode>General</c:formatCode>
                <c:ptCount val="241"/>
                <c:pt idx="0">
                  <c:v>-68.561441879465434</c:v>
                </c:pt>
                <c:pt idx="1">
                  <c:v>-71.264863642648208</c:v>
                </c:pt>
                <c:pt idx="2">
                  <c:v>-77.322351992103535</c:v>
                </c:pt>
                <c:pt idx="3">
                  <c:v>-73.249281876602609</c:v>
                </c:pt>
                <c:pt idx="4">
                  <c:v>-71.195732786595755</c:v>
                </c:pt>
                <c:pt idx="5">
                  <c:v>-73.969084421130489</c:v>
                </c:pt>
                <c:pt idx="6">
                  <c:v>-73.509889633728221</c:v>
                </c:pt>
                <c:pt idx="7">
                  <c:v>-70.566812444244718</c:v>
                </c:pt>
                <c:pt idx="8">
                  <c:v>-72.603264265671086</c:v>
                </c:pt>
                <c:pt idx="9">
                  <c:v>-75.074535950702213</c:v>
                </c:pt>
                <c:pt idx="10">
                  <c:v>-73.551823012284416</c:v>
                </c:pt>
                <c:pt idx="11">
                  <c:v>-69.9778094396912</c:v>
                </c:pt>
                <c:pt idx="12">
                  <c:v>-74.419958913766777</c:v>
                </c:pt>
                <c:pt idx="13">
                  <c:v>-77.026025375840831</c:v>
                </c:pt>
                <c:pt idx="14">
                  <c:v>-70.770063480796466</c:v>
                </c:pt>
                <c:pt idx="15">
                  <c:v>-78.642558177145133</c:v>
                </c:pt>
                <c:pt idx="16">
                  <c:v>-76.166611793827897</c:v>
                </c:pt>
                <c:pt idx="17">
                  <c:v>-72.286971174430931</c:v>
                </c:pt>
                <c:pt idx="18">
                  <c:v>-73.152680233985762</c:v>
                </c:pt>
                <c:pt idx="19">
                  <c:v>-74.466597159423046</c:v>
                </c:pt>
                <c:pt idx="20">
                  <c:v>-71.817105301237063</c:v>
                </c:pt>
                <c:pt idx="21">
                  <c:v>-70.527414558080707</c:v>
                </c:pt>
                <c:pt idx="22">
                  <c:v>-80.418029681899128</c:v>
                </c:pt>
                <c:pt idx="23">
                  <c:v>-74.448736538512023</c:v>
                </c:pt>
                <c:pt idx="24">
                  <c:v>-70.934369992773924</c:v>
                </c:pt>
                <c:pt idx="25">
                  <c:v>-71.475848351702524</c:v>
                </c:pt>
                <c:pt idx="26">
                  <c:v>-71.131228740077105</c:v>
                </c:pt>
                <c:pt idx="27">
                  <c:v>-68.914260684994616</c:v>
                </c:pt>
                <c:pt idx="28">
                  <c:v>-68.713869119902142</c:v>
                </c:pt>
                <c:pt idx="29">
                  <c:v>-70.463094307108349</c:v>
                </c:pt>
                <c:pt idx="30">
                  <c:v>-72.516364905043076</c:v>
                </c:pt>
                <c:pt idx="31">
                  <c:v>-68.377078597827307</c:v>
                </c:pt>
                <c:pt idx="32">
                  <c:v>-68.916682377550515</c:v>
                </c:pt>
                <c:pt idx="33">
                  <c:v>-68.699339684818881</c:v>
                </c:pt>
                <c:pt idx="34">
                  <c:v>-69.35929851270545</c:v>
                </c:pt>
                <c:pt idx="35">
                  <c:v>-67.255307730670751</c:v>
                </c:pt>
                <c:pt idx="36">
                  <c:v>-65.026058346616765</c:v>
                </c:pt>
                <c:pt idx="37">
                  <c:v>-65.991384658067176</c:v>
                </c:pt>
                <c:pt idx="38">
                  <c:v>-65.550899481980338</c:v>
                </c:pt>
                <c:pt idx="39">
                  <c:v>-63.797953451225304</c:v>
                </c:pt>
                <c:pt idx="40">
                  <c:v>-62.543840941513849</c:v>
                </c:pt>
                <c:pt idx="41">
                  <c:v>-63.757141274861169</c:v>
                </c:pt>
                <c:pt idx="42">
                  <c:v>-62.316439988082614</c:v>
                </c:pt>
                <c:pt idx="43">
                  <c:v>-60.334575708214608</c:v>
                </c:pt>
                <c:pt idx="44">
                  <c:v>-60.261117797766374</c:v>
                </c:pt>
                <c:pt idx="45">
                  <c:v>-59.840411924232143</c:v>
                </c:pt>
                <c:pt idx="46">
                  <c:v>-59.878502525463077</c:v>
                </c:pt>
                <c:pt idx="47">
                  <c:v>-59.709091069815585</c:v>
                </c:pt>
                <c:pt idx="48">
                  <c:v>-59.782952538368882</c:v>
                </c:pt>
                <c:pt idx="49">
                  <c:v>-61.14945986659589</c:v>
                </c:pt>
                <c:pt idx="50">
                  <c:v>-60.913480730497099</c:v>
                </c:pt>
                <c:pt idx="51">
                  <c:v>-60.777395960181536</c:v>
                </c:pt>
                <c:pt idx="52">
                  <c:v>-62.122760116923928</c:v>
                </c:pt>
                <c:pt idx="53">
                  <c:v>-62.130745648933868</c:v>
                </c:pt>
                <c:pt idx="54">
                  <c:v>-63.825980344830533</c:v>
                </c:pt>
                <c:pt idx="55">
                  <c:v>-61.095105892345899</c:v>
                </c:pt>
                <c:pt idx="56">
                  <c:v>-60.614323138802924</c:v>
                </c:pt>
                <c:pt idx="57">
                  <c:v>-58.847400407768951</c:v>
                </c:pt>
                <c:pt idx="58">
                  <c:v>-56.541783452623903</c:v>
                </c:pt>
                <c:pt idx="59">
                  <c:v>-55.208453911935969</c:v>
                </c:pt>
                <c:pt idx="60">
                  <c:v>-54.437979518390854</c:v>
                </c:pt>
                <c:pt idx="61">
                  <c:v>-53.545516378107202</c:v>
                </c:pt>
                <c:pt idx="62">
                  <c:v>-53.766592190232629</c:v>
                </c:pt>
                <c:pt idx="63">
                  <c:v>-54.314029221116009</c:v>
                </c:pt>
                <c:pt idx="64">
                  <c:v>-54.955816577095575</c:v>
                </c:pt>
                <c:pt idx="65">
                  <c:v>-56.082505034600103</c:v>
                </c:pt>
                <c:pt idx="66">
                  <c:v>-56.319114240168055</c:v>
                </c:pt>
                <c:pt idx="67">
                  <c:v>-55.862544289357402</c:v>
                </c:pt>
                <c:pt idx="68">
                  <c:v>-53.197744212774602</c:v>
                </c:pt>
                <c:pt idx="69">
                  <c:v>-51.158886511593124</c:v>
                </c:pt>
                <c:pt idx="70">
                  <c:v>-49.834834644657548</c:v>
                </c:pt>
                <c:pt idx="71">
                  <c:v>-48.913019878047159</c:v>
                </c:pt>
                <c:pt idx="72">
                  <c:v>-49.244498823907776</c:v>
                </c:pt>
                <c:pt idx="73">
                  <c:v>-50.048067011848246</c:v>
                </c:pt>
                <c:pt idx="74">
                  <c:v>-51.25803284501049</c:v>
                </c:pt>
                <c:pt idx="75">
                  <c:v>-50.848587599355596</c:v>
                </c:pt>
                <c:pt idx="76">
                  <c:v>-49.050113061723081</c:v>
                </c:pt>
                <c:pt idx="77">
                  <c:v>-46.447584556962781</c:v>
                </c:pt>
                <c:pt idx="78">
                  <c:v>-44.531175363459269</c:v>
                </c:pt>
                <c:pt idx="79">
                  <c:v>-43.746558173013483</c:v>
                </c:pt>
                <c:pt idx="80">
                  <c:v>-43.432272909032491</c:v>
                </c:pt>
                <c:pt idx="81">
                  <c:v>-43.22580466584261</c:v>
                </c:pt>
                <c:pt idx="82">
                  <c:v>-42.113506053291516</c:v>
                </c:pt>
                <c:pt idx="83">
                  <c:v>-40.217145392377091</c:v>
                </c:pt>
                <c:pt idx="84">
                  <c:v>-38.2476036762395</c:v>
                </c:pt>
                <c:pt idx="85">
                  <c:v>-36.809150786285237</c:v>
                </c:pt>
                <c:pt idx="86">
                  <c:v>-36.015989765603628</c:v>
                </c:pt>
                <c:pt idx="87">
                  <c:v>-35.520616079257863</c:v>
                </c:pt>
                <c:pt idx="88">
                  <c:v>-35.009819339564899</c:v>
                </c:pt>
                <c:pt idx="89">
                  <c:v>-34.073315831471355</c:v>
                </c:pt>
                <c:pt idx="90">
                  <c:v>-32.719199400888996</c:v>
                </c:pt>
                <c:pt idx="91">
                  <c:v>-31.447485730393524</c:v>
                </c:pt>
                <c:pt idx="92">
                  <c:v>-30.730645456423844</c:v>
                </c:pt>
                <c:pt idx="93">
                  <c:v>-30.548459688038562</c:v>
                </c:pt>
                <c:pt idx="94">
                  <c:v>-30.616714797360526</c:v>
                </c:pt>
                <c:pt idx="95">
                  <c:v>-29.778578973235142</c:v>
                </c:pt>
                <c:pt idx="96">
                  <c:v>-27.737632794462343</c:v>
                </c:pt>
                <c:pt idx="97">
                  <c:v>-25.291730708540442</c:v>
                </c:pt>
                <c:pt idx="98">
                  <c:v>-23.268192564122398</c:v>
                </c:pt>
                <c:pt idx="99">
                  <c:v>-21.630043761446899</c:v>
                </c:pt>
                <c:pt idx="100">
                  <c:v>-20.198547386526975</c:v>
                </c:pt>
                <c:pt idx="101">
                  <c:v>-18.826861549583334</c:v>
                </c:pt>
                <c:pt idx="102">
                  <c:v>-17.235278834879111</c:v>
                </c:pt>
                <c:pt idx="103">
                  <c:v>-15.551997160003806</c:v>
                </c:pt>
                <c:pt idx="104">
                  <c:v>-13.944882593519312</c:v>
                </c:pt>
                <c:pt idx="105">
                  <c:v>-12.490737244551795</c:v>
                </c:pt>
                <c:pt idx="106">
                  <c:v>-11.196568458332457</c:v>
                </c:pt>
                <c:pt idx="107">
                  <c:v>-9.8979019162914383</c:v>
                </c:pt>
                <c:pt idx="108">
                  <c:v>-8.5298122127557079</c:v>
                </c:pt>
                <c:pt idx="109">
                  <c:v>-7.136952089988549</c:v>
                </c:pt>
                <c:pt idx="110">
                  <c:v>-5.8094026605607372</c:v>
                </c:pt>
                <c:pt idx="111">
                  <c:v>-4.6262774085300169</c:v>
                </c:pt>
                <c:pt idx="112">
                  <c:v>-3.6265531924104617</c:v>
                </c:pt>
                <c:pt idx="113">
                  <c:v>-2.8127889731629967</c:v>
                </c:pt>
                <c:pt idx="114">
                  <c:v>-2.1772579984167866</c:v>
                </c:pt>
                <c:pt idx="115">
                  <c:v>-1.5968462930901017</c:v>
                </c:pt>
                <c:pt idx="116">
                  <c:v>-1.0291848990654606</c:v>
                </c:pt>
                <c:pt idx="117">
                  <c:v>-0.52370016065321501</c:v>
                </c:pt>
                <c:pt idx="118">
                  <c:v>-0.17499045825918635</c:v>
                </c:pt>
                <c:pt idx="119">
                  <c:v>-5.8305646419327672E-3</c:v>
                </c:pt>
                <c:pt idx="120">
                  <c:v>-1.6290033855170805E-6</c:v>
                </c:pt>
                <c:pt idx="121">
                  <c:v>-0.14583237295814966</c:v>
                </c:pt>
                <c:pt idx="122">
                  <c:v>-0.48267190588721443</c:v>
                </c:pt>
                <c:pt idx="123">
                  <c:v>-0.96855575441003783</c:v>
                </c:pt>
                <c:pt idx="124">
                  <c:v>-1.5619120841699314</c:v>
                </c:pt>
                <c:pt idx="125">
                  <c:v>-2.1591970287977431</c:v>
                </c:pt>
                <c:pt idx="126">
                  <c:v>-2.7745345917037665</c:v>
                </c:pt>
                <c:pt idx="127">
                  <c:v>-3.561566633362157</c:v>
                </c:pt>
                <c:pt idx="128">
                  <c:v>-4.5712046544544691</c:v>
                </c:pt>
                <c:pt idx="129">
                  <c:v>-5.71317553799026</c:v>
                </c:pt>
                <c:pt idx="130">
                  <c:v>-7.0445229628036028</c:v>
                </c:pt>
                <c:pt idx="131">
                  <c:v>-8.4208626921558558</c:v>
                </c:pt>
                <c:pt idx="132">
                  <c:v>-9.7673266827436365</c:v>
                </c:pt>
                <c:pt idx="133">
                  <c:v>-11.082591592717385</c:v>
                </c:pt>
                <c:pt idx="134">
                  <c:v>-12.413369461022357</c:v>
                </c:pt>
                <c:pt idx="135">
                  <c:v>-13.878779330092055</c:v>
                </c:pt>
                <c:pt idx="136">
                  <c:v>-15.450644231138021</c:v>
                </c:pt>
                <c:pt idx="137">
                  <c:v>-17.135772683063863</c:v>
                </c:pt>
                <c:pt idx="138">
                  <c:v>-18.720066085844664</c:v>
                </c:pt>
                <c:pt idx="139">
                  <c:v>-20.121190130097851</c:v>
                </c:pt>
                <c:pt idx="140">
                  <c:v>-21.523078944967505</c:v>
                </c:pt>
                <c:pt idx="141">
                  <c:v>-23.198625042943355</c:v>
                </c:pt>
                <c:pt idx="142">
                  <c:v>-25.249342862475949</c:v>
                </c:pt>
                <c:pt idx="143">
                  <c:v>-27.682232079925434</c:v>
                </c:pt>
                <c:pt idx="144">
                  <c:v>-29.812018895466409</c:v>
                </c:pt>
                <c:pt idx="145">
                  <c:v>-30.652045596686619</c:v>
                </c:pt>
                <c:pt idx="146">
                  <c:v>-30.529721368963394</c:v>
                </c:pt>
                <c:pt idx="147">
                  <c:v>-30.648176996895998</c:v>
                </c:pt>
                <c:pt idx="148">
                  <c:v>-31.365251579281036</c:v>
                </c:pt>
                <c:pt idx="149">
                  <c:v>-32.606131524192691</c:v>
                </c:pt>
                <c:pt idx="150">
                  <c:v>-33.914941990236102</c:v>
                </c:pt>
                <c:pt idx="151">
                  <c:v>-35.052017304387164</c:v>
                </c:pt>
                <c:pt idx="152">
                  <c:v>-35.603493026479015</c:v>
                </c:pt>
                <c:pt idx="153">
                  <c:v>-36.116686419450851</c:v>
                </c:pt>
                <c:pt idx="154">
                  <c:v>-37.011745166643969</c:v>
                </c:pt>
                <c:pt idx="155">
                  <c:v>-38.312543426774255</c:v>
                </c:pt>
                <c:pt idx="156">
                  <c:v>-40.097820056410427</c:v>
                </c:pt>
                <c:pt idx="157">
                  <c:v>-41.913976429781137</c:v>
                </c:pt>
                <c:pt idx="158">
                  <c:v>-42.978187349613954</c:v>
                </c:pt>
                <c:pt idx="159">
                  <c:v>-43.164478875543836</c:v>
                </c:pt>
                <c:pt idx="160">
                  <c:v>-43.582833105307195</c:v>
                </c:pt>
                <c:pt idx="161">
                  <c:v>-44.445853284550964</c:v>
                </c:pt>
                <c:pt idx="162">
                  <c:v>-46.30760241921746</c:v>
                </c:pt>
                <c:pt idx="163">
                  <c:v>-49.106994504279811</c:v>
                </c:pt>
                <c:pt idx="164">
                  <c:v>-51.331161169446418</c:v>
                </c:pt>
                <c:pt idx="165">
                  <c:v>-51.809661334254073</c:v>
                </c:pt>
                <c:pt idx="166">
                  <c:v>-50.771795846374431</c:v>
                </c:pt>
                <c:pt idx="167">
                  <c:v>-49.532103718478638</c:v>
                </c:pt>
                <c:pt idx="168">
                  <c:v>-49.4276089608652</c:v>
                </c:pt>
                <c:pt idx="169">
                  <c:v>-49.996022387432077</c:v>
                </c:pt>
                <c:pt idx="170">
                  <c:v>-51.887584550804696</c:v>
                </c:pt>
                <c:pt idx="171">
                  <c:v>-53.749990201739308</c:v>
                </c:pt>
                <c:pt idx="172">
                  <c:v>-56.051687904755596</c:v>
                </c:pt>
                <c:pt idx="173">
                  <c:v>-57.188255284552639</c:v>
                </c:pt>
                <c:pt idx="174">
                  <c:v>-56.557985124608713</c:v>
                </c:pt>
                <c:pt idx="175">
                  <c:v>-55.234742638109807</c:v>
                </c:pt>
                <c:pt idx="176">
                  <c:v>-53.957021404274315</c:v>
                </c:pt>
                <c:pt idx="177">
                  <c:v>-53.413841546614961</c:v>
                </c:pt>
                <c:pt idx="178">
                  <c:v>-53.691457744836967</c:v>
                </c:pt>
                <c:pt idx="179">
                  <c:v>-54.774822801737486</c:v>
                </c:pt>
                <c:pt idx="180">
                  <c:v>-55.687336605959594</c:v>
                </c:pt>
                <c:pt idx="181">
                  <c:v>-56.896454519621187</c:v>
                </c:pt>
                <c:pt idx="182">
                  <c:v>-58.422255746870988</c:v>
                </c:pt>
                <c:pt idx="183">
                  <c:v>-60.20991404518147</c:v>
                </c:pt>
                <c:pt idx="184">
                  <c:v>-62.950742433801999</c:v>
                </c:pt>
                <c:pt idx="185">
                  <c:v>-63.104239837788718</c:v>
                </c:pt>
                <c:pt idx="186">
                  <c:v>-62.587805198430502</c:v>
                </c:pt>
                <c:pt idx="187">
                  <c:v>-60.704573163201545</c:v>
                </c:pt>
                <c:pt idx="188">
                  <c:v>-61.554929558436264</c:v>
                </c:pt>
                <c:pt idx="189">
                  <c:v>-61.5082659897773</c:v>
                </c:pt>
                <c:pt idx="190">
                  <c:v>-59.762368893054081</c:v>
                </c:pt>
                <c:pt idx="191">
                  <c:v>-59.423208239311442</c:v>
                </c:pt>
                <c:pt idx="192">
                  <c:v>-59.947547107633746</c:v>
                </c:pt>
                <c:pt idx="193">
                  <c:v>-61.201182940677285</c:v>
                </c:pt>
                <c:pt idx="194">
                  <c:v>-60.14118410381765</c:v>
                </c:pt>
                <c:pt idx="195">
                  <c:v>-60.578830567626973</c:v>
                </c:pt>
                <c:pt idx="196">
                  <c:v>-62.588131605473599</c:v>
                </c:pt>
                <c:pt idx="197">
                  <c:v>-62.85731554779872</c:v>
                </c:pt>
                <c:pt idx="198">
                  <c:v>-62.622951425102855</c:v>
                </c:pt>
                <c:pt idx="199">
                  <c:v>-63.86901341899371</c:v>
                </c:pt>
                <c:pt idx="200">
                  <c:v>-64.266194121239508</c:v>
                </c:pt>
                <c:pt idx="201">
                  <c:v>-69.423323550392212</c:v>
                </c:pt>
                <c:pt idx="202">
                  <c:v>-65.621106982494297</c:v>
                </c:pt>
                <c:pt idx="203">
                  <c:v>-64.9843455378535</c:v>
                </c:pt>
                <c:pt idx="204">
                  <c:v>-68.211170505526823</c:v>
                </c:pt>
                <c:pt idx="205">
                  <c:v>-69.43060408692179</c:v>
                </c:pt>
                <c:pt idx="206">
                  <c:v>-70.15879826006281</c:v>
                </c:pt>
                <c:pt idx="207">
                  <c:v>-67.705153737378495</c:v>
                </c:pt>
                <c:pt idx="208">
                  <c:v>-66.462096091281808</c:v>
                </c:pt>
                <c:pt idx="209">
                  <c:v>-71.411977821309307</c:v>
                </c:pt>
                <c:pt idx="210">
                  <c:v>-71.241163128750571</c:v>
                </c:pt>
                <c:pt idx="211">
                  <c:v>-75.607460541004059</c:v>
                </c:pt>
                <c:pt idx="212">
                  <c:v>-68.197423346353901</c:v>
                </c:pt>
                <c:pt idx="213">
                  <c:v>-70.129876104158456</c:v>
                </c:pt>
                <c:pt idx="214">
                  <c:v>-67.128331418956009</c:v>
                </c:pt>
                <c:pt idx="215">
                  <c:v>-69.760662005183349</c:v>
                </c:pt>
                <c:pt idx="216">
                  <c:v>-70.36003832471846</c:v>
                </c:pt>
                <c:pt idx="217">
                  <c:v>-68.900618058924834</c:v>
                </c:pt>
                <c:pt idx="218">
                  <c:v>-71.097813483781891</c:v>
                </c:pt>
                <c:pt idx="219">
                  <c:v>-75.233954251464155</c:v>
                </c:pt>
                <c:pt idx="220">
                  <c:v>-71.978530944656825</c:v>
                </c:pt>
                <c:pt idx="221">
                  <c:v>-75.575721924393278</c:v>
                </c:pt>
                <c:pt idx="222">
                  <c:v>-75.133098760777855</c:v>
                </c:pt>
                <c:pt idx="223">
                  <c:v>-73.204761045421861</c:v>
                </c:pt>
                <c:pt idx="224">
                  <c:v>-75.201469137151378</c:v>
                </c:pt>
                <c:pt idx="225">
                  <c:v>-73.46655189072888</c:v>
                </c:pt>
                <c:pt idx="226">
                  <c:v>-79.409420858528961</c:v>
                </c:pt>
                <c:pt idx="227">
                  <c:v>-75.944576751154798</c:v>
                </c:pt>
                <c:pt idx="228">
                  <c:v>-77.363617872115753</c:v>
                </c:pt>
                <c:pt idx="229">
                  <c:v>-72.248768526651887</c:v>
                </c:pt>
                <c:pt idx="230">
                  <c:v>-78.914860452536459</c:v>
                </c:pt>
                <c:pt idx="231">
                  <c:v>-78.442448468056199</c:v>
                </c:pt>
                <c:pt idx="232">
                  <c:v>-77.743555064056522</c:v>
                </c:pt>
                <c:pt idx="233">
                  <c:v>-78.085950177301882</c:v>
                </c:pt>
                <c:pt idx="234">
                  <c:v>-75.8096612916232</c:v>
                </c:pt>
                <c:pt idx="235">
                  <c:v>-79.134570332483264</c:v>
                </c:pt>
                <c:pt idx="236">
                  <c:v>-76.727484100566869</c:v>
                </c:pt>
                <c:pt idx="237">
                  <c:v>-73.938660307616516</c:v>
                </c:pt>
                <c:pt idx="238">
                  <c:v>-76.453332800613779</c:v>
                </c:pt>
                <c:pt idx="239">
                  <c:v>-71.411588720635137</c:v>
                </c:pt>
                <c:pt idx="240">
                  <c:v>-73.075166094211454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19-44E8-AD4E-2D6362276755}"/>
            </c:ext>
          </c:extLst>
        </c:ser>
        <c:ser>
          <c:idx val="0"/>
          <c:order val="1"/>
          <c:tx>
            <c:v>10.6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[summary2.xlsx]Summary!$B$4:$B$244</c:f>
              <c:numCache>
                <c:formatCode>General</c:formatCode>
                <c:ptCount val="241"/>
                <c:pt idx="0">
                  <c:v>-77.726774643660008</c:v>
                </c:pt>
                <c:pt idx="1">
                  <c:v>-73.556647535115317</c:v>
                </c:pt>
                <c:pt idx="2">
                  <c:v>-73.266458423310269</c:v>
                </c:pt>
                <c:pt idx="3">
                  <c:v>-69.701957120414932</c:v>
                </c:pt>
                <c:pt idx="4">
                  <c:v>-70.229032146338739</c:v>
                </c:pt>
                <c:pt idx="5">
                  <c:v>-72.336569576569318</c:v>
                </c:pt>
                <c:pt idx="6">
                  <c:v>-79.102467307179921</c:v>
                </c:pt>
                <c:pt idx="7">
                  <c:v>-74.042908387557929</c:v>
                </c:pt>
                <c:pt idx="8">
                  <c:v>-68.600507870893182</c:v>
                </c:pt>
                <c:pt idx="9">
                  <c:v>-63.877317269184672</c:v>
                </c:pt>
                <c:pt idx="10">
                  <c:v>-65.359052718161053</c:v>
                </c:pt>
                <c:pt idx="11">
                  <c:v>-67.132523854469028</c:v>
                </c:pt>
                <c:pt idx="12">
                  <c:v>-69.706096229670379</c:v>
                </c:pt>
                <c:pt idx="13">
                  <c:v>-68.128473116916581</c:v>
                </c:pt>
                <c:pt idx="14">
                  <c:v>-64.166169544609659</c:v>
                </c:pt>
                <c:pt idx="15">
                  <c:v>-65.732735769183108</c:v>
                </c:pt>
                <c:pt idx="16">
                  <c:v>-62.758596137497548</c:v>
                </c:pt>
                <c:pt idx="17">
                  <c:v>-64.73065909195121</c:v>
                </c:pt>
                <c:pt idx="18">
                  <c:v>-67.626846252275357</c:v>
                </c:pt>
                <c:pt idx="19">
                  <c:v>-66.697171615808955</c:v>
                </c:pt>
                <c:pt idx="20">
                  <c:v>-64.022042082602113</c:v>
                </c:pt>
                <c:pt idx="21">
                  <c:v>-63.69654731008896</c:v>
                </c:pt>
                <c:pt idx="22">
                  <c:v>-61.884266916224803</c:v>
                </c:pt>
                <c:pt idx="23">
                  <c:v>-63.068579591623831</c:v>
                </c:pt>
                <c:pt idx="24">
                  <c:v>-64.294234483744617</c:v>
                </c:pt>
                <c:pt idx="25">
                  <c:v>-62.831242392911406</c:v>
                </c:pt>
                <c:pt idx="26">
                  <c:v>-62.815085966970514</c:v>
                </c:pt>
                <c:pt idx="27">
                  <c:v>-61.799509231537755</c:v>
                </c:pt>
                <c:pt idx="28">
                  <c:v>-62.266599692305903</c:v>
                </c:pt>
                <c:pt idx="29">
                  <c:v>-61.184217885117725</c:v>
                </c:pt>
                <c:pt idx="30">
                  <c:v>-60.082253799742304</c:v>
                </c:pt>
                <c:pt idx="31">
                  <c:v>-61.1509492553553</c:v>
                </c:pt>
                <c:pt idx="32">
                  <c:v>-60.04983496795149</c:v>
                </c:pt>
                <c:pt idx="33">
                  <c:v>-60.455982116918442</c:v>
                </c:pt>
                <c:pt idx="34">
                  <c:v>-58.700550898283311</c:v>
                </c:pt>
                <c:pt idx="35">
                  <c:v>-58.618247495251346</c:v>
                </c:pt>
                <c:pt idx="36">
                  <c:v>-58.838886314636667</c:v>
                </c:pt>
                <c:pt idx="37">
                  <c:v>-58.165288680206736</c:v>
                </c:pt>
                <c:pt idx="38">
                  <c:v>-58.513887839300004</c:v>
                </c:pt>
                <c:pt idx="39">
                  <c:v>-58.425171222726185</c:v>
                </c:pt>
                <c:pt idx="40">
                  <c:v>-57.942517302552048</c:v>
                </c:pt>
                <c:pt idx="41">
                  <c:v>-57.186948233326675</c:v>
                </c:pt>
                <c:pt idx="42">
                  <c:v>-56.765368030673237</c:v>
                </c:pt>
                <c:pt idx="43">
                  <c:v>-57.347549618437249</c:v>
                </c:pt>
                <c:pt idx="44">
                  <c:v>-57.442955516886229</c:v>
                </c:pt>
                <c:pt idx="45">
                  <c:v>-57.737434005940933</c:v>
                </c:pt>
                <c:pt idx="46">
                  <c:v>-58.144582424416193</c:v>
                </c:pt>
                <c:pt idx="47">
                  <c:v>-58.337526117805965</c:v>
                </c:pt>
                <c:pt idx="48">
                  <c:v>-57.774573367927502</c:v>
                </c:pt>
                <c:pt idx="49">
                  <c:v>-58.208927879684829</c:v>
                </c:pt>
                <c:pt idx="50">
                  <c:v>-59.080466981264124</c:v>
                </c:pt>
                <c:pt idx="51">
                  <c:v>-60.568444605278771</c:v>
                </c:pt>
                <c:pt idx="52">
                  <c:v>-60.824350473746748</c:v>
                </c:pt>
                <c:pt idx="53">
                  <c:v>-61.254791851139757</c:v>
                </c:pt>
                <c:pt idx="54">
                  <c:v>-62.10422295938281</c:v>
                </c:pt>
                <c:pt idx="55">
                  <c:v>-60.624203058409989</c:v>
                </c:pt>
                <c:pt idx="56">
                  <c:v>-61.252128154595908</c:v>
                </c:pt>
                <c:pt idx="57">
                  <c:v>-61.015611095615498</c:v>
                </c:pt>
                <c:pt idx="58">
                  <c:v>-60.053315048781933</c:v>
                </c:pt>
                <c:pt idx="59">
                  <c:v>-60.04077379756896</c:v>
                </c:pt>
                <c:pt idx="60">
                  <c:v>-58.466412095229586</c:v>
                </c:pt>
                <c:pt idx="61">
                  <c:v>-57.363871113310218</c:v>
                </c:pt>
                <c:pt idx="62">
                  <c:v>-57.250669627027698</c:v>
                </c:pt>
                <c:pt idx="63">
                  <c:v>-57.469176865830754</c:v>
                </c:pt>
                <c:pt idx="64">
                  <c:v>-58.064905671260803</c:v>
                </c:pt>
                <c:pt idx="65">
                  <c:v>-58.655295694091855</c:v>
                </c:pt>
                <c:pt idx="66">
                  <c:v>-60.591148052356353</c:v>
                </c:pt>
                <c:pt idx="67">
                  <c:v>-62.031259156888012</c:v>
                </c:pt>
                <c:pt idx="68">
                  <c:v>-63.175617701599904</c:v>
                </c:pt>
                <c:pt idx="69">
                  <c:v>-61.322819510237714</c:v>
                </c:pt>
                <c:pt idx="70">
                  <c:v>-58.001119042112215</c:v>
                </c:pt>
                <c:pt idx="71">
                  <c:v>-56.025994904856063</c:v>
                </c:pt>
                <c:pt idx="72">
                  <c:v>-53.9620176182313</c:v>
                </c:pt>
                <c:pt idx="73">
                  <c:v>-52.718895452474882</c:v>
                </c:pt>
                <c:pt idx="74">
                  <c:v>-52.1499280395198</c:v>
                </c:pt>
                <c:pt idx="75">
                  <c:v>-51.861375605977045</c:v>
                </c:pt>
                <c:pt idx="76">
                  <c:v>-52.087150730960587</c:v>
                </c:pt>
                <c:pt idx="77">
                  <c:v>-53.067858262362165</c:v>
                </c:pt>
                <c:pt idx="78">
                  <c:v>-54.489038155430954</c:v>
                </c:pt>
                <c:pt idx="79">
                  <c:v>-55.627110011121033</c:v>
                </c:pt>
                <c:pt idx="80">
                  <c:v>-55.55432586319472</c:v>
                </c:pt>
                <c:pt idx="81">
                  <c:v>-53.830827918869943</c:v>
                </c:pt>
                <c:pt idx="82">
                  <c:v>-52.675223145629445</c:v>
                </c:pt>
                <c:pt idx="83">
                  <c:v>-51.939595157788006</c:v>
                </c:pt>
                <c:pt idx="84">
                  <c:v>-51.84012622932525</c:v>
                </c:pt>
                <c:pt idx="85">
                  <c:v>-51.616282981657776</c:v>
                </c:pt>
                <c:pt idx="86">
                  <c:v>-52.391139874625033</c:v>
                </c:pt>
                <c:pt idx="87">
                  <c:v>-52.367620380213893</c:v>
                </c:pt>
                <c:pt idx="88">
                  <c:v>-51.857730589796319</c:v>
                </c:pt>
                <c:pt idx="89">
                  <c:v>-49.780503896505863</c:v>
                </c:pt>
                <c:pt idx="90">
                  <c:v>-47.711291352327741</c:v>
                </c:pt>
                <c:pt idx="91">
                  <c:v>-46.146564494130494</c:v>
                </c:pt>
                <c:pt idx="92">
                  <c:v>-45.528827896484479</c:v>
                </c:pt>
                <c:pt idx="93">
                  <c:v>-45.692389004719942</c:v>
                </c:pt>
                <c:pt idx="94">
                  <c:v>-46.737405579681507</c:v>
                </c:pt>
                <c:pt idx="95">
                  <c:v>-47.923364354055735</c:v>
                </c:pt>
                <c:pt idx="96">
                  <c:v>-47.224210214839118</c:v>
                </c:pt>
                <c:pt idx="97">
                  <c:v>-44.605287981948806</c:v>
                </c:pt>
                <c:pt idx="98">
                  <c:v>-42.151285583249184</c:v>
                </c:pt>
                <c:pt idx="99">
                  <c:v>-40.205580950381872</c:v>
                </c:pt>
                <c:pt idx="100">
                  <c:v>-38.904965082358444</c:v>
                </c:pt>
                <c:pt idx="101">
                  <c:v>-38.276075278208616</c:v>
                </c:pt>
                <c:pt idx="102">
                  <c:v>-38.07659645428123</c:v>
                </c:pt>
                <c:pt idx="103">
                  <c:v>-38.525793033848572</c:v>
                </c:pt>
                <c:pt idx="104">
                  <c:v>-39.003700721456127</c:v>
                </c:pt>
                <c:pt idx="105">
                  <c:v>-39.014741311706814</c:v>
                </c:pt>
                <c:pt idx="106">
                  <c:v>-37.792416689935379</c:v>
                </c:pt>
                <c:pt idx="107">
                  <c:v>-35.979532992490874</c:v>
                </c:pt>
                <c:pt idx="108">
                  <c:v>-33.984253272796131</c:v>
                </c:pt>
                <c:pt idx="109">
                  <c:v>-32.599949144710479</c:v>
                </c:pt>
                <c:pt idx="110">
                  <c:v>-31.725386623162308</c:v>
                </c:pt>
                <c:pt idx="111">
                  <c:v>-31.351372465162321</c:v>
                </c:pt>
                <c:pt idx="112">
                  <c:v>-31.425339511006065</c:v>
                </c:pt>
                <c:pt idx="113">
                  <c:v>-31.893322130168535</c:v>
                </c:pt>
                <c:pt idx="114">
                  <c:v>-32.882907833113869</c:v>
                </c:pt>
                <c:pt idx="115">
                  <c:v>-34.221459477401076</c:v>
                </c:pt>
                <c:pt idx="116">
                  <c:v>-35.482804296441543</c:v>
                </c:pt>
                <c:pt idx="117">
                  <c:v>-35.789353582786362</c:v>
                </c:pt>
                <c:pt idx="118">
                  <c:v>-35.200565255336357</c:v>
                </c:pt>
                <c:pt idx="119">
                  <c:v>-34.421387732242174</c:v>
                </c:pt>
                <c:pt idx="120">
                  <c:v>-34.098357967419375</c:v>
                </c:pt>
                <c:pt idx="121">
                  <c:v>-34.424083554080042</c:v>
                </c:pt>
                <c:pt idx="122">
                  <c:v>-34.824119553898115</c:v>
                </c:pt>
                <c:pt idx="123">
                  <c:v>-34.891685951182112</c:v>
                </c:pt>
                <c:pt idx="124">
                  <c:v>-34.020467038014367</c:v>
                </c:pt>
                <c:pt idx="125">
                  <c:v>-32.545910571812868</c:v>
                </c:pt>
                <c:pt idx="126">
                  <c:v>-31.238480631538948</c:v>
                </c:pt>
                <c:pt idx="127">
                  <c:v>-30.353754043023862</c:v>
                </c:pt>
                <c:pt idx="128">
                  <c:v>-29.951734526461159</c:v>
                </c:pt>
                <c:pt idx="129">
                  <c:v>-29.872669495253668</c:v>
                </c:pt>
                <c:pt idx="130">
                  <c:v>-30.256301131544689</c:v>
                </c:pt>
                <c:pt idx="131">
                  <c:v>-31.110789660436453</c:v>
                </c:pt>
                <c:pt idx="132">
                  <c:v>-32.398613183512708</c:v>
                </c:pt>
                <c:pt idx="133">
                  <c:v>-34.041571317414949</c:v>
                </c:pt>
                <c:pt idx="134">
                  <c:v>-35.62831813179227</c:v>
                </c:pt>
                <c:pt idx="135">
                  <c:v>-36.756617933134962</c:v>
                </c:pt>
                <c:pt idx="136">
                  <c:v>-37.155911626902046</c:v>
                </c:pt>
                <c:pt idx="137">
                  <c:v>-36.98864735648295</c:v>
                </c:pt>
                <c:pt idx="138">
                  <c:v>-36.95636983150299</c:v>
                </c:pt>
                <c:pt idx="139">
                  <c:v>-37.154669444414438</c:v>
                </c:pt>
                <c:pt idx="140">
                  <c:v>-37.859059344562787</c:v>
                </c:pt>
                <c:pt idx="141">
                  <c:v>-39.154676937545155</c:v>
                </c:pt>
                <c:pt idx="142">
                  <c:v>-40.97704962284061</c:v>
                </c:pt>
                <c:pt idx="143">
                  <c:v>-43.185791178053513</c:v>
                </c:pt>
                <c:pt idx="144">
                  <c:v>-45.514042997218141</c:v>
                </c:pt>
                <c:pt idx="145">
                  <c:v>-46.244483088408856</c:v>
                </c:pt>
                <c:pt idx="146">
                  <c:v>-45.96902651327985</c:v>
                </c:pt>
                <c:pt idx="147">
                  <c:v>-45.61693160639124</c:v>
                </c:pt>
                <c:pt idx="148">
                  <c:v>-45.691687139401495</c:v>
                </c:pt>
                <c:pt idx="149">
                  <c:v>-46.612208588738589</c:v>
                </c:pt>
                <c:pt idx="150">
                  <c:v>-47.933497688241196</c:v>
                </c:pt>
                <c:pt idx="151">
                  <c:v>-49.479473369541346</c:v>
                </c:pt>
                <c:pt idx="152">
                  <c:v>-51.260684338845643</c:v>
                </c:pt>
                <c:pt idx="153">
                  <c:v>-51.943273096333627</c:v>
                </c:pt>
                <c:pt idx="154">
                  <c:v>-52.16575692766542</c:v>
                </c:pt>
                <c:pt idx="155">
                  <c:v>-51.491342870243187</c:v>
                </c:pt>
                <c:pt idx="156">
                  <c:v>-51.333601541367827</c:v>
                </c:pt>
                <c:pt idx="157">
                  <c:v>-51.762303386944247</c:v>
                </c:pt>
                <c:pt idx="158">
                  <c:v>-52.894913452906408</c:v>
                </c:pt>
                <c:pt idx="159">
                  <c:v>-54.974465883376567</c:v>
                </c:pt>
                <c:pt idx="160">
                  <c:v>-56.885506722687282</c:v>
                </c:pt>
                <c:pt idx="161">
                  <c:v>-57.205526662946852</c:v>
                </c:pt>
                <c:pt idx="162">
                  <c:v>-55.523940927564091</c:v>
                </c:pt>
                <c:pt idx="163">
                  <c:v>-54.320325353087753</c:v>
                </c:pt>
                <c:pt idx="164">
                  <c:v>-52.673335071893106</c:v>
                </c:pt>
                <c:pt idx="165">
                  <c:v>-52.840476126287044</c:v>
                </c:pt>
                <c:pt idx="166">
                  <c:v>-52.718834306711322</c:v>
                </c:pt>
                <c:pt idx="167">
                  <c:v>-54.25397441346972</c:v>
                </c:pt>
                <c:pt idx="168">
                  <c:v>-55.076827508333679</c:v>
                </c:pt>
                <c:pt idx="169">
                  <c:v>-57.192287698010077</c:v>
                </c:pt>
                <c:pt idx="170">
                  <c:v>-60.685700106610533</c:v>
                </c:pt>
                <c:pt idx="171">
                  <c:v>-63.808206415854329</c:v>
                </c:pt>
                <c:pt idx="172">
                  <c:v>-65.99085392519892</c:v>
                </c:pt>
                <c:pt idx="173">
                  <c:v>-64.924068957592908</c:v>
                </c:pt>
                <c:pt idx="174">
                  <c:v>-62.17946842228352</c:v>
                </c:pt>
                <c:pt idx="175">
                  <c:v>-59.760497049747279</c:v>
                </c:pt>
                <c:pt idx="176">
                  <c:v>-59.775429597594631</c:v>
                </c:pt>
                <c:pt idx="177">
                  <c:v>-58.468544852657359</c:v>
                </c:pt>
                <c:pt idx="178">
                  <c:v>-58.857060075835513</c:v>
                </c:pt>
                <c:pt idx="179">
                  <c:v>-59.19691707766691</c:v>
                </c:pt>
                <c:pt idx="180">
                  <c:v>-61.554619189048196</c:v>
                </c:pt>
                <c:pt idx="181">
                  <c:v>-61.828074962620697</c:v>
                </c:pt>
                <c:pt idx="182">
                  <c:v>-64.144008444039599</c:v>
                </c:pt>
                <c:pt idx="183">
                  <c:v>-65.569566840294655</c:v>
                </c:pt>
                <c:pt idx="184">
                  <c:v>-64.051151496456683</c:v>
                </c:pt>
                <c:pt idx="185">
                  <c:v>-63.32916118018548</c:v>
                </c:pt>
                <c:pt idx="186">
                  <c:v>-61.91147251546181</c:v>
                </c:pt>
                <c:pt idx="187">
                  <c:v>-62.255569071502791</c:v>
                </c:pt>
                <c:pt idx="188">
                  <c:v>-60.188005944638931</c:v>
                </c:pt>
                <c:pt idx="189">
                  <c:v>-59.969267641011754</c:v>
                </c:pt>
                <c:pt idx="190">
                  <c:v>-59.72611348940783</c:v>
                </c:pt>
                <c:pt idx="191">
                  <c:v>-58.94551362370531</c:v>
                </c:pt>
                <c:pt idx="192">
                  <c:v>-58.067543005584724</c:v>
                </c:pt>
                <c:pt idx="193">
                  <c:v>-57.988080080849564</c:v>
                </c:pt>
                <c:pt idx="194">
                  <c:v>-57.033835556234983</c:v>
                </c:pt>
                <c:pt idx="195">
                  <c:v>-57.384171396209524</c:v>
                </c:pt>
                <c:pt idx="196">
                  <c:v>-57.279730193809449</c:v>
                </c:pt>
                <c:pt idx="197">
                  <c:v>-59.448446766229999</c:v>
                </c:pt>
                <c:pt idx="198">
                  <c:v>-58.012257888865037</c:v>
                </c:pt>
                <c:pt idx="199">
                  <c:v>-58.013216010353176</c:v>
                </c:pt>
                <c:pt idx="200">
                  <c:v>-57.511346029442919</c:v>
                </c:pt>
                <c:pt idx="201">
                  <c:v>-57.79025892846785</c:v>
                </c:pt>
                <c:pt idx="202">
                  <c:v>-58.105062534226597</c:v>
                </c:pt>
                <c:pt idx="203">
                  <c:v>-59.455185892332594</c:v>
                </c:pt>
                <c:pt idx="204">
                  <c:v>-59.589004156229905</c:v>
                </c:pt>
                <c:pt idx="205">
                  <c:v>-58.909830311874529</c:v>
                </c:pt>
                <c:pt idx="206">
                  <c:v>-58.571579479956753</c:v>
                </c:pt>
                <c:pt idx="207">
                  <c:v>-58.979028746225424</c:v>
                </c:pt>
                <c:pt idx="208">
                  <c:v>-58.485415180289969</c:v>
                </c:pt>
                <c:pt idx="209">
                  <c:v>-59.047327837823772</c:v>
                </c:pt>
                <c:pt idx="210">
                  <c:v>-60.478310530548029</c:v>
                </c:pt>
                <c:pt idx="211">
                  <c:v>-60.051208355593467</c:v>
                </c:pt>
                <c:pt idx="212">
                  <c:v>-59.625328558245073</c:v>
                </c:pt>
                <c:pt idx="213">
                  <c:v>-58.688819107842846</c:v>
                </c:pt>
                <c:pt idx="214">
                  <c:v>-60.627421401748578</c:v>
                </c:pt>
                <c:pt idx="215">
                  <c:v>-62.199278170648213</c:v>
                </c:pt>
                <c:pt idx="216">
                  <c:v>-62.296351799140638</c:v>
                </c:pt>
                <c:pt idx="217">
                  <c:v>-65.135284167135225</c:v>
                </c:pt>
                <c:pt idx="218">
                  <c:v>-60.880623348962082</c:v>
                </c:pt>
                <c:pt idx="219">
                  <c:v>-61.508001629302498</c:v>
                </c:pt>
                <c:pt idx="220">
                  <c:v>-62.866444531083559</c:v>
                </c:pt>
                <c:pt idx="221">
                  <c:v>-63.814842167502661</c:v>
                </c:pt>
                <c:pt idx="222">
                  <c:v>-67.183843549339386</c:v>
                </c:pt>
                <c:pt idx="223">
                  <c:v>-65.381214552121236</c:v>
                </c:pt>
                <c:pt idx="224">
                  <c:v>-65.26870950758429</c:v>
                </c:pt>
                <c:pt idx="225">
                  <c:v>-66.022064089521251</c:v>
                </c:pt>
                <c:pt idx="226">
                  <c:v>-65.645159228476686</c:v>
                </c:pt>
                <c:pt idx="227">
                  <c:v>-71.07143078746337</c:v>
                </c:pt>
                <c:pt idx="228">
                  <c:v>-70.897003412013902</c:v>
                </c:pt>
                <c:pt idx="229">
                  <c:v>-70.252933363886754</c:v>
                </c:pt>
                <c:pt idx="230">
                  <c:v>-65.54218593429249</c:v>
                </c:pt>
                <c:pt idx="231">
                  <c:v>-66.541038945354316</c:v>
                </c:pt>
                <c:pt idx="232">
                  <c:v>-67.21007283143777</c:v>
                </c:pt>
                <c:pt idx="233">
                  <c:v>-76.131374748362688</c:v>
                </c:pt>
                <c:pt idx="234">
                  <c:v>-71.096284424423857</c:v>
                </c:pt>
                <c:pt idx="235">
                  <c:v>-66.281473074028426</c:v>
                </c:pt>
                <c:pt idx="236">
                  <c:v>-64.74458495111665</c:v>
                </c:pt>
                <c:pt idx="237">
                  <c:v>-65.568991186490365</c:v>
                </c:pt>
                <c:pt idx="238">
                  <c:v>-67.303387861449963</c:v>
                </c:pt>
                <c:pt idx="239">
                  <c:v>-82.719635447284077</c:v>
                </c:pt>
                <c:pt idx="240">
                  <c:v>-72.188785320824834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619-44E8-AD4E-2D6362276755}"/>
            </c:ext>
          </c:extLst>
        </c:ser>
        <c:ser>
          <c:idx val="1"/>
          <c:order val="2"/>
          <c:tx>
            <c:v>11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[summary2.xlsx]Summary!$D$4:$D$244</c:f>
              <c:numCache>
                <c:formatCode>General</c:formatCode>
                <c:ptCount val="241"/>
                <c:pt idx="0">
                  <c:v>-71.47823101265233</c:v>
                </c:pt>
                <c:pt idx="1">
                  <c:v>-72.403443259862598</c:v>
                </c:pt>
                <c:pt idx="2">
                  <c:v>-75.616931699529133</c:v>
                </c:pt>
                <c:pt idx="3">
                  <c:v>-80.127642847784116</c:v>
                </c:pt>
                <c:pt idx="4">
                  <c:v>-79.24439813480349</c:v>
                </c:pt>
                <c:pt idx="5">
                  <c:v>-76.629272836054568</c:v>
                </c:pt>
                <c:pt idx="6">
                  <c:v>-71.068153515830303</c:v>
                </c:pt>
                <c:pt idx="7">
                  <c:v>-75.658547396324508</c:v>
                </c:pt>
                <c:pt idx="8">
                  <c:v>-80.800460885447265</c:v>
                </c:pt>
                <c:pt idx="9">
                  <c:v>-79.4525079169224</c:v>
                </c:pt>
                <c:pt idx="10">
                  <c:v>-74.049774983273508</c:v>
                </c:pt>
                <c:pt idx="11">
                  <c:v>-70.851949932180716</c:v>
                </c:pt>
                <c:pt idx="12">
                  <c:v>-74.443560372669154</c:v>
                </c:pt>
                <c:pt idx="13">
                  <c:v>-75.563077832812141</c:v>
                </c:pt>
                <c:pt idx="14">
                  <c:v>-75.403551259638789</c:v>
                </c:pt>
                <c:pt idx="15">
                  <c:v>-79.933047227799065</c:v>
                </c:pt>
                <c:pt idx="16">
                  <c:v>-69.643274550909496</c:v>
                </c:pt>
                <c:pt idx="17">
                  <c:v>-72.871604907646741</c:v>
                </c:pt>
                <c:pt idx="18">
                  <c:v>-72.390722548960383</c:v>
                </c:pt>
                <c:pt idx="19">
                  <c:v>-75.933073629316127</c:v>
                </c:pt>
                <c:pt idx="20">
                  <c:v>-72.070599120376201</c:v>
                </c:pt>
                <c:pt idx="21">
                  <c:v>-72.880361420422943</c:v>
                </c:pt>
                <c:pt idx="22">
                  <c:v>-67.991859510295797</c:v>
                </c:pt>
                <c:pt idx="23">
                  <c:v>-67.268866256184168</c:v>
                </c:pt>
                <c:pt idx="24">
                  <c:v>-70.727784072428022</c:v>
                </c:pt>
                <c:pt idx="25">
                  <c:v>-73.926048454285947</c:v>
                </c:pt>
                <c:pt idx="26">
                  <c:v>-70.594698682785094</c:v>
                </c:pt>
                <c:pt idx="27">
                  <c:v>-70.685725706049809</c:v>
                </c:pt>
                <c:pt idx="28">
                  <c:v>-67.812207212692115</c:v>
                </c:pt>
                <c:pt idx="29">
                  <c:v>-67.600758804325537</c:v>
                </c:pt>
                <c:pt idx="30">
                  <c:v>-67.969615304378038</c:v>
                </c:pt>
                <c:pt idx="31">
                  <c:v>-66.129330399407152</c:v>
                </c:pt>
                <c:pt idx="32">
                  <c:v>-71.18961321424203</c:v>
                </c:pt>
                <c:pt idx="33">
                  <c:v>-68.075371186222156</c:v>
                </c:pt>
                <c:pt idx="34">
                  <c:v>-69.145583156867218</c:v>
                </c:pt>
                <c:pt idx="35">
                  <c:v>-66.056099374657563</c:v>
                </c:pt>
                <c:pt idx="36">
                  <c:v>-67.212287481725085</c:v>
                </c:pt>
                <c:pt idx="37">
                  <c:v>-67.217115408093591</c:v>
                </c:pt>
                <c:pt idx="38">
                  <c:v>-68.780820526686838</c:v>
                </c:pt>
                <c:pt idx="39">
                  <c:v>-70.516752055601941</c:v>
                </c:pt>
                <c:pt idx="40">
                  <c:v>-66.669157065664393</c:v>
                </c:pt>
                <c:pt idx="41">
                  <c:v>-67.167370839564981</c:v>
                </c:pt>
                <c:pt idx="42">
                  <c:v>-64.41581701082022</c:v>
                </c:pt>
                <c:pt idx="43">
                  <c:v>-64.668149896513384</c:v>
                </c:pt>
                <c:pt idx="44">
                  <c:v>-66.222303673831263</c:v>
                </c:pt>
                <c:pt idx="45">
                  <c:v>-65.042888438713149</c:v>
                </c:pt>
                <c:pt idx="46">
                  <c:v>-65.847857428968197</c:v>
                </c:pt>
                <c:pt idx="47">
                  <c:v>-66.208486368568387</c:v>
                </c:pt>
                <c:pt idx="48">
                  <c:v>-66.835279733459714</c:v>
                </c:pt>
                <c:pt idx="49">
                  <c:v>-65.053512323227778</c:v>
                </c:pt>
                <c:pt idx="50">
                  <c:v>-68.309529054991657</c:v>
                </c:pt>
                <c:pt idx="51">
                  <c:v>-68.364710236160747</c:v>
                </c:pt>
                <c:pt idx="52">
                  <c:v>-68.865690017982303</c:v>
                </c:pt>
                <c:pt idx="53">
                  <c:v>-67.232223889450808</c:v>
                </c:pt>
                <c:pt idx="54">
                  <c:v>-68.189700524157061</c:v>
                </c:pt>
                <c:pt idx="55">
                  <c:v>-69.887735133978723</c:v>
                </c:pt>
                <c:pt idx="56">
                  <c:v>-67.912354153051893</c:v>
                </c:pt>
                <c:pt idx="57">
                  <c:v>-66.076083549045691</c:v>
                </c:pt>
                <c:pt idx="58">
                  <c:v>-64.835714679168262</c:v>
                </c:pt>
                <c:pt idx="59">
                  <c:v>-63.742562631766297</c:v>
                </c:pt>
                <c:pt idx="60">
                  <c:v>-61.734671616157897</c:v>
                </c:pt>
                <c:pt idx="61">
                  <c:v>-61.525349940748477</c:v>
                </c:pt>
                <c:pt idx="62">
                  <c:v>-60.295242413850467</c:v>
                </c:pt>
                <c:pt idx="63">
                  <c:v>-59.905272951029183</c:v>
                </c:pt>
                <c:pt idx="64">
                  <c:v>-60.071595374194352</c:v>
                </c:pt>
                <c:pt idx="65">
                  <c:v>-59.678706112767138</c:v>
                </c:pt>
                <c:pt idx="66">
                  <c:v>-60.349652797181015</c:v>
                </c:pt>
                <c:pt idx="67">
                  <c:v>-63.498687751364407</c:v>
                </c:pt>
                <c:pt idx="68">
                  <c:v>-67.690915955955688</c:v>
                </c:pt>
                <c:pt idx="69">
                  <c:v>-72.542535324102687</c:v>
                </c:pt>
                <c:pt idx="70">
                  <c:v>-68.571945824947576</c:v>
                </c:pt>
                <c:pt idx="71">
                  <c:v>-65.82816101181497</c:v>
                </c:pt>
                <c:pt idx="72">
                  <c:v>-62.713186828774631</c:v>
                </c:pt>
                <c:pt idx="73">
                  <c:v>-59.204074024565067</c:v>
                </c:pt>
                <c:pt idx="74">
                  <c:v>-58.875143485153103</c:v>
                </c:pt>
                <c:pt idx="75">
                  <c:v>-58.481288500405569</c:v>
                </c:pt>
                <c:pt idx="76">
                  <c:v>-58.812944999176146</c:v>
                </c:pt>
                <c:pt idx="77">
                  <c:v>-62.285515727030138</c:v>
                </c:pt>
                <c:pt idx="78">
                  <c:v>-71.730442955377328</c:v>
                </c:pt>
                <c:pt idx="79">
                  <c:v>-68.85077507289256</c:v>
                </c:pt>
                <c:pt idx="80">
                  <c:v>-61.164043400144926</c:v>
                </c:pt>
                <c:pt idx="81">
                  <c:v>-55.659577473232005</c:v>
                </c:pt>
                <c:pt idx="82">
                  <c:v>-52.910528766002685</c:v>
                </c:pt>
                <c:pt idx="83">
                  <c:v>-51.537594628658525</c:v>
                </c:pt>
                <c:pt idx="84">
                  <c:v>-50.298942097299211</c:v>
                </c:pt>
                <c:pt idx="85">
                  <c:v>-50.404061878319453</c:v>
                </c:pt>
                <c:pt idx="86">
                  <c:v>-50.645326508398767</c:v>
                </c:pt>
                <c:pt idx="87">
                  <c:v>-50.880479746089506</c:v>
                </c:pt>
                <c:pt idx="88">
                  <c:v>-51.151225627001089</c:v>
                </c:pt>
                <c:pt idx="89">
                  <c:v>-49.427107916329334</c:v>
                </c:pt>
                <c:pt idx="90">
                  <c:v>-47.096553963510452</c:v>
                </c:pt>
                <c:pt idx="91">
                  <c:v>-45.367015010097596</c:v>
                </c:pt>
                <c:pt idx="92">
                  <c:v>-43.896371862499215</c:v>
                </c:pt>
                <c:pt idx="93">
                  <c:v>-43.125032125979288</c:v>
                </c:pt>
                <c:pt idx="94">
                  <c:v>-42.97462634240032</c:v>
                </c:pt>
                <c:pt idx="95">
                  <c:v>-43.431230315567866</c:v>
                </c:pt>
                <c:pt idx="96">
                  <c:v>-43.75278698254133</c:v>
                </c:pt>
                <c:pt idx="97">
                  <c:v>-43.550844802469435</c:v>
                </c:pt>
                <c:pt idx="98">
                  <c:v>-42.50008951800006</c:v>
                </c:pt>
                <c:pt idx="99">
                  <c:v>-41.212133277015177</c:v>
                </c:pt>
                <c:pt idx="100">
                  <c:v>-39.83328107196845</c:v>
                </c:pt>
                <c:pt idx="101">
                  <c:v>-38.765459025203135</c:v>
                </c:pt>
                <c:pt idx="102">
                  <c:v>-38.053718134006282</c:v>
                </c:pt>
                <c:pt idx="103">
                  <c:v>-37.659430981637975</c:v>
                </c:pt>
                <c:pt idx="104">
                  <c:v>-37.543517734594744</c:v>
                </c:pt>
                <c:pt idx="105">
                  <c:v>-37.168907006633354</c:v>
                </c:pt>
                <c:pt idx="106">
                  <c:v>-36.049265737973677</c:v>
                </c:pt>
                <c:pt idx="107">
                  <c:v>-34.344135968859035</c:v>
                </c:pt>
                <c:pt idx="108">
                  <c:v>-32.623084255931786</c:v>
                </c:pt>
                <c:pt idx="109">
                  <c:v>-31.314669776967126</c:v>
                </c:pt>
                <c:pt idx="110">
                  <c:v>-30.428880660032622</c:v>
                </c:pt>
                <c:pt idx="111">
                  <c:v>-30.012770288772519</c:v>
                </c:pt>
                <c:pt idx="112">
                  <c:v>-30.090474172592479</c:v>
                </c:pt>
                <c:pt idx="113">
                  <c:v>-30.747488239168138</c:v>
                </c:pt>
                <c:pt idx="114">
                  <c:v>-31.915783047592068</c:v>
                </c:pt>
                <c:pt idx="115">
                  <c:v>-33.800935870171614</c:v>
                </c:pt>
                <c:pt idx="116">
                  <c:v>-36.077312156223392</c:v>
                </c:pt>
                <c:pt idx="117">
                  <c:v>-37.404296850623126</c:v>
                </c:pt>
                <c:pt idx="118">
                  <c:v>-36.797455684088611</c:v>
                </c:pt>
                <c:pt idx="119">
                  <c:v>-35.512571710378097</c:v>
                </c:pt>
                <c:pt idx="120">
                  <c:v>-34.683574839096821</c:v>
                </c:pt>
                <c:pt idx="121">
                  <c:v>-34.612976729166689</c:v>
                </c:pt>
                <c:pt idx="122">
                  <c:v>-35.116347957842635</c:v>
                </c:pt>
                <c:pt idx="123">
                  <c:v>-35.453033674675233</c:v>
                </c:pt>
                <c:pt idx="124">
                  <c:v>-34.87078364009313</c:v>
                </c:pt>
                <c:pt idx="125">
                  <c:v>-33.269679866006832</c:v>
                </c:pt>
                <c:pt idx="126">
                  <c:v>-31.711619959916039</c:v>
                </c:pt>
                <c:pt idx="127">
                  <c:v>-30.498384976444033</c:v>
                </c:pt>
                <c:pt idx="128">
                  <c:v>-29.886178776454578</c:v>
                </c:pt>
                <c:pt idx="129">
                  <c:v>-29.753289043979613</c:v>
                </c:pt>
                <c:pt idx="130">
                  <c:v>-30.053437420458195</c:v>
                </c:pt>
                <c:pt idx="131">
                  <c:v>-30.825520607353941</c:v>
                </c:pt>
                <c:pt idx="132">
                  <c:v>-31.975307741552815</c:v>
                </c:pt>
                <c:pt idx="133">
                  <c:v>-33.458220001404349</c:v>
                </c:pt>
                <c:pt idx="134">
                  <c:v>-34.98286828065909</c:v>
                </c:pt>
                <c:pt idx="135">
                  <c:v>-36.507050361513741</c:v>
                </c:pt>
                <c:pt idx="136">
                  <c:v>-37.609216435965649</c:v>
                </c:pt>
                <c:pt idx="137">
                  <c:v>-38.071505829504012</c:v>
                </c:pt>
                <c:pt idx="138">
                  <c:v>-38.467025263989314</c:v>
                </c:pt>
                <c:pt idx="139">
                  <c:v>-39.09500076265499</c:v>
                </c:pt>
                <c:pt idx="140">
                  <c:v>-40.379845162473934</c:v>
                </c:pt>
                <c:pt idx="141">
                  <c:v>-41.929208722813179</c:v>
                </c:pt>
                <c:pt idx="142">
                  <c:v>-43.238663713848403</c:v>
                </c:pt>
                <c:pt idx="143">
                  <c:v>-44.239453238573205</c:v>
                </c:pt>
                <c:pt idx="144">
                  <c:v>-44.371254405395028</c:v>
                </c:pt>
                <c:pt idx="145">
                  <c:v>-44.035595012143155</c:v>
                </c:pt>
                <c:pt idx="146">
                  <c:v>-43.943645175989055</c:v>
                </c:pt>
                <c:pt idx="147">
                  <c:v>-44.069064019370671</c:v>
                </c:pt>
                <c:pt idx="148">
                  <c:v>-44.714497574822055</c:v>
                </c:pt>
                <c:pt idx="149">
                  <c:v>-45.796914358091982</c:v>
                </c:pt>
                <c:pt idx="150">
                  <c:v>-48.088017174747513</c:v>
                </c:pt>
                <c:pt idx="151">
                  <c:v>-50.530731612970378</c:v>
                </c:pt>
                <c:pt idx="152">
                  <c:v>-52.169646442833255</c:v>
                </c:pt>
                <c:pt idx="153">
                  <c:v>-52.822458983434252</c:v>
                </c:pt>
                <c:pt idx="154">
                  <c:v>-52.0249266294474</c:v>
                </c:pt>
                <c:pt idx="155">
                  <c:v>-51.765055091545698</c:v>
                </c:pt>
                <c:pt idx="156">
                  <c:v>-51.2232042814937</c:v>
                </c:pt>
                <c:pt idx="157">
                  <c:v>-52.136945502044114</c:v>
                </c:pt>
                <c:pt idx="158">
                  <c:v>-53.836533989447204</c:v>
                </c:pt>
                <c:pt idx="159">
                  <c:v>-56.656061957092042</c:v>
                </c:pt>
                <c:pt idx="160">
                  <c:v>-60.701966403088534</c:v>
                </c:pt>
                <c:pt idx="161">
                  <c:v>-67.336531128823793</c:v>
                </c:pt>
                <c:pt idx="162">
                  <c:v>-74.715642911755751</c:v>
                </c:pt>
                <c:pt idx="163">
                  <c:v>-64.700851515581434</c:v>
                </c:pt>
                <c:pt idx="164">
                  <c:v>-61.035636295720074</c:v>
                </c:pt>
                <c:pt idx="165">
                  <c:v>-59.829278409153943</c:v>
                </c:pt>
                <c:pt idx="166">
                  <c:v>-60.466160234238266</c:v>
                </c:pt>
                <c:pt idx="167">
                  <c:v>-60.888892190138641</c:v>
                </c:pt>
                <c:pt idx="168">
                  <c:v>-63.721880910181945</c:v>
                </c:pt>
                <c:pt idx="169">
                  <c:v>-68.665866260841682</c:v>
                </c:pt>
                <c:pt idx="170">
                  <c:v>-77.047290096990409</c:v>
                </c:pt>
                <c:pt idx="171">
                  <c:v>-73.777620606591384</c:v>
                </c:pt>
                <c:pt idx="172">
                  <c:v>-69.101477497882215</c:v>
                </c:pt>
                <c:pt idx="173">
                  <c:v>-65.090051984964333</c:v>
                </c:pt>
                <c:pt idx="174">
                  <c:v>-63.412693351113141</c:v>
                </c:pt>
                <c:pt idx="175">
                  <c:v>-61.691584583673553</c:v>
                </c:pt>
                <c:pt idx="176">
                  <c:v>-61.935863566918286</c:v>
                </c:pt>
                <c:pt idx="177">
                  <c:v>-60.180077928920959</c:v>
                </c:pt>
                <c:pt idx="178">
                  <c:v>-61.95813081821602</c:v>
                </c:pt>
                <c:pt idx="179">
                  <c:v>-62.392968306185956</c:v>
                </c:pt>
                <c:pt idx="180">
                  <c:v>-63.729908947303606</c:v>
                </c:pt>
                <c:pt idx="181">
                  <c:v>-64.084213509809032</c:v>
                </c:pt>
                <c:pt idx="182">
                  <c:v>-66.038286533843447</c:v>
                </c:pt>
                <c:pt idx="183">
                  <c:v>-66.468401679966277</c:v>
                </c:pt>
                <c:pt idx="184">
                  <c:v>-68.948301325629842</c:v>
                </c:pt>
                <c:pt idx="185">
                  <c:v>-69.048759843759839</c:v>
                </c:pt>
                <c:pt idx="186">
                  <c:v>-68.613102079977352</c:v>
                </c:pt>
                <c:pt idx="187">
                  <c:v>-67.479823054503115</c:v>
                </c:pt>
                <c:pt idx="188">
                  <c:v>-65.515923207941441</c:v>
                </c:pt>
                <c:pt idx="189">
                  <c:v>-67.319916264281957</c:v>
                </c:pt>
                <c:pt idx="190">
                  <c:v>-65.787276014228951</c:v>
                </c:pt>
                <c:pt idx="191">
                  <c:v>-67.263588792569976</c:v>
                </c:pt>
                <c:pt idx="192">
                  <c:v>-67.220464123198241</c:v>
                </c:pt>
                <c:pt idx="193">
                  <c:v>-65.058511837648879</c:v>
                </c:pt>
                <c:pt idx="194">
                  <c:v>-67.497204321402677</c:v>
                </c:pt>
                <c:pt idx="195">
                  <c:v>-65.285057338406446</c:v>
                </c:pt>
                <c:pt idx="196">
                  <c:v>-66.874047742791376</c:v>
                </c:pt>
                <c:pt idx="197">
                  <c:v>-68.229574466370451</c:v>
                </c:pt>
                <c:pt idx="198">
                  <c:v>-68.466819997312399</c:v>
                </c:pt>
                <c:pt idx="199">
                  <c:v>-66.711263620892311</c:v>
                </c:pt>
                <c:pt idx="200">
                  <c:v>-67.308636546125456</c:v>
                </c:pt>
                <c:pt idx="201">
                  <c:v>-65.85494134171357</c:v>
                </c:pt>
                <c:pt idx="202">
                  <c:v>-65.752338533276742</c:v>
                </c:pt>
                <c:pt idx="203">
                  <c:v>-68.042761778503731</c:v>
                </c:pt>
                <c:pt idx="204">
                  <c:v>-69.417146073190466</c:v>
                </c:pt>
                <c:pt idx="205">
                  <c:v>-66.24207856322451</c:v>
                </c:pt>
                <c:pt idx="206">
                  <c:v>-66.418914739221279</c:v>
                </c:pt>
                <c:pt idx="207">
                  <c:v>-67.42513767434852</c:v>
                </c:pt>
                <c:pt idx="208">
                  <c:v>-65.646695932768338</c:v>
                </c:pt>
                <c:pt idx="209">
                  <c:v>-69.47469243804224</c:v>
                </c:pt>
                <c:pt idx="210">
                  <c:v>-69.336896140230408</c:v>
                </c:pt>
                <c:pt idx="211">
                  <c:v>-68.34343791864994</c:v>
                </c:pt>
                <c:pt idx="212">
                  <c:v>-66.463468059313385</c:v>
                </c:pt>
                <c:pt idx="213">
                  <c:v>-67.759064951891602</c:v>
                </c:pt>
                <c:pt idx="214">
                  <c:v>-66.535546407500661</c:v>
                </c:pt>
                <c:pt idx="215">
                  <c:v>-65.37108917265256</c:v>
                </c:pt>
                <c:pt idx="216">
                  <c:v>-67.401562666434884</c:v>
                </c:pt>
                <c:pt idx="217">
                  <c:v>-68.86224891513848</c:v>
                </c:pt>
                <c:pt idx="218">
                  <c:v>-68.659494668458791</c:v>
                </c:pt>
                <c:pt idx="219">
                  <c:v>-68.880221823163552</c:v>
                </c:pt>
                <c:pt idx="220">
                  <c:v>-67.661972461225076</c:v>
                </c:pt>
                <c:pt idx="221">
                  <c:v>-70.391198349854719</c:v>
                </c:pt>
                <c:pt idx="222">
                  <c:v>-69.741323587698119</c:v>
                </c:pt>
                <c:pt idx="223">
                  <c:v>-71.72221428196643</c:v>
                </c:pt>
                <c:pt idx="224">
                  <c:v>-70.105460650276157</c:v>
                </c:pt>
                <c:pt idx="225">
                  <c:v>-72.586599948204039</c:v>
                </c:pt>
                <c:pt idx="226">
                  <c:v>-69.42604864999538</c:v>
                </c:pt>
                <c:pt idx="227">
                  <c:v>-72.235281252801926</c:v>
                </c:pt>
                <c:pt idx="228">
                  <c:v>-71.785695579935208</c:v>
                </c:pt>
                <c:pt idx="229">
                  <c:v>-75.432311793831957</c:v>
                </c:pt>
                <c:pt idx="230">
                  <c:v>-81.372840379951242</c:v>
                </c:pt>
                <c:pt idx="231">
                  <c:v>-74.568388509226949</c:v>
                </c:pt>
                <c:pt idx="232">
                  <c:v>-77.226575172600263</c:v>
                </c:pt>
                <c:pt idx="233">
                  <c:v>-71.269746350234371</c:v>
                </c:pt>
                <c:pt idx="234">
                  <c:v>-74.323943677368035</c:v>
                </c:pt>
                <c:pt idx="235">
                  <c:v>-73.751522758472134</c:v>
                </c:pt>
                <c:pt idx="236">
                  <c:v>-81.664160045736296</c:v>
                </c:pt>
                <c:pt idx="237">
                  <c:v>-85.029265762186029</c:v>
                </c:pt>
                <c:pt idx="238">
                  <c:v>-72.684165086607393</c:v>
                </c:pt>
                <c:pt idx="239">
                  <c:v>-71.017215245309416</c:v>
                </c:pt>
                <c:pt idx="240">
                  <c:v>-72.283290204624791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619-44E8-AD4E-2D6362276755}"/>
            </c:ext>
          </c:extLst>
        </c:ser>
        <c:ser>
          <c:idx val="2"/>
          <c:order val="3"/>
          <c:tx>
            <c:v>12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[summary2.xlsx]Summary!$F$4:$F$244</c:f>
              <c:numCache>
                <c:formatCode>General</c:formatCode>
                <c:ptCount val="241"/>
                <c:pt idx="0">
                  <c:v>-78.155890208306531</c:v>
                </c:pt>
                <c:pt idx="1">
                  <c:v>-91.540096073662752</c:v>
                </c:pt>
                <c:pt idx="2">
                  <c:v>-76.491840814466983</c:v>
                </c:pt>
                <c:pt idx="3">
                  <c:v>-75.781017692797732</c:v>
                </c:pt>
                <c:pt idx="4">
                  <c:v>-74.563235554292532</c:v>
                </c:pt>
                <c:pt idx="5">
                  <c:v>-75.002983867522389</c:v>
                </c:pt>
                <c:pt idx="6">
                  <c:v>-76.643734496117261</c:v>
                </c:pt>
                <c:pt idx="7">
                  <c:v>-79.589690922453073</c:v>
                </c:pt>
                <c:pt idx="8">
                  <c:v>-73.355219230450786</c:v>
                </c:pt>
                <c:pt idx="9">
                  <c:v>-75.629002937960948</c:v>
                </c:pt>
                <c:pt idx="10">
                  <c:v>-73.826183978205279</c:v>
                </c:pt>
                <c:pt idx="11">
                  <c:v>-77.557435418322697</c:v>
                </c:pt>
                <c:pt idx="12">
                  <c:v>-80.272482442445082</c:v>
                </c:pt>
                <c:pt idx="13">
                  <c:v>-73.328911973256993</c:v>
                </c:pt>
                <c:pt idx="14">
                  <c:v>-72.586871734582886</c:v>
                </c:pt>
                <c:pt idx="15">
                  <c:v>-72.771220757288759</c:v>
                </c:pt>
                <c:pt idx="16">
                  <c:v>-74.437567140299279</c:v>
                </c:pt>
                <c:pt idx="17">
                  <c:v>-74.578164338879944</c:v>
                </c:pt>
                <c:pt idx="18">
                  <c:v>-73.213957877030111</c:v>
                </c:pt>
                <c:pt idx="19">
                  <c:v>-69.286682717016404</c:v>
                </c:pt>
                <c:pt idx="20">
                  <c:v>-68.050750541288934</c:v>
                </c:pt>
                <c:pt idx="21">
                  <c:v>-72.546872021040613</c:v>
                </c:pt>
                <c:pt idx="22">
                  <c:v>-72.871210860989052</c:v>
                </c:pt>
                <c:pt idx="23">
                  <c:v>-69.533734503588704</c:v>
                </c:pt>
                <c:pt idx="24">
                  <c:v>-69.035742290283437</c:v>
                </c:pt>
                <c:pt idx="25">
                  <c:v>-66.150361842220377</c:v>
                </c:pt>
                <c:pt idx="26">
                  <c:v>-68.20982678553338</c:v>
                </c:pt>
                <c:pt idx="27">
                  <c:v>-70.317406594122929</c:v>
                </c:pt>
                <c:pt idx="28">
                  <c:v>-67.937398651470915</c:v>
                </c:pt>
                <c:pt idx="29">
                  <c:v>-65.844880619332798</c:v>
                </c:pt>
                <c:pt idx="30">
                  <c:v>-64.443667465698738</c:v>
                </c:pt>
                <c:pt idx="31">
                  <c:v>-65.74630425587732</c:v>
                </c:pt>
                <c:pt idx="32">
                  <c:v>-69.227268858001182</c:v>
                </c:pt>
                <c:pt idx="33">
                  <c:v>-70.163832683078368</c:v>
                </c:pt>
                <c:pt idx="34">
                  <c:v>-64.359557235467562</c:v>
                </c:pt>
                <c:pt idx="35">
                  <c:v>-64.013062414947029</c:v>
                </c:pt>
                <c:pt idx="36">
                  <c:v>-65.516283914983021</c:v>
                </c:pt>
                <c:pt idx="37">
                  <c:v>-67.545938348326118</c:v>
                </c:pt>
                <c:pt idx="38">
                  <c:v>-66.88208280086603</c:v>
                </c:pt>
                <c:pt idx="39">
                  <c:v>-64.112246626200204</c:v>
                </c:pt>
                <c:pt idx="40">
                  <c:v>-63.3371278563082</c:v>
                </c:pt>
                <c:pt idx="41">
                  <c:v>-62.357493335858464</c:v>
                </c:pt>
                <c:pt idx="42">
                  <c:v>-62.710823901747176</c:v>
                </c:pt>
                <c:pt idx="43">
                  <c:v>-63.78994350071217</c:v>
                </c:pt>
                <c:pt idx="44">
                  <c:v>-63.582521307850513</c:v>
                </c:pt>
                <c:pt idx="45">
                  <c:v>-62.782599308429496</c:v>
                </c:pt>
                <c:pt idx="46">
                  <c:v>-62.101538961580744</c:v>
                </c:pt>
                <c:pt idx="47">
                  <c:v>-61.986997179655248</c:v>
                </c:pt>
                <c:pt idx="48">
                  <c:v>-63.865408548071272</c:v>
                </c:pt>
                <c:pt idx="49">
                  <c:v>-63.615552287908244</c:v>
                </c:pt>
                <c:pt idx="50">
                  <c:v>-63.815660376424319</c:v>
                </c:pt>
                <c:pt idx="51">
                  <c:v>-63.654728665857505</c:v>
                </c:pt>
                <c:pt idx="52">
                  <c:v>-63.942804927422756</c:v>
                </c:pt>
                <c:pt idx="53">
                  <c:v>-63.431682474075515</c:v>
                </c:pt>
                <c:pt idx="54">
                  <c:v>-62.583603033204056</c:v>
                </c:pt>
                <c:pt idx="55">
                  <c:v>-64.836548132626532</c:v>
                </c:pt>
                <c:pt idx="56">
                  <c:v>-61.945471274413421</c:v>
                </c:pt>
                <c:pt idx="57">
                  <c:v>-63.785323467166435</c:v>
                </c:pt>
                <c:pt idx="58">
                  <c:v>-61.857761444449892</c:v>
                </c:pt>
                <c:pt idx="59">
                  <c:v>-60.492321918202222</c:v>
                </c:pt>
                <c:pt idx="60">
                  <c:v>-60.69718424684411</c:v>
                </c:pt>
                <c:pt idx="61">
                  <c:v>-59.994286594501375</c:v>
                </c:pt>
                <c:pt idx="62">
                  <c:v>-60.289743773958563</c:v>
                </c:pt>
                <c:pt idx="63">
                  <c:v>-60.583215234690485</c:v>
                </c:pt>
                <c:pt idx="64">
                  <c:v>-60.697359677259684</c:v>
                </c:pt>
                <c:pt idx="65">
                  <c:v>-62.367406626478314</c:v>
                </c:pt>
                <c:pt idx="66">
                  <c:v>-63.07859347724775</c:v>
                </c:pt>
                <c:pt idx="67">
                  <c:v>-66.177730011215331</c:v>
                </c:pt>
                <c:pt idx="68">
                  <c:v>-66.766510036053461</c:v>
                </c:pt>
                <c:pt idx="69">
                  <c:v>-64.4859130742514</c:v>
                </c:pt>
                <c:pt idx="70">
                  <c:v>-64.8012327357972</c:v>
                </c:pt>
                <c:pt idx="71">
                  <c:v>-61.3980545846225</c:v>
                </c:pt>
                <c:pt idx="72">
                  <c:v>-61.103305261652622</c:v>
                </c:pt>
                <c:pt idx="73">
                  <c:v>-61.120958945799785</c:v>
                </c:pt>
                <c:pt idx="74">
                  <c:v>-60.648917541586847</c:v>
                </c:pt>
                <c:pt idx="75">
                  <c:v>-61.216742578206173</c:v>
                </c:pt>
                <c:pt idx="76">
                  <c:v>-62.866282227641264</c:v>
                </c:pt>
                <c:pt idx="77">
                  <c:v>-64.210668216269909</c:v>
                </c:pt>
                <c:pt idx="78">
                  <c:v>-62.206354632330033</c:v>
                </c:pt>
                <c:pt idx="79">
                  <c:v>-60.60929562475657</c:v>
                </c:pt>
                <c:pt idx="80">
                  <c:v>-56.886930919024636</c:v>
                </c:pt>
                <c:pt idx="81">
                  <c:v>-54.818720624905389</c:v>
                </c:pt>
                <c:pt idx="82">
                  <c:v>-54.125277744179151</c:v>
                </c:pt>
                <c:pt idx="83">
                  <c:v>-53.442401491006208</c:v>
                </c:pt>
                <c:pt idx="84">
                  <c:v>-53.065238144220196</c:v>
                </c:pt>
                <c:pt idx="85">
                  <c:v>-52.835286983920049</c:v>
                </c:pt>
                <c:pt idx="86">
                  <c:v>-53.251417616400872</c:v>
                </c:pt>
                <c:pt idx="87">
                  <c:v>-53.255665050840641</c:v>
                </c:pt>
                <c:pt idx="88">
                  <c:v>-52.687858574609344</c:v>
                </c:pt>
                <c:pt idx="89">
                  <c:v>-50.984642590656364</c:v>
                </c:pt>
                <c:pt idx="90">
                  <c:v>-49.320593493439027</c:v>
                </c:pt>
                <c:pt idx="91">
                  <c:v>-47.608973992341298</c:v>
                </c:pt>
                <c:pt idx="92">
                  <c:v>-46.14124998774188</c:v>
                </c:pt>
                <c:pt idx="93">
                  <c:v>-44.765044794715344</c:v>
                </c:pt>
                <c:pt idx="94">
                  <c:v>-43.809979450558316</c:v>
                </c:pt>
                <c:pt idx="95">
                  <c:v>-43.007790043715403</c:v>
                </c:pt>
                <c:pt idx="96">
                  <c:v>-43.041822454083373</c:v>
                </c:pt>
                <c:pt idx="97">
                  <c:v>-43.494364619684674</c:v>
                </c:pt>
                <c:pt idx="98">
                  <c:v>-44.807543160433355</c:v>
                </c:pt>
                <c:pt idx="99">
                  <c:v>-45.822002456109459</c:v>
                </c:pt>
                <c:pt idx="100">
                  <c:v>-46.080537476864983</c:v>
                </c:pt>
                <c:pt idx="101">
                  <c:v>-45.497415662039352</c:v>
                </c:pt>
                <c:pt idx="102">
                  <c:v>-43.994290863277982</c:v>
                </c:pt>
                <c:pt idx="103">
                  <c:v>-42.649520973208368</c:v>
                </c:pt>
                <c:pt idx="104">
                  <c:v>-41.459994806799735</c:v>
                </c:pt>
                <c:pt idx="105">
                  <c:v>-40.894821131081954</c:v>
                </c:pt>
                <c:pt idx="106">
                  <c:v>-40.489195046967289</c:v>
                </c:pt>
                <c:pt idx="107">
                  <c:v>-39.953868540359657</c:v>
                </c:pt>
                <c:pt idx="108">
                  <c:v>-38.7328019816525</c:v>
                </c:pt>
                <c:pt idx="109">
                  <c:v>-36.893025787661976</c:v>
                </c:pt>
                <c:pt idx="110">
                  <c:v>-34.709467875110136</c:v>
                </c:pt>
                <c:pt idx="111">
                  <c:v>-32.887740397098732</c:v>
                </c:pt>
                <c:pt idx="112">
                  <c:v>-31.401784859624328</c:v>
                </c:pt>
                <c:pt idx="113">
                  <c:v>-30.453214337789603</c:v>
                </c:pt>
                <c:pt idx="114">
                  <c:v>-30.024799882929088</c:v>
                </c:pt>
                <c:pt idx="115">
                  <c:v>-30.18812099486783</c:v>
                </c:pt>
                <c:pt idx="116">
                  <c:v>-30.80076942533239</c:v>
                </c:pt>
                <c:pt idx="117">
                  <c:v>-31.675958259893619</c:v>
                </c:pt>
                <c:pt idx="118">
                  <c:v>-32.608614255396226</c:v>
                </c:pt>
                <c:pt idx="119">
                  <c:v>-33.508215600504052</c:v>
                </c:pt>
                <c:pt idx="120">
                  <c:v>-34.271422699954385</c:v>
                </c:pt>
                <c:pt idx="121">
                  <c:v>-34.931608589635118</c:v>
                </c:pt>
                <c:pt idx="122">
                  <c:v>-35.4506640853104</c:v>
                </c:pt>
                <c:pt idx="123">
                  <c:v>-35.549836002750347</c:v>
                </c:pt>
                <c:pt idx="124">
                  <c:v>-35.227370347171991</c:v>
                </c:pt>
                <c:pt idx="125">
                  <c:v>-34.678334952718828</c:v>
                </c:pt>
                <c:pt idx="126">
                  <c:v>-34.385513756757263</c:v>
                </c:pt>
                <c:pt idx="127">
                  <c:v>-34.649969530405642</c:v>
                </c:pt>
                <c:pt idx="128">
                  <c:v>-35.371296979061057</c:v>
                </c:pt>
                <c:pt idx="129">
                  <c:v>-36.588784474429062</c:v>
                </c:pt>
                <c:pt idx="130">
                  <c:v>-38.278867860497016</c:v>
                </c:pt>
                <c:pt idx="131">
                  <c:v>-40.534787099144182</c:v>
                </c:pt>
                <c:pt idx="132">
                  <c:v>-43.878266492360382</c:v>
                </c:pt>
                <c:pt idx="133">
                  <c:v>-48.756819529365572</c:v>
                </c:pt>
                <c:pt idx="134">
                  <c:v>-54.497030868291787</c:v>
                </c:pt>
                <c:pt idx="135">
                  <c:v>-51.526533927579123</c:v>
                </c:pt>
                <c:pt idx="136">
                  <c:v>-48.666211999986338</c:v>
                </c:pt>
                <c:pt idx="137">
                  <c:v>-47.704520728313796</c:v>
                </c:pt>
                <c:pt idx="138">
                  <c:v>-48.196872471107376</c:v>
                </c:pt>
                <c:pt idx="139">
                  <c:v>-49.098097012133238</c:v>
                </c:pt>
                <c:pt idx="140">
                  <c:v>-48.80276193424438</c:v>
                </c:pt>
                <c:pt idx="141">
                  <c:v>-47.664894053842652</c:v>
                </c:pt>
                <c:pt idx="142">
                  <c:v>-46.141212369636136</c:v>
                </c:pt>
                <c:pt idx="143">
                  <c:v>-45.079616662252157</c:v>
                </c:pt>
                <c:pt idx="144">
                  <c:v>-44.359030925975823</c:v>
                </c:pt>
                <c:pt idx="145">
                  <c:v>-44.167102804720088</c:v>
                </c:pt>
                <c:pt idx="146">
                  <c:v>-44.56006127638345</c:v>
                </c:pt>
                <c:pt idx="147">
                  <c:v>-45.435578272183747</c:v>
                </c:pt>
                <c:pt idx="148">
                  <c:v>-46.587137136928284</c:v>
                </c:pt>
                <c:pt idx="149">
                  <c:v>-48.176156805243153</c:v>
                </c:pt>
                <c:pt idx="150">
                  <c:v>-49.875871003648086</c:v>
                </c:pt>
                <c:pt idx="151">
                  <c:v>-51.692463027704058</c:v>
                </c:pt>
                <c:pt idx="152">
                  <c:v>-53.577087532428834</c:v>
                </c:pt>
                <c:pt idx="153">
                  <c:v>-55.225798519301918</c:v>
                </c:pt>
                <c:pt idx="154">
                  <c:v>-54.664047646465029</c:v>
                </c:pt>
                <c:pt idx="155">
                  <c:v>-54.070460647661399</c:v>
                </c:pt>
                <c:pt idx="156">
                  <c:v>-53.446300645411952</c:v>
                </c:pt>
                <c:pt idx="157">
                  <c:v>-52.709226545466784</c:v>
                </c:pt>
                <c:pt idx="158">
                  <c:v>-53.083188122313345</c:v>
                </c:pt>
                <c:pt idx="159">
                  <c:v>-53.329620223857098</c:v>
                </c:pt>
                <c:pt idx="160">
                  <c:v>-54.672132932883613</c:v>
                </c:pt>
                <c:pt idx="161">
                  <c:v>-56.404432472484139</c:v>
                </c:pt>
                <c:pt idx="162">
                  <c:v>-58.107938411590268</c:v>
                </c:pt>
                <c:pt idx="163">
                  <c:v>-61.869708292336753</c:v>
                </c:pt>
                <c:pt idx="164">
                  <c:v>-61.945096141820372</c:v>
                </c:pt>
                <c:pt idx="165">
                  <c:v>-64.816479934180535</c:v>
                </c:pt>
                <c:pt idx="166">
                  <c:v>-61.867057283396491</c:v>
                </c:pt>
                <c:pt idx="167">
                  <c:v>-61.34049103882117</c:v>
                </c:pt>
                <c:pt idx="168">
                  <c:v>-60.465869390975534</c:v>
                </c:pt>
                <c:pt idx="169">
                  <c:v>-60.775492641797754</c:v>
                </c:pt>
                <c:pt idx="170">
                  <c:v>-60.724176619579332</c:v>
                </c:pt>
                <c:pt idx="171">
                  <c:v>-63.514163518084288</c:v>
                </c:pt>
                <c:pt idx="172">
                  <c:v>-63.059863870259178</c:v>
                </c:pt>
                <c:pt idx="173">
                  <c:v>-63.9684384001756</c:v>
                </c:pt>
                <c:pt idx="174">
                  <c:v>-64.773222839901521</c:v>
                </c:pt>
                <c:pt idx="175">
                  <c:v>-62.843379011732253</c:v>
                </c:pt>
                <c:pt idx="176">
                  <c:v>-62.116788474415543</c:v>
                </c:pt>
                <c:pt idx="177">
                  <c:v>-60.846221646024574</c:v>
                </c:pt>
                <c:pt idx="178">
                  <c:v>-61.079189357963969</c:v>
                </c:pt>
                <c:pt idx="179">
                  <c:v>-59.824080979530763</c:v>
                </c:pt>
                <c:pt idx="180">
                  <c:v>-59.820322070777316</c:v>
                </c:pt>
                <c:pt idx="181">
                  <c:v>-60.058991723095552</c:v>
                </c:pt>
                <c:pt idx="182">
                  <c:v>-60.058396734066108</c:v>
                </c:pt>
                <c:pt idx="183">
                  <c:v>-61.29998186812459</c:v>
                </c:pt>
                <c:pt idx="184">
                  <c:v>-61.835999948437163</c:v>
                </c:pt>
                <c:pt idx="185">
                  <c:v>-62.23450850044226</c:v>
                </c:pt>
                <c:pt idx="186">
                  <c:v>-61.555610857488951</c:v>
                </c:pt>
                <c:pt idx="187">
                  <c:v>-63.744160373351491</c:v>
                </c:pt>
                <c:pt idx="188">
                  <c:v>-63.220941504977844</c:v>
                </c:pt>
                <c:pt idx="189">
                  <c:v>-64.536814938669991</c:v>
                </c:pt>
                <c:pt idx="190">
                  <c:v>-64.455339862629231</c:v>
                </c:pt>
                <c:pt idx="191">
                  <c:v>-63.929445231315029</c:v>
                </c:pt>
                <c:pt idx="192">
                  <c:v>-62.76244230593538</c:v>
                </c:pt>
                <c:pt idx="193">
                  <c:v>-62.864104610645697</c:v>
                </c:pt>
                <c:pt idx="194">
                  <c:v>-62.554878503366993</c:v>
                </c:pt>
                <c:pt idx="195">
                  <c:v>-63.951971834401533</c:v>
                </c:pt>
                <c:pt idx="196">
                  <c:v>-64.898320969426777</c:v>
                </c:pt>
                <c:pt idx="197">
                  <c:v>-63.333956752479082</c:v>
                </c:pt>
                <c:pt idx="198">
                  <c:v>-62.58552355086043</c:v>
                </c:pt>
                <c:pt idx="199">
                  <c:v>-63.659617621432986</c:v>
                </c:pt>
                <c:pt idx="200">
                  <c:v>-65.753417369227961</c:v>
                </c:pt>
                <c:pt idx="201">
                  <c:v>-66.745177129386931</c:v>
                </c:pt>
                <c:pt idx="202">
                  <c:v>-64.791790056202458</c:v>
                </c:pt>
                <c:pt idx="203">
                  <c:v>-63.562257131764895</c:v>
                </c:pt>
                <c:pt idx="204">
                  <c:v>-65.779914366398813</c:v>
                </c:pt>
                <c:pt idx="205">
                  <c:v>-67.826143519241526</c:v>
                </c:pt>
                <c:pt idx="206">
                  <c:v>-71.285399282425502</c:v>
                </c:pt>
                <c:pt idx="207">
                  <c:v>-69.313397847281621</c:v>
                </c:pt>
                <c:pt idx="208">
                  <c:v>-68.049213456581427</c:v>
                </c:pt>
                <c:pt idx="209">
                  <c:v>-67.694393810720314</c:v>
                </c:pt>
                <c:pt idx="210">
                  <c:v>-68.133018195115298</c:v>
                </c:pt>
                <c:pt idx="211">
                  <c:v>-70.848703894654108</c:v>
                </c:pt>
                <c:pt idx="212">
                  <c:v>-70.154887707483169</c:v>
                </c:pt>
                <c:pt idx="213">
                  <c:v>-66.294682471800414</c:v>
                </c:pt>
                <c:pt idx="214">
                  <c:v>-67.107607119058258</c:v>
                </c:pt>
                <c:pt idx="215">
                  <c:v>-69.741486001310335</c:v>
                </c:pt>
                <c:pt idx="216">
                  <c:v>-72.17457590404932</c:v>
                </c:pt>
                <c:pt idx="217">
                  <c:v>-68.68891007722101</c:v>
                </c:pt>
                <c:pt idx="218">
                  <c:v>-68.209571621039444</c:v>
                </c:pt>
                <c:pt idx="219">
                  <c:v>-65.986964654546355</c:v>
                </c:pt>
                <c:pt idx="220">
                  <c:v>-66.410030899440656</c:v>
                </c:pt>
                <c:pt idx="221">
                  <c:v>-67.670373405877157</c:v>
                </c:pt>
                <c:pt idx="222">
                  <c:v>-68.318996790140559</c:v>
                </c:pt>
                <c:pt idx="223">
                  <c:v>-66.47049078656228</c:v>
                </c:pt>
                <c:pt idx="224">
                  <c:v>-66.180808754715159</c:v>
                </c:pt>
                <c:pt idx="225">
                  <c:v>-68.107207102192234</c:v>
                </c:pt>
                <c:pt idx="226">
                  <c:v>-71.46400145676661</c:v>
                </c:pt>
                <c:pt idx="227">
                  <c:v>-67.878710290304426</c:v>
                </c:pt>
                <c:pt idx="228">
                  <c:v>-70.565039151318729</c:v>
                </c:pt>
                <c:pt idx="229">
                  <c:v>-67.739038293974616</c:v>
                </c:pt>
                <c:pt idx="230">
                  <c:v>-69.7935923314094</c:v>
                </c:pt>
                <c:pt idx="231">
                  <c:v>-71.6371468337408</c:v>
                </c:pt>
                <c:pt idx="232">
                  <c:v>-69.053067716689611</c:v>
                </c:pt>
                <c:pt idx="233">
                  <c:v>-74.062104792596799</c:v>
                </c:pt>
                <c:pt idx="234">
                  <c:v>-72.642370472775497</c:v>
                </c:pt>
                <c:pt idx="235">
                  <c:v>-71.733083563407263</c:v>
                </c:pt>
                <c:pt idx="236">
                  <c:v>-73.048675280138823</c:v>
                </c:pt>
                <c:pt idx="237">
                  <c:v>-69.883258158909911</c:v>
                </c:pt>
                <c:pt idx="238">
                  <c:v>-70.037437322569318</c:v>
                </c:pt>
                <c:pt idx="239">
                  <c:v>-79.317575459446445</c:v>
                </c:pt>
                <c:pt idx="240">
                  <c:v>-80.353022861682931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619-44E8-AD4E-2D6362276755}"/>
            </c:ext>
          </c:extLst>
        </c:ser>
        <c:ser>
          <c:idx val="3"/>
          <c:order val="4"/>
          <c:tx>
            <c:v>13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[summary2.xlsx]Summary!$H$4:$H$244</c:f>
              <c:numCache>
                <c:formatCode>General</c:formatCode>
                <c:ptCount val="241"/>
                <c:pt idx="0">
                  <c:v>-79.268405490740776</c:v>
                </c:pt>
                <c:pt idx="1">
                  <c:v>-72.175932771725314</c:v>
                </c:pt>
                <c:pt idx="2">
                  <c:v>-77.59704405990729</c:v>
                </c:pt>
                <c:pt idx="3">
                  <c:v>-79.467399798528504</c:v>
                </c:pt>
                <c:pt idx="4">
                  <c:v>-78.414643554513873</c:v>
                </c:pt>
                <c:pt idx="5">
                  <c:v>-76.207093781357784</c:v>
                </c:pt>
                <c:pt idx="6">
                  <c:v>-74.053933782372411</c:v>
                </c:pt>
                <c:pt idx="7">
                  <c:v>-74.648271184316712</c:v>
                </c:pt>
                <c:pt idx="8">
                  <c:v>-75.549886438306018</c:v>
                </c:pt>
                <c:pt idx="9">
                  <c:v>-85.572450555054331</c:v>
                </c:pt>
                <c:pt idx="10">
                  <c:v>-73.176664286970137</c:v>
                </c:pt>
                <c:pt idx="11">
                  <c:v>-70.891126304001801</c:v>
                </c:pt>
                <c:pt idx="12">
                  <c:v>-71.413435893441218</c:v>
                </c:pt>
                <c:pt idx="13">
                  <c:v>-81.809692562958475</c:v>
                </c:pt>
                <c:pt idx="14">
                  <c:v>-73.97417543637664</c:v>
                </c:pt>
                <c:pt idx="15">
                  <c:v>-70.818005030797067</c:v>
                </c:pt>
                <c:pt idx="16">
                  <c:v>-75.304462672127457</c:v>
                </c:pt>
                <c:pt idx="17">
                  <c:v>-84.983426698963882</c:v>
                </c:pt>
                <c:pt idx="18">
                  <c:v>-82.597830654203648</c:v>
                </c:pt>
                <c:pt idx="19">
                  <c:v>-76.163356883232922</c:v>
                </c:pt>
                <c:pt idx="20">
                  <c:v>-74.485233608503364</c:v>
                </c:pt>
                <c:pt idx="21">
                  <c:v>-76.176260718778778</c:v>
                </c:pt>
                <c:pt idx="22">
                  <c:v>-83.481888808270014</c:v>
                </c:pt>
                <c:pt idx="23">
                  <c:v>-78.859983387081058</c:v>
                </c:pt>
                <c:pt idx="24">
                  <c:v>-77.214973099229951</c:v>
                </c:pt>
                <c:pt idx="25">
                  <c:v>-76.919810410000395</c:v>
                </c:pt>
                <c:pt idx="26">
                  <c:v>-89.986007402758091</c:v>
                </c:pt>
                <c:pt idx="27">
                  <c:v>-97.359272472783488</c:v>
                </c:pt>
                <c:pt idx="28">
                  <c:v>-74.620605990719952</c:v>
                </c:pt>
                <c:pt idx="29">
                  <c:v>-73.729996677926579</c:v>
                </c:pt>
                <c:pt idx="30">
                  <c:v>-75.460037980240159</c:v>
                </c:pt>
                <c:pt idx="31">
                  <c:v>-75.629147335866293</c:v>
                </c:pt>
                <c:pt idx="32">
                  <c:v>-78.663714730383845</c:v>
                </c:pt>
                <c:pt idx="33">
                  <c:v>-73.832702091797515</c:v>
                </c:pt>
                <c:pt idx="34">
                  <c:v>-75.859282028643491</c:v>
                </c:pt>
                <c:pt idx="35">
                  <c:v>-75.756856662203703</c:v>
                </c:pt>
                <c:pt idx="36">
                  <c:v>-72.611980707074835</c:v>
                </c:pt>
                <c:pt idx="37">
                  <c:v>-74.528083803131381</c:v>
                </c:pt>
                <c:pt idx="38">
                  <c:v>-72.427289352025966</c:v>
                </c:pt>
                <c:pt idx="39">
                  <c:v>-72.424319691779615</c:v>
                </c:pt>
                <c:pt idx="40">
                  <c:v>-79.14237730997263</c:v>
                </c:pt>
                <c:pt idx="41">
                  <c:v>-73.696067748424127</c:v>
                </c:pt>
                <c:pt idx="42">
                  <c:v>-73.601094487548053</c:v>
                </c:pt>
                <c:pt idx="43">
                  <c:v>-69.448509828017535</c:v>
                </c:pt>
                <c:pt idx="44">
                  <c:v>-72.517660520926029</c:v>
                </c:pt>
                <c:pt idx="45">
                  <c:v>-78.677584918692148</c:v>
                </c:pt>
                <c:pt idx="46">
                  <c:v>-81.574338308889878</c:v>
                </c:pt>
                <c:pt idx="47">
                  <c:v>-76.467288817783526</c:v>
                </c:pt>
                <c:pt idx="48">
                  <c:v>-73.336757213960496</c:v>
                </c:pt>
                <c:pt idx="49">
                  <c:v>-75.986854505012118</c:v>
                </c:pt>
                <c:pt idx="50">
                  <c:v>-73.329399348293379</c:v>
                </c:pt>
                <c:pt idx="51">
                  <c:v>-72.646250617005407</c:v>
                </c:pt>
                <c:pt idx="52">
                  <c:v>-77.573827379863033</c:v>
                </c:pt>
                <c:pt idx="53">
                  <c:v>-75.350369464346315</c:v>
                </c:pt>
                <c:pt idx="54">
                  <c:v>-74.479739236657451</c:v>
                </c:pt>
                <c:pt idx="55">
                  <c:v>-71.456768738471865</c:v>
                </c:pt>
                <c:pt idx="56">
                  <c:v>-73.515567246741185</c:v>
                </c:pt>
                <c:pt idx="57">
                  <c:v>-72.252596357784995</c:v>
                </c:pt>
                <c:pt idx="58">
                  <c:v>-69.898947082990958</c:v>
                </c:pt>
                <c:pt idx="59">
                  <c:v>-74.981870649760552</c:v>
                </c:pt>
                <c:pt idx="60">
                  <c:v>-74.94647769664401</c:v>
                </c:pt>
                <c:pt idx="61">
                  <c:v>-73.893125133718442</c:v>
                </c:pt>
                <c:pt idx="62">
                  <c:v>-87.217547610456307</c:v>
                </c:pt>
                <c:pt idx="63">
                  <c:v>-79.746564627075898</c:v>
                </c:pt>
                <c:pt idx="64">
                  <c:v>-76.056826248259156</c:v>
                </c:pt>
                <c:pt idx="65">
                  <c:v>-73.463189611036526</c:v>
                </c:pt>
                <c:pt idx="66">
                  <c:v>-77.246259928466159</c:v>
                </c:pt>
                <c:pt idx="67">
                  <c:v>-72.12759391096705</c:v>
                </c:pt>
                <c:pt idx="68">
                  <c:v>-80.347029107904447</c:v>
                </c:pt>
                <c:pt idx="69">
                  <c:v>-79.24342147718842</c:v>
                </c:pt>
                <c:pt idx="70">
                  <c:v>-76.985643150887825</c:v>
                </c:pt>
                <c:pt idx="71">
                  <c:v>-72.007330897312528</c:v>
                </c:pt>
                <c:pt idx="72">
                  <c:v>-66.195272764094014</c:v>
                </c:pt>
                <c:pt idx="73">
                  <c:v>-65.065581873974409</c:v>
                </c:pt>
                <c:pt idx="74">
                  <c:v>-62.936969769067396</c:v>
                </c:pt>
                <c:pt idx="75">
                  <c:v>-61.459776388566603</c:v>
                </c:pt>
                <c:pt idx="76">
                  <c:v>-61.472985325754927</c:v>
                </c:pt>
                <c:pt idx="77">
                  <c:v>-59.520418474970455</c:v>
                </c:pt>
                <c:pt idx="78">
                  <c:v>-59.333320878228285</c:v>
                </c:pt>
                <c:pt idx="79">
                  <c:v>-60.973172055099361</c:v>
                </c:pt>
                <c:pt idx="80">
                  <c:v>-59.912452096431558</c:v>
                </c:pt>
                <c:pt idx="81">
                  <c:v>-59.165266651996028</c:v>
                </c:pt>
                <c:pt idx="82">
                  <c:v>-57.985548790470276</c:v>
                </c:pt>
                <c:pt idx="83">
                  <c:v>-55.920885721313738</c:v>
                </c:pt>
                <c:pt idx="84">
                  <c:v>-55.403020758735884</c:v>
                </c:pt>
                <c:pt idx="85">
                  <c:v>-54.434250009523716</c:v>
                </c:pt>
                <c:pt idx="86">
                  <c:v>-54.203798940076908</c:v>
                </c:pt>
                <c:pt idx="87">
                  <c:v>-53.236769487050807</c:v>
                </c:pt>
                <c:pt idx="88">
                  <c:v>-52.826871524685806</c:v>
                </c:pt>
                <c:pt idx="89">
                  <c:v>-51.445621026188896</c:v>
                </c:pt>
                <c:pt idx="90">
                  <c:v>-50.087791953337401</c:v>
                </c:pt>
                <c:pt idx="91">
                  <c:v>-48.828232115180725</c:v>
                </c:pt>
                <c:pt idx="92">
                  <c:v>-47.512820075893345</c:v>
                </c:pt>
                <c:pt idx="93">
                  <c:v>-46.409843069760093</c:v>
                </c:pt>
                <c:pt idx="94">
                  <c:v>-45.37036649656077</c:v>
                </c:pt>
                <c:pt idx="95">
                  <c:v>-44.627225898634897</c:v>
                </c:pt>
                <c:pt idx="96">
                  <c:v>-44.106605041694102</c:v>
                </c:pt>
                <c:pt idx="97">
                  <c:v>-43.59467285681464</c:v>
                </c:pt>
                <c:pt idx="98">
                  <c:v>-43.660714731726173</c:v>
                </c:pt>
                <c:pt idx="99">
                  <c:v>-44.146856782489756</c:v>
                </c:pt>
                <c:pt idx="100">
                  <c:v>-44.778651311119937</c:v>
                </c:pt>
                <c:pt idx="101">
                  <c:v>-45.343834400635778</c:v>
                </c:pt>
                <c:pt idx="102">
                  <c:v>-45.004649142286929</c:v>
                </c:pt>
                <c:pt idx="103">
                  <c:v>-43.523181939539434</c:v>
                </c:pt>
                <c:pt idx="104">
                  <c:v>-41.55682677046935</c:v>
                </c:pt>
                <c:pt idx="105">
                  <c:v>-39.476617257958274</c:v>
                </c:pt>
                <c:pt idx="106">
                  <c:v>-37.612649780942483</c:v>
                </c:pt>
                <c:pt idx="107">
                  <c:v>-36.043187360101264</c:v>
                </c:pt>
                <c:pt idx="108">
                  <c:v>-34.845164268881241</c:v>
                </c:pt>
                <c:pt idx="109">
                  <c:v>-33.888033158241036</c:v>
                </c:pt>
                <c:pt idx="110">
                  <c:v>-33.261871078125466</c:v>
                </c:pt>
                <c:pt idx="111">
                  <c:v>-32.877546405851852</c:v>
                </c:pt>
                <c:pt idx="112">
                  <c:v>-32.748716306896959</c:v>
                </c:pt>
                <c:pt idx="113">
                  <c:v>-32.876647670192575</c:v>
                </c:pt>
                <c:pt idx="114">
                  <c:v>-33.10495008362637</c:v>
                </c:pt>
                <c:pt idx="115">
                  <c:v>-33.428843639041979</c:v>
                </c:pt>
                <c:pt idx="116">
                  <c:v>-33.698049136654291</c:v>
                </c:pt>
                <c:pt idx="117">
                  <c:v>-33.99147743742018</c:v>
                </c:pt>
                <c:pt idx="118">
                  <c:v>-34.31099747676177</c:v>
                </c:pt>
                <c:pt idx="119">
                  <c:v>-34.580949924591813</c:v>
                </c:pt>
                <c:pt idx="120">
                  <c:v>-34.880334853771878</c:v>
                </c:pt>
                <c:pt idx="121">
                  <c:v>-35.010570018590286</c:v>
                </c:pt>
                <c:pt idx="122">
                  <c:v>-35.147820382310321</c:v>
                </c:pt>
                <c:pt idx="123">
                  <c:v>-35.226570084811122</c:v>
                </c:pt>
                <c:pt idx="124">
                  <c:v>-35.225359222274911</c:v>
                </c:pt>
                <c:pt idx="125">
                  <c:v>-35.315647701489489</c:v>
                </c:pt>
                <c:pt idx="126">
                  <c:v>-35.173051678356046</c:v>
                </c:pt>
                <c:pt idx="127">
                  <c:v>-34.822613255849902</c:v>
                </c:pt>
                <c:pt idx="128">
                  <c:v>-34.482752296897623</c:v>
                </c:pt>
                <c:pt idx="129">
                  <c:v>-34.278570277345139</c:v>
                </c:pt>
                <c:pt idx="130">
                  <c:v>-34.327774575451663</c:v>
                </c:pt>
                <c:pt idx="131">
                  <c:v>-34.760801224561796</c:v>
                </c:pt>
                <c:pt idx="132">
                  <c:v>-35.389057306487622</c:v>
                </c:pt>
                <c:pt idx="133">
                  <c:v>-36.321327999306</c:v>
                </c:pt>
                <c:pt idx="134">
                  <c:v>-37.352468734926227</c:v>
                </c:pt>
                <c:pt idx="135">
                  <c:v>-38.748574861267457</c:v>
                </c:pt>
                <c:pt idx="136">
                  <c:v>-40.435801438037089</c:v>
                </c:pt>
                <c:pt idx="137">
                  <c:v>-42.81166570813717</c:v>
                </c:pt>
                <c:pt idx="138">
                  <c:v>-45.753640986682775</c:v>
                </c:pt>
                <c:pt idx="139">
                  <c:v>-47.475872819966895</c:v>
                </c:pt>
                <c:pt idx="140">
                  <c:v>-47.346076166908937</c:v>
                </c:pt>
                <c:pt idx="141">
                  <c:v>-46.371770240866418</c:v>
                </c:pt>
                <c:pt idx="142">
                  <c:v>-45.503333918806213</c:v>
                </c:pt>
                <c:pt idx="143">
                  <c:v>-44.921820510751509</c:v>
                </c:pt>
                <c:pt idx="144">
                  <c:v>-44.580556763616478</c:v>
                </c:pt>
                <c:pt idx="145">
                  <c:v>-44.868175780365497</c:v>
                </c:pt>
                <c:pt idx="146">
                  <c:v>-45.382445068940854</c:v>
                </c:pt>
                <c:pt idx="147">
                  <c:v>-45.816525621885837</c:v>
                </c:pt>
                <c:pt idx="148">
                  <c:v>-46.890438662201596</c:v>
                </c:pt>
                <c:pt idx="149">
                  <c:v>-47.941760513550022</c:v>
                </c:pt>
                <c:pt idx="150">
                  <c:v>-48.951291439519657</c:v>
                </c:pt>
                <c:pt idx="151">
                  <c:v>-50.580367858455965</c:v>
                </c:pt>
                <c:pt idx="152">
                  <c:v>-51.897417212458429</c:v>
                </c:pt>
                <c:pt idx="153">
                  <c:v>-53.940074321850382</c:v>
                </c:pt>
                <c:pt idx="154">
                  <c:v>-54.058471998535957</c:v>
                </c:pt>
                <c:pt idx="155">
                  <c:v>-55.109977436436537</c:v>
                </c:pt>
                <c:pt idx="156">
                  <c:v>-55.219652795700647</c:v>
                </c:pt>
                <c:pt idx="157">
                  <c:v>-55.711194187450033</c:v>
                </c:pt>
                <c:pt idx="158">
                  <c:v>-57.161933321878443</c:v>
                </c:pt>
                <c:pt idx="159">
                  <c:v>-58.505955776215323</c:v>
                </c:pt>
                <c:pt idx="160">
                  <c:v>-58.757034373788578</c:v>
                </c:pt>
                <c:pt idx="161">
                  <c:v>-59.801665541923406</c:v>
                </c:pt>
                <c:pt idx="162">
                  <c:v>-60.362056180164323</c:v>
                </c:pt>
                <c:pt idx="163">
                  <c:v>-60.431857060293979</c:v>
                </c:pt>
                <c:pt idx="164">
                  <c:v>-61.533210769719737</c:v>
                </c:pt>
                <c:pt idx="165">
                  <c:v>-61.461120159385992</c:v>
                </c:pt>
                <c:pt idx="166">
                  <c:v>-63.459023940213108</c:v>
                </c:pt>
                <c:pt idx="167">
                  <c:v>-66.253552644791114</c:v>
                </c:pt>
                <c:pt idx="168">
                  <c:v>-66.28822421422953</c:v>
                </c:pt>
                <c:pt idx="169">
                  <c:v>-69.351081334706009</c:v>
                </c:pt>
                <c:pt idx="170">
                  <c:v>-75.105041892236159</c:v>
                </c:pt>
                <c:pt idx="171">
                  <c:v>-77.110867852609687</c:v>
                </c:pt>
                <c:pt idx="172">
                  <c:v>-82.885616079204027</c:v>
                </c:pt>
                <c:pt idx="173">
                  <c:v>-73.031996452967391</c:v>
                </c:pt>
                <c:pt idx="174">
                  <c:v>-72.437522695494465</c:v>
                </c:pt>
                <c:pt idx="175">
                  <c:v>-73.303381381011661</c:v>
                </c:pt>
                <c:pt idx="176">
                  <c:v>-73.785950215498431</c:v>
                </c:pt>
                <c:pt idx="177">
                  <c:v>-73.122617903269955</c:v>
                </c:pt>
                <c:pt idx="178">
                  <c:v>-74.082284002630232</c:v>
                </c:pt>
                <c:pt idx="179">
                  <c:v>-73.713391439706811</c:v>
                </c:pt>
                <c:pt idx="180">
                  <c:v>-70.649089634468623</c:v>
                </c:pt>
                <c:pt idx="181">
                  <c:v>-77.281146203291556</c:v>
                </c:pt>
                <c:pt idx="182">
                  <c:v>-71.769714362961935</c:v>
                </c:pt>
                <c:pt idx="183">
                  <c:v>-71.825143015019535</c:v>
                </c:pt>
                <c:pt idx="184">
                  <c:v>-70.858066206755879</c:v>
                </c:pt>
                <c:pt idx="185">
                  <c:v>-70.285071211000343</c:v>
                </c:pt>
                <c:pt idx="186">
                  <c:v>-72.533562311519105</c:v>
                </c:pt>
                <c:pt idx="187">
                  <c:v>-73.705631657881511</c:v>
                </c:pt>
                <c:pt idx="188">
                  <c:v>-73.196410859638746</c:v>
                </c:pt>
                <c:pt idx="189">
                  <c:v>-68.308205661027074</c:v>
                </c:pt>
                <c:pt idx="190">
                  <c:v>-72.55638956287649</c:v>
                </c:pt>
                <c:pt idx="191">
                  <c:v>-72.80907705613059</c:v>
                </c:pt>
                <c:pt idx="192">
                  <c:v>-79.766578826326835</c:v>
                </c:pt>
                <c:pt idx="193">
                  <c:v>-74.669451482691713</c:v>
                </c:pt>
                <c:pt idx="194">
                  <c:v>-73.395741172319021</c:v>
                </c:pt>
                <c:pt idx="195">
                  <c:v>-74.512809517359969</c:v>
                </c:pt>
                <c:pt idx="196">
                  <c:v>-78.012595490756283</c:v>
                </c:pt>
                <c:pt idx="197">
                  <c:v>-72.688449880126939</c:v>
                </c:pt>
                <c:pt idx="198">
                  <c:v>-77.074489119822843</c:v>
                </c:pt>
                <c:pt idx="199">
                  <c:v>-77.39051088708203</c:v>
                </c:pt>
                <c:pt idx="200">
                  <c:v>-72.794837018349</c:v>
                </c:pt>
                <c:pt idx="201">
                  <c:v>-72.727844945779736</c:v>
                </c:pt>
                <c:pt idx="202">
                  <c:v>-74.141308076384846</c:v>
                </c:pt>
                <c:pt idx="203">
                  <c:v>-74.716166413977533</c:v>
                </c:pt>
                <c:pt idx="204">
                  <c:v>-71.801432907997736</c:v>
                </c:pt>
                <c:pt idx="205">
                  <c:v>-73.27376739052454</c:v>
                </c:pt>
                <c:pt idx="206">
                  <c:v>-75.521935809899688</c:v>
                </c:pt>
                <c:pt idx="207">
                  <c:v>-73.862632656558034</c:v>
                </c:pt>
                <c:pt idx="208">
                  <c:v>-72.002684499804502</c:v>
                </c:pt>
                <c:pt idx="209">
                  <c:v>-72.737149469185198</c:v>
                </c:pt>
                <c:pt idx="210">
                  <c:v>-74.396690198312058</c:v>
                </c:pt>
                <c:pt idx="211">
                  <c:v>-71.141767701134071</c:v>
                </c:pt>
                <c:pt idx="212">
                  <c:v>-70.224424421471966</c:v>
                </c:pt>
                <c:pt idx="213">
                  <c:v>-70.243753548524978</c:v>
                </c:pt>
                <c:pt idx="214">
                  <c:v>-73.384949958009969</c:v>
                </c:pt>
                <c:pt idx="215">
                  <c:v>-77.209767212826222</c:v>
                </c:pt>
                <c:pt idx="216">
                  <c:v>-71.454362288279512</c:v>
                </c:pt>
                <c:pt idx="217">
                  <c:v>-70.903750892925359</c:v>
                </c:pt>
                <c:pt idx="218">
                  <c:v>-73.800922382578875</c:v>
                </c:pt>
                <c:pt idx="219">
                  <c:v>-73.159671556715793</c:v>
                </c:pt>
                <c:pt idx="220">
                  <c:v>-72.476297479951995</c:v>
                </c:pt>
                <c:pt idx="221">
                  <c:v>-71.540277101763294</c:v>
                </c:pt>
                <c:pt idx="222">
                  <c:v>-72.734779182836178</c:v>
                </c:pt>
                <c:pt idx="223">
                  <c:v>-73.318224645396569</c:v>
                </c:pt>
                <c:pt idx="224">
                  <c:v>-72.767670642299379</c:v>
                </c:pt>
                <c:pt idx="225">
                  <c:v>-72.45806764720389</c:v>
                </c:pt>
                <c:pt idx="226">
                  <c:v>-72.083818435970329</c:v>
                </c:pt>
                <c:pt idx="227">
                  <c:v>-74.836698418444072</c:v>
                </c:pt>
                <c:pt idx="228">
                  <c:v>-82.395797255332226</c:v>
                </c:pt>
                <c:pt idx="229">
                  <c:v>-76.060378574855193</c:v>
                </c:pt>
                <c:pt idx="230">
                  <c:v>-67.127423918748661</c:v>
                </c:pt>
                <c:pt idx="231">
                  <c:v>-67.464921334336623</c:v>
                </c:pt>
                <c:pt idx="232">
                  <c:v>-78.099608873610208</c:v>
                </c:pt>
                <c:pt idx="233">
                  <c:v>-78.84460140266043</c:v>
                </c:pt>
                <c:pt idx="234">
                  <c:v>-71.732277072201327</c:v>
                </c:pt>
                <c:pt idx="235">
                  <c:v>-72.065592540658088</c:v>
                </c:pt>
                <c:pt idx="236">
                  <c:v>-68.496204948890323</c:v>
                </c:pt>
                <c:pt idx="237">
                  <c:v>-87.257422535250015</c:v>
                </c:pt>
                <c:pt idx="238">
                  <c:v>-81.168266607725343</c:v>
                </c:pt>
                <c:pt idx="239">
                  <c:v>-79.104010325633368</c:v>
                </c:pt>
                <c:pt idx="240">
                  <c:v>-68.520496832868091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619-44E8-AD4E-2D6362276755}"/>
            </c:ext>
          </c:extLst>
        </c:ser>
        <c:ser>
          <c:idx val="4"/>
          <c:order val="5"/>
          <c:tx>
            <c:v>14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[summary2.xlsx]Summary!$J$4:$J$244</c:f>
              <c:numCache>
                <c:formatCode>General</c:formatCode>
                <c:ptCount val="241"/>
                <c:pt idx="0">
                  <c:v>-79.692007947285617</c:v>
                </c:pt>
                <c:pt idx="1">
                  <c:v>-76.117966582852006</c:v>
                </c:pt>
                <c:pt idx="2">
                  <c:v>-75.415279031610595</c:v>
                </c:pt>
                <c:pt idx="3">
                  <c:v>-82.398618525613912</c:v>
                </c:pt>
                <c:pt idx="4">
                  <c:v>-76.794426565600631</c:v>
                </c:pt>
                <c:pt idx="5">
                  <c:v>-72.878792611605306</c:v>
                </c:pt>
                <c:pt idx="6">
                  <c:v>-76.321898853442519</c:v>
                </c:pt>
                <c:pt idx="7">
                  <c:v>-73.232420224308996</c:v>
                </c:pt>
                <c:pt idx="8">
                  <c:v>-78.245931089488835</c:v>
                </c:pt>
                <c:pt idx="9">
                  <c:v>-79.643885430596782</c:v>
                </c:pt>
                <c:pt idx="10">
                  <c:v>-90.950679197180122</c:v>
                </c:pt>
                <c:pt idx="11">
                  <c:v>-72.541585233057816</c:v>
                </c:pt>
                <c:pt idx="12">
                  <c:v>-74.797295938859236</c:v>
                </c:pt>
                <c:pt idx="13">
                  <c:v>-79.427646773696779</c:v>
                </c:pt>
                <c:pt idx="14">
                  <c:v>-80.477037053044498</c:v>
                </c:pt>
                <c:pt idx="15">
                  <c:v>-71.864837818586267</c:v>
                </c:pt>
                <c:pt idx="16">
                  <c:v>-88.441608932545336</c:v>
                </c:pt>
                <c:pt idx="17">
                  <c:v>-78.398050592290332</c:v>
                </c:pt>
                <c:pt idx="18">
                  <c:v>-75.673097780167808</c:v>
                </c:pt>
                <c:pt idx="19">
                  <c:v>-84.808301047708113</c:v>
                </c:pt>
                <c:pt idx="20">
                  <c:v>-80.117134062016888</c:v>
                </c:pt>
                <c:pt idx="21">
                  <c:v>-74.814398558657089</c:v>
                </c:pt>
                <c:pt idx="22">
                  <c:v>-77.509620330018578</c:v>
                </c:pt>
                <c:pt idx="23">
                  <c:v>-79.296054083681554</c:v>
                </c:pt>
                <c:pt idx="24">
                  <c:v>-80.302627442780192</c:v>
                </c:pt>
                <c:pt idx="25">
                  <c:v>-76.605264710434852</c:v>
                </c:pt>
                <c:pt idx="26">
                  <c:v>-76.150104776736001</c:v>
                </c:pt>
                <c:pt idx="27">
                  <c:v>-83.1149127506105</c:v>
                </c:pt>
                <c:pt idx="28">
                  <c:v>-80.791142465423718</c:v>
                </c:pt>
                <c:pt idx="29">
                  <c:v>-78.019242302298693</c:v>
                </c:pt>
                <c:pt idx="30">
                  <c:v>-80.93256580396357</c:v>
                </c:pt>
                <c:pt idx="31">
                  <c:v>-80.91052584729745</c:v>
                </c:pt>
                <c:pt idx="32">
                  <c:v>-80.591958474230339</c:v>
                </c:pt>
                <c:pt idx="33">
                  <c:v>-80.398342805448067</c:v>
                </c:pt>
                <c:pt idx="34">
                  <c:v>-89.727053092428932</c:v>
                </c:pt>
                <c:pt idx="35">
                  <c:v>-83.418443605224951</c:v>
                </c:pt>
                <c:pt idx="36">
                  <c:v>-79.576859476109092</c:v>
                </c:pt>
                <c:pt idx="37">
                  <c:v>-82.371890661115799</c:v>
                </c:pt>
                <c:pt idx="38">
                  <c:v>-78.863430895607593</c:v>
                </c:pt>
                <c:pt idx="39">
                  <c:v>-93.39042113127941</c:v>
                </c:pt>
                <c:pt idx="40">
                  <c:v>-92.139607247457917</c:v>
                </c:pt>
                <c:pt idx="41">
                  <c:v>-82.625565596533761</c:v>
                </c:pt>
                <c:pt idx="42">
                  <c:v>-77.56167281266724</c:v>
                </c:pt>
                <c:pt idx="43">
                  <c:v>-79.550441945758138</c:v>
                </c:pt>
                <c:pt idx="44">
                  <c:v>-75.262744624232653</c:v>
                </c:pt>
                <c:pt idx="45">
                  <c:v>-74.665420199195182</c:v>
                </c:pt>
                <c:pt idx="46">
                  <c:v>-73.128266907690687</c:v>
                </c:pt>
                <c:pt idx="47">
                  <c:v>-71.901792583153437</c:v>
                </c:pt>
                <c:pt idx="48">
                  <c:v>-76.884285481231501</c:v>
                </c:pt>
                <c:pt idx="49">
                  <c:v>-74.64712063341149</c:v>
                </c:pt>
                <c:pt idx="50">
                  <c:v>-76.460834168166627</c:v>
                </c:pt>
                <c:pt idx="51">
                  <c:v>-72.879960964331687</c:v>
                </c:pt>
                <c:pt idx="52">
                  <c:v>-72.534301982885694</c:v>
                </c:pt>
                <c:pt idx="53">
                  <c:v>-70.718229909184871</c:v>
                </c:pt>
                <c:pt idx="54">
                  <c:v>-70.529351857628598</c:v>
                </c:pt>
                <c:pt idx="55">
                  <c:v>-71.205173198361209</c:v>
                </c:pt>
                <c:pt idx="56">
                  <c:v>-75.833068679841276</c:v>
                </c:pt>
                <c:pt idx="57">
                  <c:v>-79.723557191499893</c:v>
                </c:pt>
                <c:pt idx="58">
                  <c:v>-76.316349010055603</c:v>
                </c:pt>
                <c:pt idx="59">
                  <c:v>-79.207124207724775</c:v>
                </c:pt>
                <c:pt idx="60">
                  <c:v>-89.899153639976987</c:v>
                </c:pt>
                <c:pt idx="61">
                  <c:v>-72.746390918979529</c:v>
                </c:pt>
                <c:pt idx="62">
                  <c:v>-70.260047083268333</c:v>
                </c:pt>
                <c:pt idx="63">
                  <c:v>-68.459362442811056</c:v>
                </c:pt>
                <c:pt idx="64">
                  <c:v>-68.077425081583144</c:v>
                </c:pt>
                <c:pt idx="65">
                  <c:v>-65.867633436813634</c:v>
                </c:pt>
                <c:pt idx="66">
                  <c:v>-64.328209829218139</c:v>
                </c:pt>
                <c:pt idx="67">
                  <c:v>-65.156156427003211</c:v>
                </c:pt>
                <c:pt idx="68">
                  <c:v>-66.665577710680211</c:v>
                </c:pt>
                <c:pt idx="69">
                  <c:v>-67.266540061818858</c:v>
                </c:pt>
                <c:pt idx="70">
                  <c:v>-67.912156508304193</c:v>
                </c:pt>
                <c:pt idx="71">
                  <c:v>-75.509126762529803</c:v>
                </c:pt>
                <c:pt idx="72">
                  <c:v>-77.848746428495801</c:v>
                </c:pt>
                <c:pt idx="73">
                  <c:v>-73.874613412299382</c:v>
                </c:pt>
                <c:pt idx="74">
                  <c:v>-70.028793817301718</c:v>
                </c:pt>
                <c:pt idx="75">
                  <c:v>-67.874031046935301</c:v>
                </c:pt>
                <c:pt idx="76">
                  <c:v>-69.225954132798776</c:v>
                </c:pt>
                <c:pt idx="77">
                  <c:v>-71.387312451993722</c:v>
                </c:pt>
                <c:pt idx="78">
                  <c:v>-79.447793416068663</c:v>
                </c:pt>
                <c:pt idx="79">
                  <c:v>-74.905887936308375</c:v>
                </c:pt>
                <c:pt idx="80">
                  <c:v>-67.051909207037085</c:v>
                </c:pt>
                <c:pt idx="81">
                  <c:v>-60.801680791560081</c:v>
                </c:pt>
                <c:pt idx="82">
                  <c:v>-59.07013120590517</c:v>
                </c:pt>
                <c:pt idx="83">
                  <c:v>-58.249193204512011</c:v>
                </c:pt>
                <c:pt idx="84">
                  <c:v>-58.578749851544011</c:v>
                </c:pt>
                <c:pt idx="85">
                  <c:v>-61.31646973309946</c:v>
                </c:pt>
                <c:pt idx="86">
                  <c:v>-63.165480312348848</c:v>
                </c:pt>
                <c:pt idx="87">
                  <c:v>-64.171690054374977</c:v>
                </c:pt>
                <c:pt idx="88">
                  <c:v>-59.029150081548806</c:v>
                </c:pt>
                <c:pt idx="89">
                  <c:v>-56.735565276251073</c:v>
                </c:pt>
                <c:pt idx="90">
                  <c:v>-54.909302744496621</c:v>
                </c:pt>
                <c:pt idx="91">
                  <c:v>-55.604100090633125</c:v>
                </c:pt>
                <c:pt idx="92">
                  <c:v>-58.141128307124504</c:v>
                </c:pt>
                <c:pt idx="93">
                  <c:v>-67.725424801506364</c:v>
                </c:pt>
                <c:pt idx="94">
                  <c:v>-60.25868748122771</c:v>
                </c:pt>
                <c:pt idx="95">
                  <c:v>-51.448684670924877</c:v>
                </c:pt>
                <c:pt idx="96">
                  <c:v>-47.463930228853485</c:v>
                </c:pt>
                <c:pt idx="97">
                  <c:v>-45.050628389513676</c:v>
                </c:pt>
                <c:pt idx="98">
                  <c:v>-43.510560581906027</c:v>
                </c:pt>
                <c:pt idx="99">
                  <c:v>-42.713248179062418</c:v>
                </c:pt>
                <c:pt idx="100">
                  <c:v>-42.11494092032148</c:v>
                </c:pt>
                <c:pt idx="101">
                  <c:v>-42.126042821617474</c:v>
                </c:pt>
                <c:pt idx="102">
                  <c:v>-42.150581656759108</c:v>
                </c:pt>
                <c:pt idx="103">
                  <c:v>-41.524774316769722</c:v>
                </c:pt>
                <c:pt idx="104">
                  <c:v>-40.357609733552053</c:v>
                </c:pt>
                <c:pt idx="105">
                  <c:v>-39.119832089805044</c:v>
                </c:pt>
                <c:pt idx="106">
                  <c:v>-38.599764105072943</c:v>
                </c:pt>
                <c:pt idx="107">
                  <c:v>-38.865312620939193</c:v>
                </c:pt>
                <c:pt idx="108">
                  <c:v>-39.594359286009471</c:v>
                </c:pt>
                <c:pt idx="109">
                  <c:v>-40.84530310738802</c:v>
                </c:pt>
                <c:pt idx="110">
                  <c:v>-41.641208964613249</c:v>
                </c:pt>
                <c:pt idx="111">
                  <c:v>-40.895399200793094</c:v>
                </c:pt>
                <c:pt idx="112">
                  <c:v>-39.972961714676458</c:v>
                </c:pt>
                <c:pt idx="113">
                  <c:v>-39.242679641431295</c:v>
                </c:pt>
                <c:pt idx="114">
                  <c:v>-38.436708007922405</c:v>
                </c:pt>
                <c:pt idx="115">
                  <c:v>-37.945643393574443</c:v>
                </c:pt>
                <c:pt idx="116">
                  <c:v>-37.739029388135073</c:v>
                </c:pt>
                <c:pt idx="117">
                  <c:v>-37.675805335849873</c:v>
                </c:pt>
                <c:pt idx="118">
                  <c:v>-37.360795930931431</c:v>
                </c:pt>
                <c:pt idx="119">
                  <c:v>-36.898496167650976</c:v>
                </c:pt>
                <c:pt idx="120">
                  <c:v>-37.109173235578837</c:v>
                </c:pt>
                <c:pt idx="121">
                  <c:v>-38.16465886780658</c:v>
                </c:pt>
                <c:pt idx="122">
                  <c:v>-39.592613902151093</c:v>
                </c:pt>
                <c:pt idx="123">
                  <c:v>-40.76217391469261</c:v>
                </c:pt>
                <c:pt idx="124">
                  <c:v>-41.505164118803258</c:v>
                </c:pt>
                <c:pt idx="125">
                  <c:v>-42.281810171143007</c:v>
                </c:pt>
                <c:pt idx="126">
                  <c:v>-43.03153783632149</c:v>
                </c:pt>
                <c:pt idx="127">
                  <c:v>-43.719418616721917</c:v>
                </c:pt>
                <c:pt idx="128">
                  <c:v>-44.859916526699934</c:v>
                </c:pt>
                <c:pt idx="129">
                  <c:v>-46.256510278654403</c:v>
                </c:pt>
                <c:pt idx="130">
                  <c:v>-45.294901463659876</c:v>
                </c:pt>
                <c:pt idx="131">
                  <c:v>-43.320689737219411</c:v>
                </c:pt>
                <c:pt idx="132">
                  <c:v>-41.734686749279192</c:v>
                </c:pt>
                <c:pt idx="133">
                  <c:v>-41.237428324417692</c:v>
                </c:pt>
                <c:pt idx="134">
                  <c:v>-41.250557451861788</c:v>
                </c:pt>
                <c:pt idx="135">
                  <c:v>-42.0472682430985</c:v>
                </c:pt>
                <c:pt idx="136">
                  <c:v>-43.156024254134607</c:v>
                </c:pt>
                <c:pt idx="137">
                  <c:v>-43.804779732480419</c:v>
                </c:pt>
                <c:pt idx="138">
                  <c:v>-43.612620910090676</c:v>
                </c:pt>
                <c:pt idx="139">
                  <c:v>-43.379818658162762</c:v>
                </c:pt>
                <c:pt idx="140">
                  <c:v>-43.669880692073235</c:v>
                </c:pt>
                <c:pt idx="141">
                  <c:v>-44.147251615520616</c:v>
                </c:pt>
                <c:pt idx="142">
                  <c:v>-44.895297926366439</c:v>
                </c:pt>
                <c:pt idx="143">
                  <c:v>-46.842106877440614</c:v>
                </c:pt>
                <c:pt idx="144">
                  <c:v>-50.477201429825072</c:v>
                </c:pt>
                <c:pt idx="145">
                  <c:v>-56.276631638691342</c:v>
                </c:pt>
                <c:pt idx="146">
                  <c:v>-68.682550509779134</c:v>
                </c:pt>
                <c:pt idx="147">
                  <c:v>-63.324526972388185</c:v>
                </c:pt>
                <c:pt idx="148">
                  <c:v>-59.075931594578336</c:v>
                </c:pt>
                <c:pt idx="149">
                  <c:v>-56.690451878370084</c:v>
                </c:pt>
                <c:pt idx="150">
                  <c:v>-56.277076133655953</c:v>
                </c:pt>
                <c:pt idx="151">
                  <c:v>-58.49252030787747</c:v>
                </c:pt>
                <c:pt idx="152">
                  <c:v>-61.64314684939086</c:v>
                </c:pt>
                <c:pt idx="153">
                  <c:v>-67.500054022551467</c:v>
                </c:pt>
                <c:pt idx="154">
                  <c:v>-67.881946597339436</c:v>
                </c:pt>
                <c:pt idx="155">
                  <c:v>-62.479395596229779</c:v>
                </c:pt>
                <c:pt idx="156">
                  <c:v>-60.809186288292707</c:v>
                </c:pt>
                <c:pt idx="157">
                  <c:v>-60.912422832504078</c:v>
                </c:pt>
                <c:pt idx="158">
                  <c:v>-62.193285185444012</c:v>
                </c:pt>
                <c:pt idx="159">
                  <c:v>-65.503559614867413</c:v>
                </c:pt>
                <c:pt idx="160">
                  <c:v>-68.360539623460099</c:v>
                </c:pt>
                <c:pt idx="161">
                  <c:v>-73.687383749754147</c:v>
                </c:pt>
                <c:pt idx="162">
                  <c:v>-78.923467327661527</c:v>
                </c:pt>
                <c:pt idx="163">
                  <c:v>-73.453821772238072</c:v>
                </c:pt>
                <c:pt idx="164">
                  <c:v>-73.094012818103579</c:v>
                </c:pt>
                <c:pt idx="165">
                  <c:v>-72.057854288709336</c:v>
                </c:pt>
                <c:pt idx="166">
                  <c:v>-79.737257847105553</c:v>
                </c:pt>
                <c:pt idx="167">
                  <c:v>-72.770028565692741</c:v>
                </c:pt>
                <c:pt idx="168">
                  <c:v>-70.509857291124035</c:v>
                </c:pt>
                <c:pt idx="169">
                  <c:v>-70.91731832273689</c:v>
                </c:pt>
                <c:pt idx="170">
                  <c:v>-70.45987054110023</c:v>
                </c:pt>
                <c:pt idx="171">
                  <c:v>-68.332465817386648</c:v>
                </c:pt>
                <c:pt idx="172">
                  <c:v>-66.44023555947247</c:v>
                </c:pt>
                <c:pt idx="173">
                  <c:v>-65.672130140251383</c:v>
                </c:pt>
                <c:pt idx="174">
                  <c:v>-66.514895539740678</c:v>
                </c:pt>
                <c:pt idx="175">
                  <c:v>-68.251410113701951</c:v>
                </c:pt>
                <c:pt idx="176">
                  <c:v>-69.687575314522789</c:v>
                </c:pt>
                <c:pt idx="177">
                  <c:v>-72.026985071889271</c:v>
                </c:pt>
                <c:pt idx="178">
                  <c:v>-71.301317999052856</c:v>
                </c:pt>
                <c:pt idx="179">
                  <c:v>-76.507580027397978</c:v>
                </c:pt>
                <c:pt idx="180">
                  <c:v>-77.233814286726968</c:v>
                </c:pt>
                <c:pt idx="181">
                  <c:v>-80.05112844110505</c:v>
                </c:pt>
                <c:pt idx="182">
                  <c:v>-75.455099805669121</c:v>
                </c:pt>
                <c:pt idx="183">
                  <c:v>-78.449283369394635</c:v>
                </c:pt>
                <c:pt idx="184">
                  <c:v>-74.304772018465073</c:v>
                </c:pt>
                <c:pt idx="185">
                  <c:v>-76.08693142090263</c:v>
                </c:pt>
                <c:pt idx="186">
                  <c:v>-78.595757238602715</c:v>
                </c:pt>
                <c:pt idx="187">
                  <c:v>-73.188990369605079</c:v>
                </c:pt>
                <c:pt idx="188">
                  <c:v>-72.269717430929845</c:v>
                </c:pt>
                <c:pt idx="189">
                  <c:v>-73.620255448599778</c:v>
                </c:pt>
                <c:pt idx="190">
                  <c:v>-73.028179370632216</c:v>
                </c:pt>
                <c:pt idx="191">
                  <c:v>-71.835293478564608</c:v>
                </c:pt>
                <c:pt idx="192">
                  <c:v>-72.250639997381938</c:v>
                </c:pt>
                <c:pt idx="193">
                  <c:v>-72.62515159370011</c:v>
                </c:pt>
                <c:pt idx="194">
                  <c:v>-73.624670437866016</c:v>
                </c:pt>
                <c:pt idx="195">
                  <c:v>-75.325756489623458</c:v>
                </c:pt>
                <c:pt idx="196">
                  <c:v>-70.512311730343328</c:v>
                </c:pt>
                <c:pt idx="197">
                  <c:v>-78.82210891076835</c:v>
                </c:pt>
                <c:pt idx="198">
                  <c:v>-80.467491689117949</c:v>
                </c:pt>
                <c:pt idx="199">
                  <c:v>-78.238207364843888</c:v>
                </c:pt>
                <c:pt idx="200">
                  <c:v>-80.375811494487934</c:v>
                </c:pt>
                <c:pt idx="201">
                  <c:v>-74.845353391936484</c:v>
                </c:pt>
                <c:pt idx="202">
                  <c:v>-80.723959253606196</c:v>
                </c:pt>
                <c:pt idx="203">
                  <c:v>-79.059532313687484</c:v>
                </c:pt>
                <c:pt idx="204">
                  <c:v>-86.066939071432586</c:v>
                </c:pt>
                <c:pt idx="205">
                  <c:v>-78.502404332735438</c:v>
                </c:pt>
                <c:pt idx="206">
                  <c:v>-76.689001798129752</c:v>
                </c:pt>
                <c:pt idx="207">
                  <c:v>-91.819155335493733</c:v>
                </c:pt>
                <c:pt idx="208">
                  <c:v>-95.359547887817911</c:v>
                </c:pt>
                <c:pt idx="209">
                  <c:v>-74.95902761905252</c:v>
                </c:pt>
                <c:pt idx="210">
                  <c:v>-73.752984211843469</c:v>
                </c:pt>
                <c:pt idx="211">
                  <c:v>-101.19960698002174</c:v>
                </c:pt>
                <c:pt idx="212">
                  <c:v>-78.232010734788616</c:v>
                </c:pt>
                <c:pt idx="213">
                  <c:v>-76.9966422493669</c:v>
                </c:pt>
                <c:pt idx="214">
                  <c:v>-72.562420297089574</c:v>
                </c:pt>
                <c:pt idx="215">
                  <c:v>-76.44138161912295</c:v>
                </c:pt>
                <c:pt idx="216">
                  <c:v>-74.643502401859465</c:v>
                </c:pt>
                <c:pt idx="217">
                  <c:v>-75.444083483182155</c:v>
                </c:pt>
                <c:pt idx="218">
                  <c:v>-75.822895830810978</c:v>
                </c:pt>
                <c:pt idx="219">
                  <c:v>-83.236836549249418</c:v>
                </c:pt>
                <c:pt idx="220">
                  <c:v>-82.22412320747145</c:v>
                </c:pt>
                <c:pt idx="221">
                  <c:v>-72.433479259537535</c:v>
                </c:pt>
                <c:pt idx="222">
                  <c:v>-72.50520635824833</c:v>
                </c:pt>
                <c:pt idx="223">
                  <c:v>-73.02266190111753</c:v>
                </c:pt>
                <c:pt idx="224">
                  <c:v>-78.794780848390573</c:v>
                </c:pt>
                <c:pt idx="225">
                  <c:v>-78.398447991982266</c:v>
                </c:pt>
                <c:pt idx="226">
                  <c:v>-74.948266294384439</c:v>
                </c:pt>
                <c:pt idx="227">
                  <c:v>-90.61482933549344</c:v>
                </c:pt>
                <c:pt idx="228">
                  <c:v>-74.444506411822289</c:v>
                </c:pt>
                <c:pt idx="229">
                  <c:v>-75.276186281734184</c:v>
                </c:pt>
                <c:pt idx="230">
                  <c:v>-72.262304735273929</c:v>
                </c:pt>
                <c:pt idx="231">
                  <c:v>-79.05837128999778</c:v>
                </c:pt>
                <c:pt idx="232">
                  <c:v>-84.592945258135614</c:v>
                </c:pt>
                <c:pt idx="233">
                  <c:v>-75.760645121414314</c:v>
                </c:pt>
                <c:pt idx="234">
                  <c:v>-76.612527997248876</c:v>
                </c:pt>
                <c:pt idx="235">
                  <c:v>-86.743251633849155</c:v>
                </c:pt>
                <c:pt idx="236">
                  <c:v>-75.904876714790291</c:v>
                </c:pt>
                <c:pt idx="237">
                  <c:v>-76.898041901615017</c:v>
                </c:pt>
                <c:pt idx="238">
                  <c:v>-77.3915477398848</c:v>
                </c:pt>
                <c:pt idx="239">
                  <c:v>-81.471650110710684</c:v>
                </c:pt>
                <c:pt idx="240">
                  <c:v>-93.341380669179358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619-44E8-AD4E-2D6362276755}"/>
            </c:ext>
          </c:extLst>
        </c:ser>
        <c:ser>
          <c:idx val="5"/>
          <c:order val="6"/>
          <c:tx>
            <c:v>15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[summary2.xlsx]Summary!$L$4:$L$244</c:f>
              <c:numCache>
                <c:formatCode>General</c:formatCode>
                <c:ptCount val="241"/>
                <c:pt idx="0">
                  <c:v>-74.269080462743233</c:v>
                </c:pt>
                <c:pt idx="1">
                  <c:v>-80.296386719656397</c:v>
                </c:pt>
                <c:pt idx="2">
                  <c:v>-76.139581890014313</c:v>
                </c:pt>
                <c:pt idx="3">
                  <c:v>-73.487211045506484</c:v>
                </c:pt>
                <c:pt idx="4">
                  <c:v>-72.897219274994285</c:v>
                </c:pt>
                <c:pt idx="5">
                  <c:v>-74.698954895716241</c:v>
                </c:pt>
                <c:pt idx="6">
                  <c:v>-77.228862256064389</c:v>
                </c:pt>
                <c:pt idx="7">
                  <c:v>-77.739009261259469</c:v>
                </c:pt>
                <c:pt idx="8">
                  <c:v>-79.993328424562407</c:v>
                </c:pt>
                <c:pt idx="9">
                  <c:v>-82.622865135373843</c:v>
                </c:pt>
                <c:pt idx="10">
                  <c:v>-93.217761963134336</c:v>
                </c:pt>
                <c:pt idx="11">
                  <c:v>-82.82230935450076</c:v>
                </c:pt>
                <c:pt idx="12">
                  <c:v>-77.454474458687116</c:v>
                </c:pt>
                <c:pt idx="13">
                  <c:v>-78.950345303772508</c:v>
                </c:pt>
                <c:pt idx="14">
                  <c:v>-77.139621893270487</c:v>
                </c:pt>
                <c:pt idx="15">
                  <c:v>-79.880287633694223</c:v>
                </c:pt>
                <c:pt idx="16">
                  <c:v>-75.077599649491873</c:v>
                </c:pt>
                <c:pt idx="17">
                  <c:v>-81.309537474217564</c:v>
                </c:pt>
                <c:pt idx="18">
                  <c:v>-79.815722663124461</c:v>
                </c:pt>
                <c:pt idx="19">
                  <c:v>-74.539353347071881</c:v>
                </c:pt>
                <c:pt idx="20">
                  <c:v>-74.452052784988638</c:v>
                </c:pt>
                <c:pt idx="21">
                  <c:v>-73.368630567287937</c:v>
                </c:pt>
                <c:pt idx="22">
                  <c:v>-85.77209125505334</c:v>
                </c:pt>
                <c:pt idx="23">
                  <c:v>-70.618446215809939</c:v>
                </c:pt>
                <c:pt idx="24">
                  <c:v>-75.811487564930275</c:v>
                </c:pt>
                <c:pt idx="25">
                  <c:v>-73.956368187266321</c:v>
                </c:pt>
                <c:pt idx="26">
                  <c:v>-74.601684799033507</c:v>
                </c:pt>
                <c:pt idx="27">
                  <c:v>-73.828412745532006</c:v>
                </c:pt>
                <c:pt idx="28">
                  <c:v>-78.272324885367851</c:v>
                </c:pt>
                <c:pt idx="29">
                  <c:v>-77.821674903247526</c:v>
                </c:pt>
                <c:pt idx="30">
                  <c:v>-72.006766674925615</c:v>
                </c:pt>
                <c:pt idx="31">
                  <c:v>-72.635092891495617</c:v>
                </c:pt>
                <c:pt idx="32">
                  <c:v>-76.556337202315177</c:v>
                </c:pt>
                <c:pt idx="33">
                  <c:v>-70.947656358021959</c:v>
                </c:pt>
                <c:pt idx="34">
                  <c:v>-68.123305233992141</c:v>
                </c:pt>
                <c:pt idx="35">
                  <c:v>-74.161077645031611</c:v>
                </c:pt>
                <c:pt idx="36">
                  <c:v>-79.326502364793953</c:v>
                </c:pt>
                <c:pt idx="37">
                  <c:v>-70.303232883094267</c:v>
                </c:pt>
                <c:pt idx="38">
                  <c:v>-77.056049684438676</c:v>
                </c:pt>
                <c:pt idx="39">
                  <c:v>-80.713034791940771</c:v>
                </c:pt>
                <c:pt idx="40">
                  <c:v>-79.784926277806449</c:v>
                </c:pt>
                <c:pt idx="41">
                  <c:v>-70.346742351745007</c:v>
                </c:pt>
                <c:pt idx="42">
                  <c:v>-70.494727206612765</c:v>
                </c:pt>
                <c:pt idx="43">
                  <c:v>-72.207958390722354</c:v>
                </c:pt>
                <c:pt idx="44">
                  <c:v>-71.574558763627124</c:v>
                </c:pt>
                <c:pt idx="45">
                  <c:v>-71.037702023990164</c:v>
                </c:pt>
                <c:pt idx="46">
                  <c:v>-70.423385260111047</c:v>
                </c:pt>
                <c:pt idx="47">
                  <c:v>-75.013829066099873</c:v>
                </c:pt>
                <c:pt idx="48">
                  <c:v>-70.067586596701744</c:v>
                </c:pt>
                <c:pt idx="49">
                  <c:v>-68.651744564928606</c:v>
                </c:pt>
                <c:pt idx="50">
                  <c:v>-80.00487796725443</c:v>
                </c:pt>
                <c:pt idx="51">
                  <c:v>-69.965930767067022</c:v>
                </c:pt>
                <c:pt idx="52">
                  <c:v>-67.680806193657816</c:v>
                </c:pt>
                <c:pt idx="53">
                  <c:v>-72.346315738035742</c:v>
                </c:pt>
                <c:pt idx="54">
                  <c:v>-71.465615749076164</c:v>
                </c:pt>
                <c:pt idx="55">
                  <c:v>-76.628794160220963</c:v>
                </c:pt>
                <c:pt idx="56">
                  <c:v>-76.133071572174543</c:v>
                </c:pt>
                <c:pt idx="57">
                  <c:v>-93.313772981303771</c:v>
                </c:pt>
                <c:pt idx="58">
                  <c:v>-79.471220233143981</c:v>
                </c:pt>
                <c:pt idx="59">
                  <c:v>-76.807534564333139</c:v>
                </c:pt>
                <c:pt idx="60">
                  <c:v>-83.551624963899314</c:v>
                </c:pt>
                <c:pt idx="61">
                  <c:v>-75.561940933002461</c:v>
                </c:pt>
                <c:pt idx="62">
                  <c:v>-88.850409383852963</c:v>
                </c:pt>
                <c:pt idx="63">
                  <c:v>-82.228988649084329</c:v>
                </c:pt>
                <c:pt idx="64">
                  <c:v>-96.209638069059451</c:v>
                </c:pt>
                <c:pt idx="65">
                  <c:v>-80.175340558612248</c:v>
                </c:pt>
                <c:pt idx="66">
                  <c:v>-72.173620592774171</c:v>
                </c:pt>
                <c:pt idx="67">
                  <c:v>-71.559269199581536</c:v>
                </c:pt>
                <c:pt idx="68">
                  <c:v>-73.162725819362947</c:v>
                </c:pt>
                <c:pt idx="69">
                  <c:v>-69.241535190141377</c:v>
                </c:pt>
                <c:pt idx="70">
                  <c:v>-68.658028425215974</c:v>
                </c:pt>
                <c:pt idx="71">
                  <c:v>-66.477763475683844</c:v>
                </c:pt>
                <c:pt idx="72">
                  <c:v>-64.94935174262443</c:v>
                </c:pt>
                <c:pt idx="73">
                  <c:v>-62.768088989456878</c:v>
                </c:pt>
                <c:pt idx="74">
                  <c:v>-60.302848108636148</c:v>
                </c:pt>
                <c:pt idx="75">
                  <c:v>-60.212056648431393</c:v>
                </c:pt>
                <c:pt idx="76">
                  <c:v>-62.355862297796129</c:v>
                </c:pt>
                <c:pt idx="77">
                  <c:v>-60.594923861825073</c:v>
                </c:pt>
                <c:pt idx="78">
                  <c:v>-63.528451400076129</c:v>
                </c:pt>
                <c:pt idx="79">
                  <c:v>-69.489923264548935</c:v>
                </c:pt>
                <c:pt idx="80">
                  <c:v>-76.580996099575316</c:v>
                </c:pt>
                <c:pt idx="81">
                  <c:v>-66.031518684785084</c:v>
                </c:pt>
                <c:pt idx="82">
                  <c:v>-59.024959420414042</c:v>
                </c:pt>
                <c:pt idx="83">
                  <c:v>-56.74561716639554</c:v>
                </c:pt>
                <c:pt idx="84">
                  <c:v>-55.249876794500246</c:v>
                </c:pt>
                <c:pt idx="85">
                  <c:v>-54.661161810624726</c:v>
                </c:pt>
                <c:pt idx="86">
                  <c:v>-53.166564304165234</c:v>
                </c:pt>
                <c:pt idx="87">
                  <c:v>-51.384047253494359</c:v>
                </c:pt>
                <c:pt idx="88">
                  <c:v>-49.330075715948794</c:v>
                </c:pt>
                <c:pt idx="89">
                  <c:v>-48.447790386317088</c:v>
                </c:pt>
                <c:pt idx="90">
                  <c:v>-47.358366330914471</c:v>
                </c:pt>
                <c:pt idx="91">
                  <c:v>-46.101255633404605</c:v>
                </c:pt>
                <c:pt idx="92">
                  <c:v>-45.512835480846924</c:v>
                </c:pt>
                <c:pt idx="93">
                  <c:v>-45.201494121961801</c:v>
                </c:pt>
                <c:pt idx="94">
                  <c:v>-44.823431473688494</c:v>
                </c:pt>
                <c:pt idx="95">
                  <c:v>-44.069682001521791</c:v>
                </c:pt>
                <c:pt idx="96">
                  <c:v>-43.032706308704803</c:v>
                </c:pt>
                <c:pt idx="97">
                  <c:v>-42.776499501048768</c:v>
                </c:pt>
                <c:pt idx="98">
                  <c:v>-42.873269045738702</c:v>
                </c:pt>
                <c:pt idx="99">
                  <c:v>-42.572136042481823</c:v>
                </c:pt>
                <c:pt idx="100">
                  <c:v>-41.820952664832824</c:v>
                </c:pt>
                <c:pt idx="101">
                  <c:v>-41.153582305855181</c:v>
                </c:pt>
                <c:pt idx="102">
                  <c:v>-39.984664209918584</c:v>
                </c:pt>
                <c:pt idx="103">
                  <c:v>-38.660833124896619</c:v>
                </c:pt>
                <c:pt idx="104">
                  <c:v>-37.24714121901085</c:v>
                </c:pt>
                <c:pt idx="105">
                  <c:v>-36.076840943725735</c:v>
                </c:pt>
                <c:pt idx="106">
                  <c:v>-34.992211359588033</c:v>
                </c:pt>
                <c:pt idx="107">
                  <c:v>-34.024382435062783</c:v>
                </c:pt>
                <c:pt idx="108">
                  <c:v>-33.205127741861538</c:v>
                </c:pt>
                <c:pt idx="109">
                  <c:v>-32.652141591479541</c:v>
                </c:pt>
                <c:pt idx="110">
                  <c:v>-32.308068307844515</c:v>
                </c:pt>
                <c:pt idx="111">
                  <c:v>-32.601828339435173</c:v>
                </c:pt>
                <c:pt idx="112">
                  <c:v>-33.419911044351231</c:v>
                </c:pt>
                <c:pt idx="113">
                  <c:v>-34.906239957597045</c:v>
                </c:pt>
                <c:pt idx="114">
                  <c:v>-37.404341917685905</c:v>
                </c:pt>
                <c:pt idx="115">
                  <c:v>-40.131018988135679</c:v>
                </c:pt>
                <c:pt idx="116">
                  <c:v>-39.619138930943407</c:v>
                </c:pt>
                <c:pt idx="117">
                  <c:v>-37.718720508904418</c:v>
                </c:pt>
                <c:pt idx="118">
                  <c:v>-36.736837311119395</c:v>
                </c:pt>
                <c:pt idx="119">
                  <c:v>-36.81706584445535</c:v>
                </c:pt>
                <c:pt idx="120">
                  <c:v>-37.234366809339214</c:v>
                </c:pt>
                <c:pt idx="121">
                  <c:v>-37.723187906120707</c:v>
                </c:pt>
                <c:pt idx="122">
                  <c:v>-37.834528122735399</c:v>
                </c:pt>
                <c:pt idx="123">
                  <c:v>-36.609445120112191</c:v>
                </c:pt>
                <c:pt idx="124">
                  <c:v>-34.433005991701627</c:v>
                </c:pt>
                <c:pt idx="125">
                  <c:v>-32.483315990334091</c:v>
                </c:pt>
                <c:pt idx="126">
                  <c:v>-31.038048297031118</c:v>
                </c:pt>
                <c:pt idx="127">
                  <c:v>-30.265352252047215</c:v>
                </c:pt>
                <c:pt idx="128">
                  <c:v>-30.154481802953903</c:v>
                </c:pt>
                <c:pt idx="129">
                  <c:v>-30.395750864472902</c:v>
                </c:pt>
                <c:pt idx="130">
                  <c:v>-31.199293134691928</c:v>
                </c:pt>
                <c:pt idx="131">
                  <c:v>-32.081047193285677</c:v>
                </c:pt>
                <c:pt idx="132">
                  <c:v>-33.277423510560361</c:v>
                </c:pt>
                <c:pt idx="133">
                  <c:v>-34.77370022435877</c:v>
                </c:pt>
                <c:pt idx="134">
                  <c:v>-36.456590406091586</c:v>
                </c:pt>
                <c:pt idx="135">
                  <c:v>-38.494476951356468</c:v>
                </c:pt>
                <c:pt idx="136">
                  <c:v>-40.338880155974564</c:v>
                </c:pt>
                <c:pt idx="137">
                  <c:v>-42.00179372263846</c:v>
                </c:pt>
                <c:pt idx="138">
                  <c:v>-42.858903602071145</c:v>
                </c:pt>
                <c:pt idx="139">
                  <c:v>-43.149333274930839</c:v>
                </c:pt>
                <c:pt idx="140">
                  <c:v>-43.060978256800787</c:v>
                </c:pt>
                <c:pt idx="141">
                  <c:v>-43.61427777021489</c:v>
                </c:pt>
                <c:pt idx="142">
                  <c:v>-44.586653565734331</c:v>
                </c:pt>
                <c:pt idx="143">
                  <c:v>-45.038371884700176</c:v>
                </c:pt>
                <c:pt idx="144">
                  <c:v>-45.482447899735249</c:v>
                </c:pt>
                <c:pt idx="145">
                  <c:v>-46.403077010829925</c:v>
                </c:pt>
                <c:pt idx="146">
                  <c:v>-46.790207382403629</c:v>
                </c:pt>
                <c:pt idx="147">
                  <c:v>-47.574780299601635</c:v>
                </c:pt>
                <c:pt idx="148">
                  <c:v>-47.424453170192457</c:v>
                </c:pt>
                <c:pt idx="149">
                  <c:v>-48.213618400429368</c:v>
                </c:pt>
                <c:pt idx="150">
                  <c:v>-49.588077930295078</c:v>
                </c:pt>
                <c:pt idx="151">
                  <c:v>-50.732563157875603</c:v>
                </c:pt>
                <c:pt idx="152">
                  <c:v>-52.34115888077006</c:v>
                </c:pt>
                <c:pt idx="153">
                  <c:v>-54.136130278913178</c:v>
                </c:pt>
                <c:pt idx="154">
                  <c:v>-54.451761110156873</c:v>
                </c:pt>
                <c:pt idx="155">
                  <c:v>-54.771973940575059</c:v>
                </c:pt>
                <c:pt idx="156">
                  <c:v>-55.901138267321819</c:v>
                </c:pt>
                <c:pt idx="157">
                  <c:v>-58.516144384794664</c:v>
                </c:pt>
                <c:pt idx="158">
                  <c:v>-61.738567964894138</c:v>
                </c:pt>
                <c:pt idx="159">
                  <c:v>-69.745902751876315</c:v>
                </c:pt>
                <c:pt idx="160">
                  <c:v>-79.147614565928222</c:v>
                </c:pt>
                <c:pt idx="161">
                  <c:v>-73.588643884876177</c:v>
                </c:pt>
                <c:pt idx="162">
                  <c:v>-63.980572874599027</c:v>
                </c:pt>
                <c:pt idx="163">
                  <c:v>-66.157953826360199</c:v>
                </c:pt>
                <c:pt idx="164">
                  <c:v>-61.677262922588092</c:v>
                </c:pt>
                <c:pt idx="165">
                  <c:v>-61.966400926019254</c:v>
                </c:pt>
                <c:pt idx="166">
                  <c:v>-64.770676660841701</c:v>
                </c:pt>
                <c:pt idx="167">
                  <c:v>-64.975164639395388</c:v>
                </c:pt>
                <c:pt idx="168">
                  <c:v>-69.063982069820298</c:v>
                </c:pt>
                <c:pt idx="169">
                  <c:v>-68.428839089282548</c:v>
                </c:pt>
                <c:pt idx="170">
                  <c:v>-69.157010283010948</c:v>
                </c:pt>
                <c:pt idx="171">
                  <c:v>-68.316296438574881</c:v>
                </c:pt>
                <c:pt idx="172">
                  <c:v>-67.33862675220152</c:v>
                </c:pt>
                <c:pt idx="173">
                  <c:v>-72.462356176419632</c:v>
                </c:pt>
                <c:pt idx="174">
                  <c:v>-69.624168830119402</c:v>
                </c:pt>
                <c:pt idx="175">
                  <c:v>-68.674847892085666</c:v>
                </c:pt>
                <c:pt idx="176">
                  <c:v>-74.066761354941548</c:v>
                </c:pt>
                <c:pt idx="177">
                  <c:v>-82.427819659360239</c:v>
                </c:pt>
                <c:pt idx="178">
                  <c:v>-75.18229802693358</c:v>
                </c:pt>
                <c:pt idx="179">
                  <c:v>-78.955707335404298</c:v>
                </c:pt>
                <c:pt idx="180">
                  <c:v>-81.304073258210394</c:v>
                </c:pt>
                <c:pt idx="181">
                  <c:v>-83.510233054635592</c:v>
                </c:pt>
                <c:pt idx="182">
                  <c:v>-75.766020023381344</c:v>
                </c:pt>
                <c:pt idx="183">
                  <c:v>-74.46158432445344</c:v>
                </c:pt>
                <c:pt idx="184">
                  <c:v>-74.277817282370478</c:v>
                </c:pt>
                <c:pt idx="185">
                  <c:v>-70.02521684295013</c:v>
                </c:pt>
                <c:pt idx="186">
                  <c:v>-73.102995798076819</c:v>
                </c:pt>
                <c:pt idx="187">
                  <c:v>-68.995858249050684</c:v>
                </c:pt>
                <c:pt idx="188">
                  <c:v>-73.411220888688973</c:v>
                </c:pt>
                <c:pt idx="189">
                  <c:v>-72.332263918031657</c:v>
                </c:pt>
                <c:pt idx="190">
                  <c:v>-74.982896128794124</c:v>
                </c:pt>
                <c:pt idx="191">
                  <c:v>-69.296770334639632</c:v>
                </c:pt>
                <c:pt idx="192">
                  <c:v>-71.872404563913932</c:v>
                </c:pt>
                <c:pt idx="193">
                  <c:v>-66.352528341794027</c:v>
                </c:pt>
                <c:pt idx="194">
                  <c:v>-71.848756969224297</c:v>
                </c:pt>
                <c:pt idx="195">
                  <c:v>-70.554523083845993</c:v>
                </c:pt>
                <c:pt idx="196">
                  <c:v>-74.955453129355476</c:v>
                </c:pt>
                <c:pt idx="197">
                  <c:v>-71.023369889269048</c:v>
                </c:pt>
                <c:pt idx="198">
                  <c:v>-74.234548509345586</c:v>
                </c:pt>
                <c:pt idx="199">
                  <c:v>-67.373561191672309</c:v>
                </c:pt>
                <c:pt idx="200">
                  <c:v>-73.993727586542605</c:v>
                </c:pt>
                <c:pt idx="201">
                  <c:v>-69.30233026300246</c:v>
                </c:pt>
                <c:pt idx="202">
                  <c:v>-69.917141871956659</c:v>
                </c:pt>
                <c:pt idx="203">
                  <c:v>-70.755741054640168</c:v>
                </c:pt>
                <c:pt idx="204">
                  <c:v>-73.893875509709261</c:v>
                </c:pt>
                <c:pt idx="205">
                  <c:v>-67.976746953314034</c:v>
                </c:pt>
                <c:pt idx="206">
                  <c:v>-72.442826272040719</c:v>
                </c:pt>
                <c:pt idx="207">
                  <c:v>-75.925665979964265</c:v>
                </c:pt>
                <c:pt idx="208">
                  <c:v>-72.069544779836633</c:v>
                </c:pt>
                <c:pt idx="209">
                  <c:v>-69.513602632375239</c:v>
                </c:pt>
                <c:pt idx="210">
                  <c:v>-73.353524430308511</c:v>
                </c:pt>
                <c:pt idx="211">
                  <c:v>-75.816404309726892</c:v>
                </c:pt>
                <c:pt idx="212">
                  <c:v>-73.44977584020512</c:v>
                </c:pt>
                <c:pt idx="213">
                  <c:v>-72.252204328813804</c:v>
                </c:pt>
                <c:pt idx="214">
                  <c:v>-77.91821915925928</c:v>
                </c:pt>
                <c:pt idx="215">
                  <c:v>-78.638003078339835</c:v>
                </c:pt>
                <c:pt idx="216">
                  <c:v>-73.968961056829272</c:v>
                </c:pt>
                <c:pt idx="217">
                  <c:v>-70.484039052262176</c:v>
                </c:pt>
                <c:pt idx="218">
                  <c:v>-72.906345240684885</c:v>
                </c:pt>
                <c:pt idx="219">
                  <c:v>-78.739590934739567</c:v>
                </c:pt>
                <c:pt idx="220">
                  <c:v>-77.077653583260712</c:v>
                </c:pt>
                <c:pt idx="221">
                  <c:v>-81.927921952752314</c:v>
                </c:pt>
                <c:pt idx="222">
                  <c:v>-85.782435536894837</c:v>
                </c:pt>
                <c:pt idx="223">
                  <c:v>-79.927568848315872</c:v>
                </c:pt>
                <c:pt idx="224">
                  <c:v>-70.772734004254914</c:v>
                </c:pt>
                <c:pt idx="225">
                  <c:v>-72.924665366456566</c:v>
                </c:pt>
                <c:pt idx="226">
                  <c:v>-71.144935870145105</c:v>
                </c:pt>
                <c:pt idx="227">
                  <c:v>-80.741859548741843</c:v>
                </c:pt>
                <c:pt idx="228">
                  <c:v>-75.647855684759833</c:v>
                </c:pt>
                <c:pt idx="229">
                  <c:v>-80.043399229571406</c:v>
                </c:pt>
                <c:pt idx="230">
                  <c:v>-95.291785790578501</c:v>
                </c:pt>
                <c:pt idx="231">
                  <c:v>-74.737025582329551</c:v>
                </c:pt>
                <c:pt idx="232">
                  <c:v>-85.670434904636551</c:v>
                </c:pt>
                <c:pt idx="233">
                  <c:v>-77.259292117530975</c:v>
                </c:pt>
                <c:pt idx="234">
                  <c:v>-73.425987803482911</c:v>
                </c:pt>
                <c:pt idx="235">
                  <c:v>-73.631377924888682</c:v>
                </c:pt>
                <c:pt idx="236">
                  <c:v>-80.50928082334886</c:v>
                </c:pt>
                <c:pt idx="237">
                  <c:v>-71.024259246487247</c:v>
                </c:pt>
                <c:pt idx="238">
                  <c:v>-74.597594768327497</c:v>
                </c:pt>
                <c:pt idx="239">
                  <c:v>-74.567303164380178</c:v>
                </c:pt>
                <c:pt idx="240">
                  <c:v>-82.819108369955586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619-44E8-AD4E-2D6362276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64928"/>
        <c:axId val="91966848"/>
      </c:scatterChart>
      <c:valAx>
        <c:axId val="91964928"/>
        <c:scaling>
          <c:orientation val="minMax"/>
          <c:max val="120"/>
          <c:min val="-12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1966848"/>
        <c:crossesAt val="-90"/>
        <c:crossBetween val="midCat"/>
        <c:majorUnit val="30"/>
        <c:minorUnit val="10"/>
      </c:valAx>
      <c:valAx>
        <c:axId val="91966848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1964928"/>
        <c:crosses val="autoZero"/>
        <c:crossBetween val="midCat"/>
        <c:majorUnit val="2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aseline="0"/>
              <a:t> D-plane; Crosspolarization 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5"/>
          <c:order val="0"/>
          <c:tx>
            <c:v>Co15</c:v>
          </c:tx>
          <c:spPr>
            <a:ln w="22225"/>
          </c:spPr>
          <c:marker>
            <c:symbol val="none"/>
          </c:marker>
          <c:xVal>
            <c:numRef>
              <c:f>[summary2.xlsx]Summary!$Y$4:$Y$244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[summary2.xlsx]Summary!$AB$4:$AB$244</c:f>
              <c:numCache>
                <c:formatCode>General</c:formatCode>
                <c:ptCount val="241"/>
                <c:pt idx="0">
                  <c:v>-68.561441879465434</c:v>
                </c:pt>
                <c:pt idx="1">
                  <c:v>-71.264863642648208</c:v>
                </c:pt>
                <c:pt idx="2">
                  <c:v>-77.322351992103535</c:v>
                </c:pt>
                <c:pt idx="3">
                  <c:v>-73.249281876602609</c:v>
                </c:pt>
                <c:pt idx="4">
                  <c:v>-71.195732786595755</c:v>
                </c:pt>
                <c:pt idx="5">
                  <c:v>-73.969084421130489</c:v>
                </c:pt>
                <c:pt idx="6">
                  <c:v>-73.509889633728221</c:v>
                </c:pt>
                <c:pt idx="7">
                  <c:v>-70.566812444244718</c:v>
                </c:pt>
                <c:pt idx="8">
                  <c:v>-72.603264265671086</c:v>
                </c:pt>
                <c:pt idx="9">
                  <c:v>-75.074535950702213</c:v>
                </c:pt>
                <c:pt idx="10">
                  <c:v>-73.551823012284416</c:v>
                </c:pt>
                <c:pt idx="11">
                  <c:v>-69.9778094396912</c:v>
                </c:pt>
                <c:pt idx="12">
                  <c:v>-74.419958913766777</c:v>
                </c:pt>
                <c:pt idx="13">
                  <c:v>-77.026025375840831</c:v>
                </c:pt>
                <c:pt idx="14">
                  <c:v>-70.770063480796466</c:v>
                </c:pt>
                <c:pt idx="15">
                  <c:v>-78.642558177145133</c:v>
                </c:pt>
                <c:pt idx="16">
                  <c:v>-76.166611793827897</c:v>
                </c:pt>
                <c:pt idx="17">
                  <c:v>-72.286971174430931</c:v>
                </c:pt>
                <c:pt idx="18">
                  <c:v>-73.152680233985762</c:v>
                </c:pt>
                <c:pt idx="19">
                  <c:v>-74.466597159423046</c:v>
                </c:pt>
                <c:pt idx="20">
                  <c:v>-71.817105301237063</c:v>
                </c:pt>
                <c:pt idx="21">
                  <c:v>-70.527414558080707</c:v>
                </c:pt>
                <c:pt idx="22">
                  <c:v>-80.418029681899128</c:v>
                </c:pt>
                <c:pt idx="23">
                  <c:v>-74.448736538512023</c:v>
                </c:pt>
                <c:pt idx="24">
                  <c:v>-70.934369992773924</c:v>
                </c:pt>
                <c:pt idx="25">
                  <c:v>-71.475848351702524</c:v>
                </c:pt>
                <c:pt idx="26">
                  <c:v>-71.131228740077105</c:v>
                </c:pt>
                <c:pt idx="27">
                  <c:v>-68.914260684994616</c:v>
                </c:pt>
                <c:pt idx="28">
                  <c:v>-68.713869119902142</c:v>
                </c:pt>
                <c:pt idx="29">
                  <c:v>-70.463094307108349</c:v>
                </c:pt>
                <c:pt idx="30">
                  <c:v>-72.516364905043076</c:v>
                </c:pt>
                <c:pt idx="31">
                  <c:v>-68.377078597827307</c:v>
                </c:pt>
                <c:pt idx="32">
                  <c:v>-68.916682377550515</c:v>
                </c:pt>
                <c:pt idx="33">
                  <c:v>-68.699339684818881</c:v>
                </c:pt>
                <c:pt idx="34">
                  <c:v>-69.35929851270545</c:v>
                </c:pt>
                <c:pt idx="35">
                  <c:v>-67.255307730670751</c:v>
                </c:pt>
                <c:pt idx="36">
                  <c:v>-65.026058346616765</c:v>
                </c:pt>
                <c:pt idx="37">
                  <c:v>-65.991384658067176</c:v>
                </c:pt>
                <c:pt idx="38">
                  <c:v>-65.550899481980338</c:v>
                </c:pt>
                <c:pt idx="39">
                  <c:v>-63.797953451225304</c:v>
                </c:pt>
                <c:pt idx="40">
                  <c:v>-62.543840941513849</c:v>
                </c:pt>
                <c:pt idx="41">
                  <c:v>-63.757141274861169</c:v>
                </c:pt>
                <c:pt idx="42">
                  <c:v>-62.316439988082614</c:v>
                </c:pt>
                <c:pt idx="43">
                  <c:v>-60.334575708214608</c:v>
                </c:pt>
                <c:pt idx="44">
                  <c:v>-60.261117797766374</c:v>
                </c:pt>
                <c:pt idx="45">
                  <c:v>-59.840411924232143</c:v>
                </c:pt>
                <c:pt idx="46">
                  <c:v>-59.878502525463077</c:v>
                </c:pt>
                <c:pt idx="47">
                  <c:v>-59.709091069815585</c:v>
                </c:pt>
                <c:pt idx="48">
                  <c:v>-59.782952538368882</c:v>
                </c:pt>
                <c:pt idx="49">
                  <c:v>-61.14945986659589</c:v>
                </c:pt>
                <c:pt idx="50">
                  <c:v>-60.913480730497099</c:v>
                </c:pt>
                <c:pt idx="51">
                  <c:v>-60.777395960181536</c:v>
                </c:pt>
                <c:pt idx="52">
                  <c:v>-62.122760116923928</c:v>
                </c:pt>
                <c:pt idx="53">
                  <c:v>-62.130745648933868</c:v>
                </c:pt>
                <c:pt idx="54">
                  <c:v>-63.825980344830533</c:v>
                </c:pt>
                <c:pt idx="55">
                  <c:v>-61.095105892345899</c:v>
                </c:pt>
                <c:pt idx="56">
                  <c:v>-60.614323138802924</c:v>
                </c:pt>
                <c:pt idx="57">
                  <c:v>-58.847400407768951</c:v>
                </c:pt>
                <c:pt idx="58">
                  <c:v>-56.541783452623903</c:v>
                </c:pt>
                <c:pt idx="59">
                  <c:v>-55.208453911935969</c:v>
                </c:pt>
                <c:pt idx="60">
                  <c:v>-54.437979518390854</c:v>
                </c:pt>
                <c:pt idx="61">
                  <c:v>-53.545516378107202</c:v>
                </c:pt>
                <c:pt idx="62">
                  <c:v>-53.766592190232629</c:v>
                </c:pt>
                <c:pt idx="63">
                  <c:v>-54.314029221116009</c:v>
                </c:pt>
                <c:pt idx="64">
                  <c:v>-54.955816577095575</c:v>
                </c:pt>
                <c:pt idx="65">
                  <c:v>-56.082505034600103</c:v>
                </c:pt>
                <c:pt idx="66">
                  <c:v>-56.319114240168055</c:v>
                </c:pt>
                <c:pt idx="67">
                  <c:v>-55.862544289357402</c:v>
                </c:pt>
                <c:pt idx="68">
                  <c:v>-53.197744212774602</c:v>
                </c:pt>
                <c:pt idx="69">
                  <c:v>-51.158886511593124</c:v>
                </c:pt>
                <c:pt idx="70">
                  <c:v>-49.834834644657548</c:v>
                </c:pt>
                <c:pt idx="71">
                  <c:v>-48.913019878047159</c:v>
                </c:pt>
                <c:pt idx="72">
                  <c:v>-49.244498823907776</c:v>
                </c:pt>
                <c:pt idx="73">
                  <c:v>-50.048067011848246</c:v>
                </c:pt>
                <c:pt idx="74">
                  <c:v>-51.25803284501049</c:v>
                </c:pt>
                <c:pt idx="75">
                  <c:v>-50.848587599355596</c:v>
                </c:pt>
                <c:pt idx="76">
                  <c:v>-49.050113061723081</c:v>
                </c:pt>
                <c:pt idx="77">
                  <c:v>-46.447584556962781</c:v>
                </c:pt>
                <c:pt idx="78">
                  <c:v>-44.531175363459269</c:v>
                </c:pt>
                <c:pt idx="79">
                  <c:v>-43.746558173013483</c:v>
                </c:pt>
                <c:pt idx="80">
                  <c:v>-43.432272909032491</c:v>
                </c:pt>
                <c:pt idx="81">
                  <c:v>-43.22580466584261</c:v>
                </c:pt>
                <c:pt idx="82">
                  <c:v>-42.113506053291516</c:v>
                </c:pt>
                <c:pt idx="83">
                  <c:v>-40.217145392377091</c:v>
                </c:pt>
                <c:pt idx="84">
                  <c:v>-38.2476036762395</c:v>
                </c:pt>
                <c:pt idx="85">
                  <c:v>-36.809150786285237</c:v>
                </c:pt>
                <c:pt idx="86">
                  <c:v>-36.015989765603628</c:v>
                </c:pt>
                <c:pt idx="87">
                  <c:v>-35.520616079257863</c:v>
                </c:pt>
                <c:pt idx="88">
                  <c:v>-35.009819339564899</c:v>
                </c:pt>
                <c:pt idx="89">
                  <c:v>-34.073315831471355</c:v>
                </c:pt>
                <c:pt idx="90">
                  <c:v>-32.719199400888996</c:v>
                </c:pt>
                <c:pt idx="91">
                  <c:v>-31.447485730393524</c:v>
                </c:pt>
                <c:pt idx="92">
                  <c:v>-30.730645456423844</c:v>
                </c:pt>
                <c:pt idx="93">
                  <c:v>-30.548459688038562</c:v>
                </c:pt>
                <c:pt idx="94">
                  <c:v>-30.616714797360526</c:v>
                </c:pt>
                <c:pt idx="95">
                  <c:v>-29.778578973235142</c:v>
                </c:pt>
                <c:pt idx="96">
                  <c:v>-27.737632794462343</c:v>
                </c:pt>
                <c:pt idx="97">
                  <c:v>-25.291730708540442</c:v>
                </c:pt>
                <c:pt idx="98">
                  <c:v>-23.268192564122398</c:v>
                </c:pt>
                <c:pt idx="99">
                  <c:v>-21.630043761446899</c:v>
                </c:pt>
                <c:pt idx="100">
                  <c:v>-20.198547386526975</c:v>
                </c:pt>
                <c:pt idx="101">
                  <c:v>-18.826861549583334</c:v>
                </c:pt>
                <c:pt idx="102">
                  <c:v>-17.235278834879111</c:v>
                </c:pt>
                <c:pt idx="103">
                  <c:v>-15.551997160003806</c:v>
                </c:pt>
                <c:pt idx="104">
                  <c:v>-13.944882593519312</c:v>
                </c:pt>
                <c:pt idx="105">
                  <c:v>-12.490737244551795</c:v>
                </c:pt>
                <c:pt idx="106">
                  <c:v>-11.196568458332457</c:v>
                </c:pt>
                <c:pt idx="107">
                  <c:v>-9.8979019162914383</c:v>
                </c:pt>
                <c:pt idx="108">
                  <c:v>-8.5298122127557079</c:v>
                </c:pt>
                <c:pt idx="109">
                  <c:v>-7.136952089988549</c:v>
                </c:pt>
                <c:pt idx="110">
                  <c:v>-5.8094026605607372</c:v>
                </c:pt>
                <c:pt idx="111">
                  <c:v>-4.6262774085300169</c:v>
                </c:pt>
                <c:pt idx="112">
                  <c:v>-3.6265531924104617</c:v>
                </c:pt>
                <c:pt idx="113">
                  <c:v>-2.8127889731629967</c:v>
                </c:pt>
                <c:pt idx="114">
                  <c:v>-2.1772579984167866</c:v>
                </c:pt>
                <c:pt idx="115">
                  <c:v>-1.5968462930901017</c:v>
                </c:pt>
                <c:pt idx="116">
                  <c:v>-1.0291848990654606</c:v>
                </c:pt>
                <c:pt idx="117">
                  <c:v>-0.52370016065321501</c:v>
                </c:pt>
                <c:pt idx="118">
                  <c:v>-0.17499045825918635</c:v>
                </c:pt>
                <c:pt idx="119">
                  <c:v>-5.8305646419327672E-3</c:v>
                </c:pt>
                <c:pt idx="120">
                  <c:v>-1.6290033855170805E-6</c:v>
                </c:pt>
                <c:pt idx="121">
                  <c:v>-0.14583237295814966</c:v>
                </c:pt>
                <c:pt idx="122">
                  <c:v>-0.48267190588721443</c:v>
                </c:pt>
                <c:pt idx="123">
                  <c:v>-0.96855575441003783</c:v>
                </c:pt>
                <c:pt idx="124">
                  <c:v>-1.5619120841699314</c:v>
                </c:pt>
                <c:pt idx="125">
                  <c:v>-2.1591970287977431</c:v>
                </c:pt>
                <c:pt idx="126">
                  <c:v>-2.7745345917037665</c:v>
                </c:pt>
                <c:pt idx="127">
                  <c:v>-3.561566633362157</c:v>
                </c:pt>
                <c:pt idx="128">
                  <c:v>-4.5712046544544691</c:v>
                </c:pt>
                <c:pt idx="129">
                  <c:v>-5.71317553799026</c:v>
                </c:pt>
                <c:pt idx="130">
                  <c:v>-7.0445229628036028</c:v>
                </c:pt>
                <c:pt idx="131">
                  <c:v>-8.4208626921558558</c:v>
                </c:pt>
                <c:pt idx="132">
                  <c:v>-9.7673266827436365</c:v>
                </c:pt>
                <c:pt idx="133">
                  <c:v>-11.082591592717385</c:v>
                </c:pt>
                <c:pt idx="134">
                  <c:v>-12.413369461022357</c:v>
                </c:pt>
                <c:pt idx="135">
                  <c:v>-13.878779330092055</c:v>
                </c:pt>
                <c:pt idx="136">
                  <c:v>-15.450644231138021</c:v>
                </c:pt>
                <c:pt idx="137">
                  <c:v>-17.135772683063863</c:v>
                </c:pt>
                <c:pt idx="138">
                  <c:v>-18.720066085844664</c:v>
                </c:pt>
                <c:pt idx="139">
                  <c:v>-20.121190130097851</c:v>
                </c:pt>
                <c:pt idx="140">
                  <c:v>-21.523078944967505</c:v>
                </c:pt>
                <c:pt idx="141">
                  <c:v>-23.198625042943355</c:v>
                </c:pt>
                <c:pt idx="142">
                  <c:v>-25.249342862475949</c:v>
                </c:pt>
                <c:pt idx="143">
                  <c:v>-27.682232079925434</c:v>
                </c:pt>
                <c:pt idx="144">
                  <c:v>-29.812018895466409</c:v>
                </c:pt>
                <c:pt idx="145">
                  <c:v>-30.652045596686619</c:v>
                </c:pt>
                <c:pt idx="146">
                  <c:v>-30.529721368963394</c:v>
                </c:pt>
                <c:pt idx="147">
                  <c:v>-30.648176996895998</c:v>
                </c:pt>
                <c:pt idx="148">
                  <c:v>-31.365251579281036</c:v>
                </c:pt>
                <c:pt idx="149">
                  <c:v>-32.606131524192691</c:v>
                </c:pt>
                <c:pt idx="150">
                  <c:v>-33.914941990236102</c:v>
                </c:pt>
                <c:pt idx="151">
                  <c:v>-35.052017304387164</c:v>
                </c:pt>
                <c:pt idx="152">
                  <c:v>-35.603493026479015</c:v>
                </c:pt>
                <c:pt idx="153">
                  <c:v>-36.116686419450851</c:v>
                </c:pt>
                <c:pt idx="154">
                  <c:v>-37.011745166643969</c:v>
                </c:pt>
                <c:pt idx="155">
                  <c:v>-38.312543426774255</c:v>
                </c:pt>
                <c:pt idx="156">
                  <c:v>-40.097820056410427</c:v>
                </c:pt>
                <c:pt idx="157">
                  <c:v>-41.913976429781137</c:v>
                </c:pt>
                <c:pt idx="158">
                  <c:v>-42.978187349613954</c:v>
                </c:pt>
                <c:pt idx="159">
                  <c:v>-43.164478875543836</c:v>
                </c:pt>
                <c:pt idx="160">
                  <c:v>-43.582833105307195</c:v>
                </c:pt>
                <c:pt idx="161">
                  <c:v>-44.445853284550964</c:v>
                </c:pt>
                <c:pt idx="162">
                  <c:v>-46.30760241921746</c:v>
                </c:pt>
                <c:pt idx="163">
                  <c:v>-49.106994504279811</c:v>
                </c:pt>
                <c:pt idx="164">
                  <c:v>-51.331161169446418</c:v>
                </c:pt>
                <c:pt idx="165">
                  <c:v>-51.809661334254073</c:v>
                </c:pt>
                <c:pt idx="166">
                  <c:v>-50.771795846374431</c:v>
                </c:pt>
                <c:pt idx="167">
                  <c:v>-49.532103718478638</c:v>
                </c:pt>
                <c:pt idx="168">
                  <c:v>-49.4276089608652</c:v>
                </c:pt>
                <c:pt idx="169">
                  <c:v>-49.996022387432077</c:v>
                </c:pt>
                <c:pt idx="170">
                  <c:v>-51.887584550804696</c:v>
                </c:pt>
                <c:pt idx="171">
                  <c:v>-53.749990201739308</c:v>
                </c:pt>
                <c:pt idx="172">
                  <c:v>-56.051687904755596</c:v>
                </c:pt>
                <c:pt idx="173">
                  <c:v>-57.188255284552639</c:v>
                </c:pt>
                <c:pt idx="174">
                  <c:v>-56.557985124608713</c:v>
                </c:pt>
                <c:pt idx="175">
                  <c:v>-55.234742638109807</c:v>
                </c:pt>
                <c:pt idx="176">
                  <c:v>-53.957021404274315</c:v>
                </c:pt>
                <c:pt idx="177">
                  <c:v>-53.413841546614961</c:v>
                </c:pt>
                <c:pt idx="178">
                  <c:v>-53.691457744836967</c:v>
                </c:pt>
                <c:pt idx="179">
                  <c:v>-54.774822801737486</c:v>
                </c:pt>
                <c:pt idx="180">
                  <c:v>-55.687336605959594</c:v>
                </c:pt>
                <c:pt idx="181">
                  <c:v>-56.896454519621187</c:v>
                </c:pt>
                <c:pt idx="182">
                  <c:v>-58.422255746870988</c:v>
                </c:pt>
                <c:pt idx="183">
                  <c:v>-60.20991404518147</c:v>
                </c:pt>
                <c:pt idx="184">
                  <c:v>-62.950742433801999</c:v>
                </c:pt>
                <c:pt idx="185">
                  <c:v>-63.104239837788718</c:v>
                </c:pt>
                <c:pt idx="186">
                  <c:v>-62.587805198430502</c:v>
                </c:pt>
                <c:pt idx="187">
                  <c:v>-60.704573163201545</c:v>
                </c:pt>
                <c:pt idx="188">
                  <c:v>-61.554929558436264</c:v>
                </c:pt>
                <c:pt idx="189">
                  <c:v>-61.5082659897773</c:v>
                </c:pt>
                <c:pt idx="190">
                  <c:v>-59.762368893054081</c:v>
                </c:pt>
                <c:pt idx="191">
                  <c:v>-59.423208239311442</c:v>
                </c:pt>
                <c:pt idx="192">
                  <c:v>-59.947547107633746</c:v>
                </c:pt>
                <c:pt idx="193">
                  <c:v>-61.201182940677285</c:v>
                </c:pt>
                <c:pt idx="194">
                  <c:v>-60.14118410381765</c:v>
                </c:pt>
                <c:pt idx="195">
                  <c:v>-60.578830567626973</c:v>
                </c:pt>
                <c:pt idx="196">
                  <c:v>-62.588131605473599</c:v>
                </c:pt>
                <c:pt idx="197">
                  <c:v>-62.85731554779872</c:v>
                </c:pt>
                <c:pt idx="198">
                  <c:v>-62.622951425102855</c:v>
                </c:pt>
                <c:pt idx="199">
                  <c:v>-63.86901341899371</c:v>
                </c:pt>
                <c:pt idx="200">
                  <c:v>-64.266194121239508</c:v>
                </c:pt>
                <c:pt idx="201">
                  <c:v>-69.423323550392212</c:v>
                </c:pt>
                <c:pt idx="202">
                  <c:v>-65.621106982494297</c:v>
                </c:pt>
                <c:pt idx="203">
                  <c:v>-64.9843455378535</c:v>
                </c:pt>
                <c:pt idx="204">
                  <c:v>-68.211170505526823</c:v>
                </c:pt>
                <c:pt idx="205">
                  <c:v>-69.43060408692179</c:v>
                </c:pt>
                <c:pt idx="206">
                  <c:v>-70.15879826006281</c:v>
                </c:pt>
                <c:pt idx="207">
                  <c:v>-67.705153737378495</c:v>
                </c:pt>
                <c:pt idx="208">
                  <c:v>-66.462096091281808</c:v>
                </c:pt>
                <c:pt idx="209">
                  <c:v>-71.411977821309307</c:v>
                </c:pt>
                <c:pt idx="210">
                  <c:v>-71.241163128750571</c:v>
                </c:pt>
                <c:pt idx="211">
                  <c:v>-75.607460541004059</c:v>
                </c:pt>
                <c:pt idx="212">
                  <c:v>-68.197423346353901</c:v>
                </c:pt>
                <c:pt idx="213">
                  <c:v>-70.129876104158456</c:v>
                </c:pt>
                <c:pt idx="214">
                  <c:v>-67.128331418956009</c:v>
                </c:pt>
                <c:pt idx="215">
                  <c:v>-69.760662005183349</c:v>
                </c:pt>
                <c:pt idx="216">
                  <c:v>-70.36003832471846</c:v>
                </c:pt>
                <c:pt idx="217">
                  <c:v>-68.900618058924834</c:v>
                </c:pt>
                <c:pt idx="218">
                  <c:v>-71.097813483781891</c:v>
                </c:pt>
                <c:pt idx="219">
                  <c:v>-75.233954251464155</c:v>
                </c:pt>
                <c:pt idx="220">
                  <c:v>-71.978530944656825</c:v>
                </c:pt>
                <c:pt idx="221">
                  <c:v>-75.575721924393278</c:v>
                </c:pt>
                <c:pt idx="222">
                  <c:v>-75.133098760777855</c:v>
                </c:pt>
                <c:pt idx="223">
                  <c:v>-73.204761045421861</c:v>
                </c:pt>
                <c:pt idx="224">
                  <c:v>-75.201469137151378</c:v>
                </c:pt>
                <c:pt idx="225">
                  <c:v>-73.46655189072888</c:v>
                </c:pt>
                <c:pt idx="226">
                  <c:v>-79.409420858528961</c:v>
                </c:pt>
                <c:pt idx="227">
                  <c:v>-75.944576751154798</c:v>
                </c:pt>
                <c:pt idx="228">
                  <c:v>-77.363617872115753</c:v>
                </c:pt>
                <c:pt idx="229">
                  <c:v>-72.248768526651887</c:v>
                </c:pt>
                <c:pt idx="230">
                  <c:v>-78.914860452536459</c:v>
                </c:pt>
                <c:pt idx="231">
                  <c:v>-78.442448468056199</c:v>
                </c:pt>
                <c:pt idx="232">
                  <c:v>-77.743555064056522</c:v>
                </c:pt>
                <c:pt idx="233">
                  <c:v>-78.085950177301882</c:v>
                </c:pt>
                <c:pt idx="234">
                  <c:v>-75.8096612916232</c:v>
                </c:pt>
                <c:pt idx="235">
                  <c:v>-79.134570332483264</c:v>
                </c:pt>
                <c:pt idx="236">
                  <c:v>-76.727484100566869</c:v>
                </c:pt>
                <c:pt idx="237">
                  <c:v>-73.938660307616516</c:v>
                </c:pt>
                <c:pt idx="238">
                  <c:v>-76.453332800613779</c:v>
                </c:pt>
                <c:pt idx="239">
                  <c:v>-71.411588720635137</c:v>
                </c:pt>
                <c:pt idx="240">
                  <c:v>-73.075166094211454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291-4653-BE92-7AEE8D306D27}"/>
            </c:ext>
          </c:extLst>
        </c:ser>
        <c:ser>
          <c:idx val="0"/>
          <c:order val="1"/>
          <c:tx>
            <c:v>16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[summary2.xlsx]Summary!$N$4:$N$244</c:f>
              <c:numCache>
                <c:formatCode>General</c:formatCode>
                <c:ptCount val="241"/>
                <c:pt idx="0">
                  <c:v>-73.640830987429695</c:v>
                </c:pt>
                <c:pt idx="1">
                  <c:v>-71.96584690518705</c:v>
                </c:pt>
                <c:pt idx="2">
                  <c:v>-75.685711408328388</c:v>
                </c:pt>
                <c:pt idx="3">
                  <c:v>-69.364774995030558</c:v>
                </c:pt>
                <c:pt idx="4">
                  <c:v>-73.735544713800607</c:v>
                </c:pt>
                <c:pt idx="5">
                  <c:v>-72.248142550185491</c:v>
                </c:pt>
                <c:pt idx="6">
                  <c:v>-72.56300228901128</c:v>
                </c:pt>
                <c:pt idx="7">
                  <c:v>-73.254795489570455</c:v>
                </c:pt>
                <c:pt idx="8">
                  <c:v>-70.679291435872045</c:v>
                </c:pt>
                <c:pt idx="9">
                  <c:v>-74.489444648537983</c:v>
                </c:pt>
                <c:pt idx="10">
                  <c:v>-79.591992405271611</c:v>
                </c:pt>
                <c:pt idx="11">
                  <c:v>-80.835267319664922</c:v>
                </c:pt>
                <c:pt idx="12">
                  <c:v>-72.753318393900798</c:v>
                </c:pt>
                <c:pt idx="13">
                  <c:v>-79.47969797877775</c:v>
                </c:pt>
                <c:pt idx="14">
                  <c:v>-77.010685251292699</c:v>
                </c:pt>
                <c:pt idx="15">
                  <c:v>-73.268275903496686</c:v>
                </c:pt>
                <c:pt idx="16">
                  <c:v>-75.295001718341041</c:v>
                </c:pt>
                <c:pt idx="17">
                  <c:v>-96.467728465765106</c:v>
                </c:pt>
                <c:pt idx="18">
                  <c:v>-72.251487211745001</c:v>
                </c:pt>
                <c:pt idx="19">
                  <c:v>-80.834292720477322</c:v>
                </c:pt>
                <c:pt idx="20">
                  <c:v>-78.427000997481571</c:v>
                </c:pt>
                <c:pt idx="21">
                  <c:v>-70.909325229338492</c:v>
                </c:pt>
                <c:pt idx="22">
                  <c:v>-73.928951913629618</c:v>
                </c:pt>
                <c:pt idx="23">
                  <c:v>-72.836963286944609</c:v>
                </c:pt>
                <c:pt idx="24">
                  <c:v>-72.303845319580148</c:v>
                </c:pt>
                <c:pt idx="25">
                  <c:v>-69.523204659578397</c:v>
                </c:pt>
                <c:pt idx="26">
                  <c:v>-74.009025891685411</c:v>
                </c:pt>
                <c:pt idx="27">
                  <c:v>-70.728004663032351</c:v>
                </c:pt>
                <c:pt idx="28">
                  <c:v>-75.116525009773227</c:v>
                </c:pt>
                <c:pt idx="29">
                  <c:v>-74.664898041320214</c:v>
                </c:pt>
                <c:pt idx="30">
                  <c:v>-75.958396257346493</c:v>
                </c:pt>
                <c:pt idx="31">
                  <c:v>-68.996614958352183</c:v>
                </c:pt>
                <c:pt idx="32">
                  <c:v>-81.118537491061034</c:v>
                </c:pt>
                <c:pt idx="33">
                  <c:v>-72.210235781892152</c:v>
                </c:pt>
                <c:pt idx="34">
                  <c:v>-71.846340884791061</c:v>
                </c:pt>
                <c:pt idx="35">
                  <c:v>-76.732073406691484</c:v>
                </c:pt>
                <c:pt idx="36">
                  <c:v>-74.709948685186959</c:v>
                </c:pt>
                <c:pt idx="37">
                  <c:v>-74.755882830713915</c:v>
                </c:pt>
                <c:pt idx="38">
                  <c:v>-72.309839799341376</c:v>
                </c:pt>
                <c:pt idx="39">
                  <c:v>-74.095457547147731</c:v>
                </c:pt>
                <c:pt idx="40">
                  <c:v>-76.767732227429775</c:v>
                </c:pt>
                <c:pt idx="41">
                  <c:v>-72.209596220105283</c:v>
                </c:pt>
                <c:pt idx="42">
                  <c:v>-69.828518067441308</c:v>
                </c:pt>
                <c:pt idx="43">
                  <c:v>-75.731091311499142</c:v>
                </c:pt>
                <c:pt idx="44">
                  <c:v>-71.908773188479557</c:v>
                </c:pt>
                <c:pt idx="45">
                  <c:v>-69.951499930423921</c:v>
                </c:pt>
                <c:pt idx="46">
                  <c:v>-71.04285035421276</c:v>
                </c:pt>
                <c:pt idx="47">
                  <c:v>-70.898186950948656</c:v>
                </c:pt>
                <c:pt idx="48">
                  <c:v>-70.329368526702496</c:v>
                </c:pt>
                <c:pt idx="49">
                  <c:v>-70.166820075259125</c:v>
                </c:pt>
                <c:pt idx="50">
                  <c:v>-68.512145009463751</c:v>
                </c:pt>
                <c:pt idx="51">
                  <c:v>-72.383605179151772</c:v>
                </c:pt>
                <c:pt idx="52">
                  <c:v>-65.278787547845866</c:v>
                </c:pt>
                <c:pt idx="53">
                  <c:v>-64.788929306193353</c:v>
                </c:pt>
                <c:pt idx="54">
                  <c:v>-64.548054582530654</c:v>
                </c:pt>
                <c:pt idx="55">
                  <c:v>-63.530491757337352</c:v>
                </c:pt>
                <c:pt idx="56">
                  <c:v>-62.913774158298018</c:v>
                </c:pt>
                <c:pt idx="57">
                  <c:v>-60.50132552358901</c:v>
                </c:pt>
                <c:pt idx="58">
                  <c:v>-62.438418234840107</c:v>
                </c:pt>
                <c:pt idx="59">
                  <c:v>-62.041279018191368</c:v>
                </c:pt>
                <c:pt idx="60">
                  <c:v>-62.829233709906667</c:v>
                </c:pt>
                <c:pt idx="61">
                  <c:v>-63.485044034002549</c:v>
                </c:pt>
                <c:pt idx="62">
                  <c:v>-64.620203332884728</c:v>
                </c:pt>
                <c:pt idx="63">
                  <c:v>-65.532613231172377</c:v>
                </c:pt>
                <c:pt idx="64">
                  <c:v>-67.147675268944113</c:v>
                </c:pt>
                <c:pt idx="65">
                  <c:v>-65.003776428561423</c:v>
                </c:pt>
                <c:pt idx="66">
                  <c:v>-63.225769661021069</c:v>
                </c:pt>
                <c:pt idx="67">
                  <c:v>-61.684804346832301</c:v>
                </c:pt>
                <c:pt idx="68">
                  <c:v>-61.014754700262422</c:v>
                </c:pt>
                <c:pt idx="69">
                  <c:v>-61.319183146594078</c:v>
                </c:pt>
                <c:pt idx="70">
                  <c:v>-61.833469498026524</c:v>
                </c:pt>
                <c:pt idx="71">
                  <c:v>-66.222173906524944</c:v>
                </c:pt>
                <c:pt idx="72">
                  <c:v>-69.004039771522827</c:v>
                </c:pt>
                <c:pt idx="73">
                  <c:v>-64.542459197772814</c:v>
                </c:pt>
                <c:pt idx="74">
                  <c:v>-61.392662834403545</c:v>
                </c:pt>
                <c:pt idx="75">
                  <c:v>-57.994833147922392</c:v>
                </c:pt>
                <c:pt idx="76">
                  <c:v>-56.137859823355669</c:v>
                </c:pt>
                <c:pt idx="77">
                  <c:v>-54.793955971252601</c:v>
                </c:pt>
                <c:pt idx="78">
                  <c:v>-53.878605147465528</c:v>
                </c:pt>
                <c:pt idx="79">
                  <c:v>-52.756994481108947</c:v>
                </c:pt>
                <c:pt idx="80">
                  <c:v>-51.181335665652206</c:v>
                </c:pt>
                <c:pt idx="81">
                  <c:v>-49.811811622912423</c:v>
                </c:pt>
                <c:pt idx="82">
                  <c:v>-48.515190109099379</c:v>
                </c:pt>
                <c:pt idx="83">
                  <c:v>-48.387816337955961</c:v>
                </c:pt>
                <c:pt idx="84">
                  <c:v>-47.999528095765619</c:v>
                </c:pt>
                <c:pt idx="85">
                  <c:v>-47.458054890724988</c:v>
                </c:pt>
                <c:pt idx="86">
                  <c:v>-46.407905853334746</c:v>
                </c:pt>
                <c:pt idx="87">
                  <c:v>-45.108600660235204</c:v>
                </c:pt>
                <c:pt idx="88">
                  <c:v>-43.973634458471828</c:v>
                </c:pt>
                <c:pt idx="89">
                  <c:v>-43.15526051305401</c:v>
                </c:pt>
                <c:pt idx="90">
                  <c:v>-43.103499098560938</c:v>
                </c:pt>
                <c:pt idx="91">
                  <c:v>-43.861654041573892</c:v>
                </c:pt>
                <c:pt idx="92">
                  <c:v>-45.160567243167854</c:v>
                </c:pt>
                <c:pt idx="93">
                  <c:v>-47.685165438879444</c:v>
                </c:pt>
                <c:pt idx="94">
                  <c:v>-51.072132830395596</c:v>
                </c:pt>
                <c:pt idx="95">
                  <c:v>-57.897888307560933</c:v>
                </c:pt>
                <c:pt idx="96">
                  <c:v>-64.892729974970706</c:v>
                </c:pt>
                <c:pt idx="97">
                  <c:v>-51.285379567861185</c:v>
                </c:pt>
                <c:pt idx="98">
                  <c:v>-45.20088964626536</c:v>
                </c:pt>
                <c:pt idx="99">
                  <c:v>-41.786320822219402</c:v>
                </c:pt>
                <c:pt idx="100">
                  <c:v>-40.357882061819417</c:v>
                </c:pt>
                <c:pt idx="101">
                  <c:v>-39.893864439161817</c:v>
                </c:pt>
                <c:pt idx="102">
                  <c:v>-39.602165079943923</c:v>
                </c:pt>
                <c:pt idx="103">
                  <c:v>-38.522409415295492</c:v>
                </c:pt>
                <c:pt idx="104">
                  <c:v>-36.302339344133877</c:v>
                </c:pt>
                <c:pt idx="105">
                  <c:v>-33.79044386121177</c:v>
                </c:pt>
                <c:pt idx="106">
                  <c:v>-32.148747779865531</c:v>
                </c:pt>
                <c:pt idx="107">
                  <c:v>-31.219079364956301</c:v>
                </c:pt>
                <c:pt idx="108">
                  <c:v>-30.51470721579247</c:v>
                </c:pt>
                <c:pt idx="109">
                  <c:v>-29.229030910739098</c:v>
                </c:pt>
                <c:pt idx="110">
                  <c:v>-27.446545781484797</c:v>
                </c:pt>
                <c:pt idx="111">
                  <c:v>-25.722538936245996</c:v>
                </c:pt>
                <c:pt idx="112">
                  <c:v>-24.578535418297527</c:v>
                </c:pt>
                <c:pt idx="113">
                  <c:v>-24.234947088533666</c:v>
                </c:pt>
                <c:pt idx="114">
                  <c:v>-24.788332985306482</c:v>
                </c:pt>
                <c:pt idx="115">
                  <c:v>-26.322599673968924</c:v>
                </c:pt>
                <c:pt idx="116">
                  <c:v>-28.832357579331521</c:v>
                </c:pt>
                <c:pt idx="117">
                  <c:v>-32.363036079612158</c:v>
                </c:pt>
                <c:pt idx="118">
                  <c:v>-35.939104101160396</c:v>
                </c:pt>
                <c:pt idx="119">
                  <c:v>-37.167737773288543</c:v>
                </c:pt>
                <c:pt idx="120">
                  <c:v>-35.790270445739417</c:v>
                </c:pt>
                <c:pt idx="121">
                  <c:v>-33.451407613255384</c:v>
                </c:pt>
                <c:pt idx="122">
                  <c:v>-30.416157817134881</c:v>
                </c:pt>
                <c:pt idx="123">
                  <c:v>-27.621007896827656</c:v>
                </c:pt>
                <c:pt idx="124">
                  <c:v>-25.448020424531052</c:v>
                </c:pt>
                <c:pt idx="125">
                  <c:v>-24.132628631063852</c:v>
                </c:pt>
                <c:pt idx="126">
                  <c:v>-23.719481769642236</c:v>
                </c:pt>
                <c:pt idx="127">
                  <c:v>-24.175490468925023</c:v>
                </c:pt>
                <c:pt idx="128">
                  <c:v>-25.416243270150431</c:v>
                </c:pt>
                <c:pt idx="129">
                  <c:v>-26.960857644067325</c:v>
                </c:pt>
                <c:pt idx="130">
                  <c:v>-28.684858897933701</c:v>
                </c:pt>
                <c:pt idx="131">
                  <c:v>-30.152974023826751</c:v>
                </c:pt>
                <c:pt idx="132">
                  <c:v>-31.231534553171812</c:v>
                </c:pt>
                <c:pt idx="133">
                  <c:v>-32.400279362607144</c:v>
                </c:pt>
                <c:pt idx="134">
                  <c:v>-34.07532968383844</c:v>
                </c:pt>
                <c:pt idx="135">
                  <c:v>-36.581042856666166</c:v>
                </c:pt>
                <c:pt idx="136">
                  <c:v>-39.400812770514314</c:v>
                </c:pt>
                <c:pt idx="137">
                  <c:v>-40.727740728187172</c:v>
                </c:pt>
                <c:pt idx="138">
                  <c:v>-40.756247741471206</c:v>
                </c:pt>
                <c:pt idx="139">
                  <c:v>-41.085340607441481</c:v>
                </c:pt>
                <c:pt idx="140">
                  <c:v>-42.782640534466125</c:v>
                </c:pt>
                <c:pt idx="141">
                  <c:v>-45.692391799025017</c:v>
                </c:pt>
                <c:pt idx="142">
                  <c:v>-50.787793093729384</c:v>
                </c:pt>
                <c:pt idx="143">
                  <c:v>-55.823017066990325</c:v>
                </c:pt>
                <c:pt idx="144">
                  <c:v>-53.867951200378052</c:v>
                </c:pt>
                <c:pt idx="145">
                  <c:v>-50.310406204872372</c:v>
                </c:pt>
                <c:pt idx="146">
                  <c:v>-47.819983774651654</c:v>
                </c:pt>
                <c:pt idx="147">
                  <c:v>-46.028493590806271</c:v>
                </c:pt>
                <c:pt idx="148">
                  <c:v>-44.646266374035882</c:v>
                </c:pt>
                <c:pt idx="149">
                  <c:v>-44.18912934690087</c:v>
                </c:pt>
                <c:pt idx="150">
                  <c:v>-44.11659666929971</c:v>
                </c:pt>
                <c:pt idx="151">
                  <c:v>-44.95853952216406</c:v>
                </c:pt>
                <c:pt idx="152">
                  <c:v>-45.902598148819472</c:v>
                </c:pt>
                <c:pt idx="153">
                  <c:v>-46.638408962282504</c:v>
                </c:pt>
                <c:pt idx="154">
                  <c:v>-47.454447338084151</c:v>
                </c:pt>
                <c:pt idx="155">
                  <c:v>-47.812015831701714</c:v>
                </c:pt>
                <c:pt idx="156">
                  <c:v>-48.736658495495981</c:v>
                </c:pt>
                <c:pt idx="157">
                  <c:v>-49.028418874444107</c:v>
                </c:pt>
                <c:pt idx="158">
                  <c:v>-50.232566598968511</c:v>
                </c:pt>
                <c:pt idx="159">
                  <c:v>-51.231487697720638</c:v>
                </c:pt>
                <c:pt idx="160">
                  <c:v>-52.779478251565941</c:v>
                </c:pt>
                <c:pt idx="161">
                  <c:v>-53.69663001546899</c:v>
                </c:pt>
                <c:pt idx="162">
                  <c:v>-54.974547240197062</c:v>
                </c:pt>
                <c:pt idx="163">
                  <c:v>-56.297962415308398</c:v>
                </c:pt>
                <c:pt idx="164">
                  <c:v>-57.638263863522319</c:v>
                </c:pt>
                <c:pt idx="165">
                  <c:v>-60.222626062152891</c:v>
                </c:pt>
                <c:pt idx="166">
                  <c:v>-63.610123268287644</c:v>
                </c:pt>
                <c:pt idx="167">
                  <c:v>-66.826532941100254</c:v>
                </c:pt>
                <c:pt idx="168">
                  <c:v>-64.216511427989673</c:v>
                </c:pt>
                <c:pt idx="169">
                  <c:v>-61.96809233272861</c:v>
                </c:pt>
                <c:pt idx="170">
                  <c:v>-62.702490282255987</c:v>
                </c:pt>
                <c:pt idx="171">
                  <c:v>-62.338233182995786</c:v>
                </c:pt>
                <c:pt idx="172">
                  <c:v>-61.662244843801766</c:v>
                </c:pt>
                <c:pt idx="173">
                  <c:v>-63.541216736558361</c:v>
                </c:pt>
                <c:pt idx="174">
                  <c:v>-68.179622983952441</c:v>
                </c:pt>
                <c:pt idx="175">
                  <c:v>-67.081302176280388</c:v>
                </c:pt>
                <c:pt idx="176">
                  <c:v>-67.505540461469792</c:v>
                </c:pt>
                <c:pt idx="177">
                  <c:v>-67.533062843865906</c:v>
                </c:pt>
                <c:pt idx="178">
                  <c:v>-63.735599461982382</c:v>
                </c:pt>
                <c:pt idx="179">
                  <c:v>-62.73397128346749</c:v>
                </c:pt>
                <c:pt idx="180">
                  <c:v>-62.192636263865417</c:v>
                </c:pt>
                <c:pt idx="181">
                  <c:v>-63.035401017853026</c:v>
                </c:pt>
                <c:pt idx="182">
                  <c:v>-62.277279758714648</c:v>
                </c:pt>
                <c:pt idx="183">
                  <c:v>-64.837461100810373</c:v>
                </c:pt>
                <c:pt idx="184">
                  <c:v>-64.189753955932531</c:v>
                </c:pt>
                <c:pt idx="185">
                  <c:v>-64.537810693117677</c:v>
                </c:pt>
                <c:pt idx="186">
                  <c:v>-66.139030612117921</c:v>
                </c:pt>
                <c:pt idx="187">
                  <c:v>-66.892566884599461</c:v>
                </c:pt>
                <c:pt idx="188">
                  <c:v>-68.924214689877999</c:v>
                </c:pt>
                <c:pt idx="189">
                  <c:v>-72.547324026171736</c:v>
                </c:pt>
                <c:pt idx="190">
                  <c:v>-70.546822217087566</c:v>
                </c:pt>
                <c:pt idx="191">
                  <c:v>-72.064249916296546</c:v>
                </c:pt>
                <c:pt idx="192">
                  <c:v>-70.304422896584526</c:v>
                </c:pt>
                <c:pt idx="193">
                  <c:v>-72.923963669373023</c:v>
                </c:pt>
                <c:pt idx="194">
                  <c:v>-69.36255510141811</c:v>
                </c:pt>
                <c:pt idx="195">
                  <c:v>-72.027480702355888</c:v>
                </c:pt>
                <c:pt idx="196">
                  <c:v>-79.305497166672438</c:v>
                </c:pt>
                <c:pt idx="197">
                  <c:v>-70.771695613446326</c:v>
                </c:pt>
                <c:pt idx="198">
                  <c:v>-69.715977186735159</c:v>
                </c:pt>
                <c:pt idx="199">
                  <c:v>-71.692027735723769</c:v>
                </c:pt>
                <c:pt idx="200">
                  <c:v>-76.605151531573057</c:v>
                </c:pt>
                <c:pt idx="201">
                  <c:v>-76.330135485817692</c:v>
                </c:pt>
                <c:pt idx="202">
                  <c:v>-76.987425939044016</c:v>
                </c:pt>
                <c:pt idx="203">
                  <c:v>-75.446098593894419</c:v>
                </c:pt>
                <c:pt idx="204">
                  <c:v>-72.124267446654471</c:v>
                </c:pt>
                <c:pt idx="205">
                  <c:v>-73.116892575892763</c:v>
                </c:pt>
                <c:pt idx="206">
                  <c:v>-71.474979632925937</c:v>
                </c:pt>
                <c:pt idx="207">
                  <c:v>-89.918055850357234</c:v>
                </c:pt>
                <c:pt idx="208">
                  <c:v>-78.327229129338718</c:v>
                </c:pt>
                <c:pt idx="209">
                  <c:v>-73.6760027078532</c:v>
                </c:pt>
                <c:pt idx="210">
                  <c:v>-78.007706435362479</c:v>
                </c:pt>
                <c:pt idx="211">
                  <c:v>-74.856814308188859</c:v>
                </c:pt>
                <c:pt idx="212">
                  <c:v>-73.820079148228928</c:v>
                </c:pt>
                <c:pt idx="213">
                  <c:v>-72.105953744131881</c:v>
                </c:pt>
                <c:pt idx="214">
                  <c:v>-77.138906710178361</c:v>
                </c:pt>
                <c:pt idx="215">
                  <c:v>-82.596112681481372</c:v>
                </c:pt>
                <c:pt idx="216">
                  <c:v>-68.011466922116739</c:v>
                </c:pt>
                <c:pt idx="217">
                  <c:v>-76.356531050054798</c:v>
                </c:pt>
                <c:pt idx="218">
                  <c:v>-80.686743196701627</c:v>
                </c:pt>
                <c:pt idx="219">
                  <c:v>-67.663532762239697</c:v>
                </c:pt>
                <c:pt idx="220">
                  <c:v>-72.583315891330386</c:v>
                </c:pt>
                <c:pt idx="221">
                  <c:v>-79.936512946286427</c:v>
                </c:pt>
                <c:pt idx="222">
                  <c:v>-71.762939856968416</c:v>
                </c:pt>
                <c:pt idx="223">
                  <c:v>-73.501052756430852</c:v>
                </c:pt>
                <c:pt idx="224">
                  <c:v>-82.994111717794027</c:v>
                </c:pt>
                <c:pt idx="225">
                  <c:v>-75.839196183373303</c:v>
                </c:pt>
                <c:pt idx="226">
                  <c:v>-75.025565754801192</c:v>
                </c:pt>
                <c:pt idx="227">
                  <c:v>-75.705922304137601</c:v>
                </c:pt>
                <c:pt idx="228">
                  <c:v>-75.579819560052186</c:v>
                </c:pt>
                <c:pt idx="229">
                  <c:v>-80.808982341453401</c:v>
                </c:pt>
                <c:pt idx="230">
                  <c:v>-72.599847474586994</c:v>
                </c:pt>
                <c:pt idx="231">
                  <c:v>-77.56366276711509</c:v>
                </c:pt>
                <c:pt idx="232">
                  <c:v>-78.844811697555826</c:v>
                </c:pt>
                <c:pt idx="233">
                  <c:v>-81.164034914265443</c:v>
                </c:pt>
                <c:pt idx="234">
                  <c:v>-82.287016834927954</c:v>
                </c:pt>
                <c:pt idx="235">
                  <c:v>-77.319630475994529</c:v>
                </c:pt>
                <c:pt idx="236">
                  <c:v>-81.544889802030582</c:v>
                </c:pt>
                <c:pt idx="237">
                  <c:v>-75.750594129250715</c:v>
                </c:pt>
                <c:pt idx="238">
                  <c:v>-78.195189360481493</c:v>
                </c:pt>
                <c:pt idx="239">
                  <c:v>-90.691608632198495</c:v>
                </c:pt>
                <c:pt idx="240">
                  <c:v>-73.751850389287114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291-4653-BE92-7AEE8D306D27}"/>
            </c:ext>
          </c:extLst>
        </c:ser>
        <c:ser>
          <c:idx val="1"/>
          <c:order val="2"/>
          <c:tx>
            <c:v>17</c:v>
          </c:tx>
          <c:spPr>
            <a:ln w="22225"/>
          </c:spPr>
          <c:marker>
            <c:symbol val="none"/>
          </c:marker>
          <c:xVal>
            <c:numRef>
              <c:f>[summary2.xlsx]Summary!$A$4:$A$4244</c:f>
              <c:numCache>
                <c:formatCode>General</c:formatCode>
                <c:ptCount val="4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[summary2.xlsx]Summary!$P$4:$P$244</c:f>
              <c:numCache>
                <c:formatCode>General</c:formatCode>
                <c:ptCount val="241"/>
                <c:pt idx="0">
                  <c:v>-78.688559787526614</c:v>
                </c:pt>
                <c:pt idx="1">
                  <c:v>-64.719945285469009</c:v>
                </c:pt>
                <c:pt idx="2">
                  <c:v>-67.768935044011215</c:v>
                </c:pt>
                <c:pt idx="3">
                  <c:v>-69.816111241226778</c:v>
                </c:pt>
                <c:pt idx="4">
                  <c:v>-64.582903631284736</c:v>
                </c:pt>
                <c:pt idx="5">
                  <c:v>-80.093823939633552</c:v>
                </c:pt>
                <c:pt idx="6">
                  <c:v>-66.006223364511612</c:v>
                </c:pt>
                <c:pt idx="7">
                  <c:v>-75.941887972189988</c:v>
                </c:pt>
                <c:pt idx="8">
                  <c:v>-67.976274738261836</c:v>
                </c:pt>
                <c:pt idx="9">
                  <c:v>-79.996997163331443</c:v>
                </c:pt>
                <c:pt idx="10">
                  <c:v>-67.271203982655024</c:v>
                </c:pt>
                <c:pt idx="11">
                  <c:v>-65.605874182449597</c:v>
                </c:pt>
                <c:pt idx="12">
                  <c:v>-71.644784612874361</c:v>
                </c:pt>
                <c:pt idx="13">
                  <c:v>-84.753357779815659</c:v>
                </c:pt>
                <c:pt idx="14">
                  <c:v>-69.465822686180374</c:v>
                </c:pt>
                <c:pt idx="15">
                  <c:v>-65.633767307901195</c:v>
                </c:pt>
                <c:pt idx="16">
                  <c:v>-65.416617729087477</c:v>
                </c:pt>
                <c:pt idx="17">
                  <c:v>-71.204572536027513</c:v>
                </c:pt>
                <c:pt idx="18">
                  <c:v>-61.99035013335336</c:v>
                </c:pt>
                <c:pt idx="19">
                  <c:v>-69.483551846805426</c:v>
                </c:pt>
                <c:pt idx="20">
                  <c:v>-67.791896011719317</c:v>
                </c:pt>
                <c:pt idx="21">
                  <c:v>-71.002810826350952</c:v>
                </c:pt>
                <c:pt idx="22">
                  <c:v>-77.254711645244726</c:v>
                </c:pt>
                <c:pt idx="23">
                  <c:v>-68.793044833403101</c:v>
                </c:pt>
                <c:pt idx="24">
                  <c:v>-68.797962039277834</c:v>
                </c:pt>
                <c:pt idx="25">
                  <c:v>-67.186046261631404</c:v>
                </c:pt>
                <c:pt idx="26">
                  <c:v>-74.664741858118276</c:v>
                </c:pt>
                <c:pt idx="27">
                  <c:v>-65.672269617921231</c:v>
                </c:pt>
                <c:pt idx="28">
                  <c:v>-80.212183685799928</c:v>
                </c:pt>
                <c:pt idx="29">
                  <c:v>-73.191408355494616</c:v>
                </c:pt>
                <c:pt idx="30">
                  <c:v>-67.824937929275237</c:v>
                </c:pt>
                <c:pt idx="31">
                  <c:v>-79.831632494097875</c:v>
                </c:pt>
                <c:pt idx="32">
                  <c:v>-71.440109170186602</c:v>
                </c:pt>
                <c:pt idx="33">
                  <c:v>-61.989947137214898</c:v>
                </c:pt>
                <c:pt idx="34">
                  <c:v>-84.238963493536389</c:v>
                </c:pt>
                <c:pt idx="35">
                  <c:v>-68.265706364397801</c:v>
                </c:pt>
                <c:pt idx="36">
                  <c:v>-68.525416952942592</c:v>
                </c:pt>
                <c:pt idx="37">
                  <c:v>-71.588070667273996</c:v>
                </c:pt>
                <c:pt idx="38">
                  <c:v>-85.39182298324971</c:v>
                </c:pt>
                <c:pt idx="39">
                  <c:v>-66.178843892631249</c:v>
                </c:pt>
                <c:pt idx="40">
                  <c:v>-62.305635383646859</c:v>
                </c:pt>
                <c:pt idx="41">
                  <c:v>-69.549280228465449</c:v>
                </c:pt>
                <c:pt idx="42">
                  <c:v>-67.566197510151085</c:v>
                </c:pt>
                <c:pt idx="43">
                  <c:v>-68.994591027587205</c:v>
                </c:pt>
                <c:pt idx="44">
                  <c:v>-79.823644175917096</c:v>
                </c:pt>
                <c:pt idx="45">
                  <c:v>-64.271004102910027</c:v>
                </c:pt>
                <c:pt idx="46">
                  <c:v>-67.549548000496316</c:v>
                </c:pt>
                <c:pt idx="47">
                  <c:v>-65.901172998447763</c:v>
                </c:pt>
                <c:pt idx="48">
                  <c:v>-75.085103730241784</c:v>
                </c:pt>
                <c:pt idx="49">
                  <c:v>-68.87264432259289</c:v>
                </c:pt>
                <c:pt idx="50">
                  <c:v>-68.324306591220335</c:v>
                </c:pt>
                <c:pt idx="51">
                  <c:v>-78.873241344122846</c:v>
                </c:pt>
                <c:pt idx="52">
                  <c:v>-72.247514280077922</c:v>
                </c:pt>
                <c:pt idx="53">
                  <c:v>-73.249703583306726</c:v>
                </c:pt>
                <c:pt idx="54">
                  <c:v>-68.694982495456657</c:v>
                </c:pt>
                <c:pt idx="55">
                  <c:v>-66.190095651962068</c:v>
                </c:pt>
                <c:pt idx="56">
                  <c:v>-63.276369248765661</c:v>
                </c:pt>
                <c:pt idx="57">
                  <c:v>-64.088886570577529</c:v>
                </c:pt>
                <c:pt idx="58">
                  <c:v>-60.551425494386081</c:v>
                </c:pt>
                <c:pt idx="59">
                  <c:v>-62.023718197789478</c:v>
                </c:pt>
                <c:pt idx="60">
                  <c:v>-62.506274714545384</c:v>
                </c:pt>
                <c:pt idx="61">
                  <c:v>-59.222983619638939</c:v>
                </c:pt>
                <c:pt idx="62">
                  <c:v>-62.024968183692025</c:v>
                </c:pt>
                <c:pt idx="63">
                  <c:v>-62.099560187755387</c:v>
                </c:pt>
                <c:pt idx="64">
                  <c:v>-57.04870955842599</c:v>
                </c:pt>
                <c:pt idx="65">
                  <c:v>-61.305242517437179</c:v>
                </c:pt>
                <c:pt idx="66">
                  <c:v>-60.182523860595552</c:v>
                </c:pt>
                <c:pt idx="67">
                  <c:v>-59.305920968761924</c:v>
                </c:pt>
                <c:pt idx="68">
                  <c:v>-63.661143652834852</c:v>
                </c:pt>
                <c:pt idx="69">
                  <c:v>-59.054259332904536</c:v>
                </c:pt>
                <c:pt idx="70">
                  <c:v>-59.513683462806299</c:v>
                </c:pt>
                <c:pt idx="71">
                  <c:v>-57.16977328618389</c:v>
                </c:pt>
                <c:pt idx="72">
                  <c:v>-56.07457730924974</c:v>
                </c:pt>
                <c:pt idx="73">
                  <c:v>-55.339421890632444</c:v>
                </c:pt>
                <c:pt idx="74">
                  <c:v>-55.542997750961717</c:v>
                </c:pt>
                <c:pt idx="75">
                  <c:v>-54.069000652419376</c:v>
                </c:pt>
                <c:pt idx="76">
                  <c:v>-52.983156886539824</c:v>
                </c:pt>
                <c:pt idx="77">
                  <c:v>-51.397898690573641</c:v>
                </c:pt>
                <c:pt idx="78">
                  <c:v>-50.463456739191166</c:v>
                </c:pt>
                <c:pt idx="79">
                  <c:v>-48.836284482772285</c:v>
                </c:pt>
                <c:pt idx="80">
                  <c:v>-48.817726502653841</c:v>
                </c:pt>
                <c:pt idx="81">
                  <c:v>-48.219926719890864</c:v>
                </c:pt>
                <c:pt idx="82">
                  <c:v>-48.08404507895537</c:v>
                </c:pt>
                <c:pt idx="83">
                  <c:v>-47.123855536120992</c:v>
                </c:pt>
                <c:pt idx="84">
                  <c:v>-45.147189427609042</c:v>
                </c:pt>
                <c:pt idx="85">
                  <c:v>-42.443447957804892</c:v>
                </c:pt>
                <c:pt idx="86">
                  <c:v>-41.543775167138861</c:v>
                </c:pt>
                <c:pt idx="87">
                  <c:v>-40.025425910039104</c:v>
                </c:pt>
                <c:pt idx="88">
                  <c:v>-39.79413078304372</c:v>
                </c:pt>
                <c:pt idx="89">
                  <c:v>-38.855622975856406</c:v>
                </c:pt>
                <c:pt idx="90">
                  <c:v>-37.687742304542027</c:v>
                </c:pt>
                <c:pt idx="91">
                  <c:v>-37.087463939577184</c:v>
                </c:pt>
                <c:pt idx="92">
                  <c:v>-36.398581981422502</c:v>
                </c:pt>
                <c:pt idx="93">
                  <c:v>-36.530822380012467</c:v>
                </c:pt>
                <c:pt idx="94">
                  <c:v>-37.671539934766763</c:v>
                </c:pt>
                <c:pt idx="95">
                  <c:v>-40.24160889350545</c:v>
                </c:pt>
                <c:pt idx="96">
                  <c:v>-43.259416026282793</c:v>
                </c:pt>
                <c:pt idx="97">
                  <c:v>-44.036050223388003</c:v>
                </c:pt>
                <c:pt idx="98">
                  <c:v>-41.097856424699273</c:v>
                </c:pt>
                <c:pt idx="99">
                  <c:v>-38.319907159024908</c:v>
                </c:pt>
                <c:pt idx="100">
                  <c:v>-36.493817641126761</c:v>
                </c:pt>
                <c:pt idx="101">
                  <c:v>-35.591826183901333</c:v>
                </c:pt>
                <c:pt idx="102">
                  <c:v>-34.399583587850387</c:v>
                </c:pt>
                <c:pt idx="103">
                  <c:v>-33.757051018597608</c:v>
                </c:pt>
                <c:pt idx="104">
                  <c:v>-33.168288435658702</c:v>
                </c:pt>
                <c:pt idx="105">
                  <c:v>-32.473328350819081</c:v>
                </c:pt>
                <c:pt idx="106">
                  <c:v>-31.40936830073062</c:v>
                </c:pt>
                <c:pt idx="107">
                  <c:v>-29.88582240431959</c:v>
                </c:pt>
                <c:pt idx="108">
                  <c:v>-29.015860417035753</c:v>
                </c:pt>
                <c:pt idx="109">
                  <c:v>-28.845756600442513</c:v>
                </c:pt>
                <c:pt idx="110">
                  <c:v>-29.396607716648532</c:v>
                </c:pt>
                <c:pt idx="111">
                  <c:v>-30.520350693002108</c:v>
                </c:pt>
                <c:pt idx="112">
                  <c:v>-30.987303601594</c:v>
                </c:pt>
                <c:pt idx="113">
                  <c:v>-30.194303951978597</c:v>
                </c:pt>
                <c:pt idx="114">
                  <c:v>-29.703066367375733</c:v>
                </c:pt>
                <c:pt idx="115">
                  <c:v>-29.721211439355848</c:v>
                </c:pt>
                <c:pt idx="116">
                  <c:v>-30.274359115320635</c:v>
                </c:pt>
                <c:pt idx="117">
                  <c:v>-31.748601109959687</c:v>
                </c:pt>
                <c:pt idx="118">
                  <c:v>-34.323511480086474</c:v>
                </c:pt>
                <c:pt idx="119">
                  <c:v>-36.972052588944791</c:v>
                </c:pt>
                <c:pt idx="120">
                  <c:v>-38.391149707844043</c:v>
                </c:pt>
                <c:pt idx="121">
                  <c:v>-39.238563452034334</c:v>
                </c:pt>
                <c:pt idx="122">
                  <c:v>-37.101349118030079</c:v>
                </c:pt>
                <c:pt idx="123">
                  <c:v>-34.699614367664026</c:v>
                </c:pt>
                <c:pt idx="124">
                  <c:v>-33.113597287317056</c:v>
                </c:pt>
                <c:pt idx="125">
                  <c:v>-32.732857351143458</c:v>
                </c:pt>
                <c:pt idx="126">
                  <c:v>-33.754420539701478</c:v>
                </c:pt>
                <c:pt idx="127">
                  <c:v>-35.2551688265889</c:v>
                </c:pt>
                <c:pt idx="128">
                  <c:v>-36.191916727131044</c:v>
                </c:pt>
                <c:pt idx="129">
                  <c:v>-34.342129128469736</c:v>
                </c:pt>
                <c:pt idx="130">
                  <c:v>-32.340041532351123</c:v>
                </c:pt>
                <c:pt idx="131">
                  <c:v>-31.331083487431371</c:v>
                </c:pt>
                <c:pt idx="132">
                  <c:v>-31.39786648271744</c:v>
                </c:pt>
                <c:pt idx="133">
                  <c:v>-32.673493706528355</c:v>
                </c:pt>
                <c:pt idx="134">
                  <c:v>-34.34904754193289</c:v>
                </c:pt>
                <c:pt idx="135">
                  <c:v>-35.189158851101148</c:v>
                </c:pt>
                <c:pt idx="136">
                  <c:v>-35.549679767328072</c:v>
                </c:pt>
                <c:pt idx="137">
                  <c:v>-35.850763669908105</c:v>
                </c:pt>
                <c:pt idx="138">
                  <c:v>-36.31541640723556</c:v>
                </c:pt>
                <c:pt idx="139">
                  <c:v>-37.397882671348384</c:v>
                </c:pt>
                <c:pt idx="140">
                  <c:v>-39.089832840132601</c:v>
                </c:pt>
                <c:pt idx="141">
                  <c:v>-42.038852746697088</c:v>
                </c:pt>
                <c:pt idx="142">
                  <c:v>-45.308041383057478</c:v>
                </c:pt>
                <c:pt idx="143">
                  <c:v>-47.701708834191486</c:v>
                </c:pt>
                <c:pt idx="144">
                  <c:v>-43.010061694885927</c:v>
                </c:pt>
                <c:pt idx="145">
                  <c:v>-39.596104250888644</c:v>
                </c:pt>
                <c:pt idx="146">
                  <c:v>-37.548922074255657</c:v>
                </c:pt>
                <c:pt idx="147">
                  <c:v>-36.843674234300963</c:v>
                </c:pt>
                <c:pt idx="148">
                  <c:v>-37.025987814230717</c:v>
                </c:pt>
                <c:pt idx="149">
                  <c:v>-37.600156075336564</c:v>
                </c:pt>
                <c:pt idx="150">
                  <c:v>-39.085149276407961</c:v>
                </c:pt>
                <c:pt idx="151">
                  <c:v>-40.01416769537758</c:v>
                </c:pt>
                <c:pt idx="152">
                  <c:v>-40.723252808069773</c:v>
                </c:pt>
                <c:pt idx="153">
                  <c:v>-41.702306208154418</c:v>
                </c:pt>
                <c:pt idx="154">
                  <c:v>-42.412814189914592</c:v>
                </c:pt>
                <c:pt idx="155">
                  <c:v>-43.771726195772104</c:v>
                </c:pt>
                <c:pt idx="156">
                  <c:v>-47.005881259860644</c:v>
                </c:pt>
                <c:pt idx="157">
                  <c:v>-47.614776221565975</c:v>
                </c:pt>
                <c:pt idx="158">
                  <c:v>-49.601405989362661</c:v>
                </c:pt>
                <c:pt idx="159">
                  <c:v>-50.296567882797447</c:v>
                </c:pt>
                <c:pt idx="160">
                  <c:v>-50.02284698060663</c:v>
                </c:pt>
                <c:pt idx="161">
                  <c:v>-50.472729468555954</c:v>
                </c:pt>
                <c:pt idx="162">
                  <c:v>-50.95004855948504</c:v>
                </c:pt>
                <c:pt idx="163">
                  <c:v>-52.327400810069058</c:v>
                </c:pt>
                <c:pt idx="164">
                  <c:v>-53.297420134440912</c:v>
                </c:pt>
                <c:pt idx="165">
                  <c:v>-54.483314147133783</c:v>
                </c:pt>
                <c:pt idx="166">
                  <c:v>-55.625643441870494</c:v>
                </c:pt>
                <c:pt idx="167">
                  <c:v>-54.900747445964527</c:v>
                </c:pt>
                <c:pt idx="168">
                  <c:v>-59.078738249795393</c:v>
                </c:pt>
                <c:pt idx="169">
                  <c:v>-60.843144419839064</c:v>
                </c:pt>
                <c:pt idx="170">
                  <c:v>-65.28178981983848</c:v>
                </c:pt>
                <c:pt idx="171">
                  <c:v>-61.393666747756001</c:v>
                </c:pt>
                <c:pt idx="172">
                  <c:v>-60.474146540517879</c:v>
                </c:pt>
                <c:pt idx="173">
                  <c:v>-62.029126934167522</c:v>
                </c:pt>
                <c:pt idx="174">
                  <c:v>-56.925520792671854</c:v>
                </c:pt>
                <c:pt idx="175">
                  <c:v>-58.23019077608987</c:v>
                </c:pt>
                <c:pt idx="176">
                  <c:v>-59.34799925763096</c:v>
                </c:pt>
                <c:pt idx="177">
                  <c:v>-61.132533466802712</c:v>
                </c:pt>
                <c:pt idx="178">
                  <c:v>-62.577071685973181</c:v>
                </c:pt>
                <c:pt idx="179">
                  <c:v>-65.488927128343406</c:v>
                </c:pt>
                <c:pt idx="180">
                  <c:v>-60.233277767500283</c:v>
                </c:pt>
                <c:pt idx="181">
                  <c:v>-65.597587854915147</c:v>
                </c:pt>
                <c:pt idx="182">
                  <c:v>-62.97433561806956</c:v>
                </c:pt>
                <c:pt idx="183">
                  <c:v>-65.595405078109891</c:v>
                </c:pt>
                <c:pt idx="184">
                  <c:v>-63.40374452449025</c:v>
                </c:pt>
                <c:pt idx="185">
                  <c:v>-68.375884054282722</c:v>
                </c:pt>
                <c:pt idx="186">
                  <c:v>-70.032286448909304</c:v>
                </c:pt>
                <c:pt idx="187">
                  <c:v>-66.269968575660968</c:v>
                </c:pt>
                <c:pt idx="188">
                  <c:v>-66.070378992020238</c:v>
                </c:pt>
                <c:pt idx="189">
                  <c:v>-77.36160546746936</c:v>
                </c:pt>
                <c:pt idx="190">
                  <c:v>-80.149641696551328</c:v>
                </c:pt>
                <c:pt idx="191">
                  <c:v>-64.281280903807115</c:v>
                </c:pt>
                <c:pt idx="192">
                  <c:v>-64.911246836943377</c:v>
                </c:pt>
                <c:pt idx="193">
                  <c:v>-74.765333919201538</c:v>
                </c:pt>
                <c:pt idx="194">
                  <c:v>-63.459137809149468</c:v>
                </c:pt>
                <c:pt idx="195">
                  <c:v>-64.863308799579585</c:v>
                </c:pt>
                <c:pt idx="196">
                  <c:v>-64.721691688562771</c:v>
                </c:pt>
                <c:pt idx="197">
                  <c:v>-63.135456339369782</c:v>
                </c:pt>
                <c:pt idx="198">
                  <c:v>-74.583763326766345</c:v>
                </c:pt>
                <c:pt idx="199">
                  <c:v>-72.466213601038419</c:v>
                </c:pt>
                <c:pt idx="200">
                  <c:v>-68.213129967772758</c:v>
                </c:pt>
                <c:pt idx="201">
                  <c:v>-62.653323374533528</c:v>
                </c:pt>
                <c:pt idx="202">
                  <c:v>-69.928156476820888</c:v>
                </c:pt>
                <c:pt idx="203">
                  <c:v>-64.815602561154961</c:v>
                </c:pt>
                <c:pt idx="204">
                  <c:v>-64.873452351750473</c:v>
                </c:pt>
                <c:pt idx="205">
                  <c:v>-67.625885931381887</c:v>
                </c:pt>
                <c:pt idx="206">
                  <c:v>-69.286468433356291</c:v>
                </c:pt>
                <c:pt idx="207">
                  <c:v>-74.148476387522976</c:v>
                </c:pt>
                <c:pt idx="208">
                  <c:v>-67.477700540896478</c:v>
                </c:pt>
                <c:pt idx="209">
                  <c:v>-88.072674924142888</c:v>
                </c:pt>
                <c:pt idx="210">
                  <c:v>-69.443371223710272</c:v>
                </c:pt>
                <c:pt idx="211">
                  <c:v>-66.739790402793474</c:v>
                </c:pt>
                <c:pt idx="212">
                  <c:v>-69.093364924465817</c:v>
                </c:pt>
                <c:pt idx="213">
                  <c:v>-73.749263052444604</c:v>
                </c:pt>
                <c:pt idx="214">
                  <c:v>-75.085135671553758</c:v>
                </c:pt>
                <c:pt idx="215">
                  <c:v>-63.817250352727967</c:v>
                </c:pt>
                <c:pt idx="216">
                  <c:v>-73.141221139530145</c:v>
                </c:pt>
                <c:pt idx="217">
                  <c:v>-65.903333046790948</c:v>
                </c:pt>
                <c:pt idx="218">
                  <c:v>-61.991497498229208</c:v>
                </c:pt>
                <c:pt idx="219">
                  <c:v>-75.278052671886584</c:v>
                </c:pt>
                <c:pt idx="220">
                  <c:v>-69.101270939002447</c:v>
                </c:pt>
                <c:pt idx="221">
                  <c:v>-63.902436176532845</c:v>
                </c:pt>
                <c:pt idx="222">
                  <c:v>-71.778179527307628</c:v>
                </c:pt>
                <c:pt idx="223">
                  <c:v>-69.925483731281702</c:v>
                </c:pt>
                <c:pt idx="224">
                  <c:v>-69.280406065145243</c:v>
                </c:pt>
                <c:pt idx="225">
                  <c:v>-73.002871291231529</c:v>
                </c:pt>
                <c:pt idx="226">
                  <c:v>-71.881346352542806</c:v>
                </c:pt>
                <c:pt idx="227">
                  <c:v>-91.761741394399081</c:v>
                </c:pt>
                <c:pt idx="228">
                  <c:v>-74.567339137537971</c:v>
                </c:pt>
                <c:pt idx="229">
                  <c:v>-73.912425005509235</c:v>
                </c:pt>
                <c:pt idx="230">
                  <c:v>-70.557274414600911</c:v>
                </c:pt>
                <c:pt idx="231">
                  <c:v>-69.022344224900493</c:v>
                </c:pt>
                <c:pt idx="232">
                  <c:v>-86.646251379603683</c:v>
                </c:pt>
                <c:pt idx="233">
                  <c:v>-66.615627892136999</c:v>
                </c:pt>
                <c:pt idx="234">
                  <c:v>-73.976253757818242</c:v>
                </c:pt>
                <c:pt idx="235">
                  <c:v>-67.851189986381826</c:v>
                </c:pt>
                <c:pt idx="236">
                  <c:v>-71.675254397992035</c:v>
                </c:pt>
                <c:pt idx="237">
                  <c:v>-64.877831915965714</c:v>
                </c:pt>
                <c:pt idx="238">
                  <c:v>-63.306794877598264</c:v>
                </c:pt>
                <c:pt idx="239">
                  <c:v>-76.204891702449316</c:v>
                </c:pt>
                <c:pt idx="240">
                  <c:v>-62.355168523567585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291-4653-BE92-7AEE8D306D27}"/>
            </c:ext>
          </c:extLst>
        </c:ser>
        <c:ser>
          <c:idx val="2"/>
          <c:order val="3"/>
          <c:tx>
            <c:v>18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[summary2.xlsx]Summary!$R$4:$R$244</c:f>
              <c:numCache>
                <c:formatCode>General</c:formatCode>
                <c:ptCount val="241"/>
                <c:pt idx="0">
                  <c:v>-66.575065714055313</c:v>
                </c:pt>
                <c:pt idx="1">
                  <c:v>-67.456212807763961</c:v>
                </c:pt>
                <c:pt idx="2">
                  <c:v>-79.647585195927562</c:v>
                </c:pt>
                <c:pt idx="3">
                  <c:v>-68.790561857101423</c:v>
                </c:pt>
                <c:pt idx="4">
                  <c:v>-74.338835312247639</c:v>
                </c:pt>
                <c:pt idx="5">
                  <c:v>-66.832226961973404</c:v>
                </c:pt>
                <c:pt idx="6">
                  <c:v>-62.938507129253175</c:v>
                </c:pt>
                <c:pt idx="7">
                  <c:v>-69.642658133311102</c:v>
                </c:pt>
                <c:pt idx="8">
                  <c:v>-69.443116087384084</c:v>
                </c:pt>
                <c:pt idx="9">
                  <c:v>-69.840025021555988</c:v>
                </c:pt>
                <c:pt idx="10">
                  <c:v>-70.503159484828629</c:v>
                </c:pt>
                <c:pt idx="11">
                  <c:v>-66.417833610917413</c:v>
                </c:pt>
                <c:pt idx="12">
                  <c:v>-67.745204929560387</c:v>
                </c:pt>
                <c:pt idx="13">
                  <c:v>-68.874182283753157</c:v>
                </c:pt>
                <c:pt idx="14">
                  <c:v>-61.155956113020387</c:v>
                </c:pt>
                <c:pt idx="15">
                  <c:v>-72.652603732959989</c:v>
                </c:pt>
                <c:pt idx="16">
                  <c:v>-70.088653653250347</c:v>
                </c:pt>
                <c:pt idx="17">
                  <c:v>-67.736995128533508</c:v>
                </c:pt>
                <c:pt idx="18">
                  <c:v>-73.138751871442068</c:v>
                </c:pt>
                <c:pt idx="19">
                  <c:v>-63.557010638408478</c:v>
                </c:pt>
                <c:pt idx="20">
                  <c:v>-66.458369192517623</c:v>
                </c:pt>
                <c:pt idx="21">
                  <c:v>-69.515148289263877</c:v>
                </c:pt>
                <c:pt idx="22">
                  <c:v>-66.642617748830887</c:v>
                </c:pt>
                <c:pt idx="23">
                  <c:v>-70.328729742673502</c:v>
                </c:pt>
                <c:pt idx="24">
                  <c:v>-66.737283950168489</c:v>
                </c:pt>
                <c:pt idx="25">
                  <c:v>-73.474696036941694</c:v>
                </c:pt>
                <c:pt idx="26">
                  <c:v>-63.137026374622472</c:v>
                </c:pt>
                <c:pt idx="27">
                  <c:v>-67.87522044264405</c:v>
                </c:pt>
                <c:pt idx="28">
                  <c:v>-66.480591421217127</c:v>
                </c:pt>
                <c:pt idx="29">
                  <c:v>-73.460854011714886</c:v>
                </c:pt>
                <c:pt idx="30">
                  <c:v>-65.532195379776979</c:v>
                </c:pt>
                <c:pt idx="31">
                  <c:v>-61.311593975389322</c:v>
                </c:pt>
                <c:pt idx="32">
                  <c:v>-66.88035328908957</c:v>
                </c:pt>
                <c:pt idx="33">
                  <c:v>-64.656279161067616</c:v>
                </c:pt>
                <c:pt idx="34">
                  <c:v>-62.065811807654093</c:v>
                </c:pt>
                <c:pt idx="35">
                  <c:v>-66.619155495500422</c:v>
                </c:pt>
                <c:pt idx="36">
                  <c:v>-72.076218759703281</c:v>
                </c:pt>
                <c:pt idx="37">
                  <c:v>-66.304556922722014</c:v>
                </c:pt>
                <c:pt idx="38">
                  <c:v>-74.029081159534243</c:v>
                </c:pt>
                <c:pt idx="39">
                  <c:v>-67.227810401109025</c:v>
                </c:pt>
                <c:pt idx="40">
                  <c:v>-63.956618700925809</c:v>
                </c:pt>
                <c:pt idx="41">
                  <c:v>-79.488611405567184</c:v>
                </c:pt>
                <c:pt idx="42">
                  <c:v>-65.300502830166664</c:v>
                </c:pt>
                <c:pt idx="43">
                  <c:v>-73.447279405881247</c:v>
                </c:pt>
                <c:pt idx="44">
                  <c:v>-73.237445881716155</c:v>
                </c:pt>
                <c:pt idx="45">
                  <c:v>-72.545593082953303</c:v>
                </c:pt>
                <c:pt idx="46">
                  <c:v>-72.477792851769493</c:v>
                </c:pt>
                <c:pt idx="47">
                  <c:v>-63.345894053626047</c:v>
                </c:pt>
                <c:pt idx="48">
                  <c:v>-67.44512551131713</c:v>
                </c:pt>
                <c:pt idx="49">
                  <c:v>-63.430569628154693</c:v>
                </c:pt>
                <c:pt idx="50">
                  <c:v>-63.774333341399874</c:v>
                </c:pt>
                <c:pt idx="51">
                  <c:v>-61.040333254861558</c:v>
                </c:pt>
                <c:pt idx="52">
                  <c:v>-62.655647971899434</c:v>
                </c:pt>
                <c:pt idx="53">
                  <c:v>-59.560889240131111</c:v>
                </c:pt>
                <c:pt idx="54">
                  <c:v>-72.620671798463277</c:v>
                </c:pt>
                <c:pt idx="55">
                  <c:v>-67.497645570754301</c:v>
                </c:pt>
                <c:pt idx="56">
                  <c:v>-62.443515891545012</c:v>
                </c:pt>
                <c:pt idx="57">
                  <c:v>-63.717322952159883</c:v>
                </c:pt>
                <c:pt idx="58">
                  <c:v>-67.729774164975098</c:v>
                </c:pt>
                <c:pt idx="59">
                  <c:v>-76.531866792310112</c:v>
                </c:pt>
                <c:pt idx="60">
                  <c:v>-61.171869584354802</c:v>
                </c:pt>
                <c:pt idx="61">
                  <c:v>-62.098327193374708</c:v>
                </c:pt>
                <c:pt idx="62">
                  <c:v>-70.217792659076139</c:v>
                </c:pt>
                <c:pt idx="63">
                  <c:v>-67.305129360020587</c:v>
                </c:pt>
                <c:pt idx="64">
                  <c:v>-59.400814829941019</c:v>
                </c:pt>
                <c:pt idx="65">
                  <c:v>-61.210576930985347</c:v>
                </c:pt>
                <c:pt idx="66">
                  <c:v>-58.382226794087721</c:v>
                </c:pt>
                <c:pt idx="67">
                  <c:v>-60.861720980912956</c:v>
                </c:pt>
                <c:pt idx="68">
                  <c:v>-77.498456935082984</c:v>
                </c:pt>
                <c:pt idx="69">
                  <c:v>-57.295649720738588</c:v>
                </c:pt>
                <c:pt idx="70">
                  <c:v>-58.898011617689797</c:v>
                </c:pt>
                <c:pt idx="71">
                  <c:v>-58.75336251960541</c:v>
                </c:pt>
                <c:pt idx="72">
                  <c:v>-60.081870940932568</c:v>
                </c:pt>
                <c:pt idx="73">
                  <c:v>-68.404866397884518</c:v>
                </c:pt>
                <c:pt idx="74">
                  <c:v>-67.648829349056598</c:v>
                </c:pt>
                <c:pt idx="75">
                  <c:v>-61.566499326820228</c:v>
                </c:pt>
                <c:pt idx="76">
                  <c:v>-60.600417789435845</c:v>
                </c:pt>
                <c:pt idx="77">
                  <c:v>-54.327513338464939</c:v>
                </c:pt>
                <c:pt idx="78">
                  <c:v>-60.928389295199914</c:v>
                </c:pt>
                <c:pt idx="79">
                  <c:v>-64.444998816130379</c:v>
                </c:pt>
                <c:pt idx="80">
                  <c:v>-65.149832251419681</c:v>
                </c:pt>
                <c:pt idx="81">
                  <c:v>-54.867871489759359</c:v>
                </c:pt>
                <c:pt idx="82">
                  <c:v>-52.920293268154701</c:v>
                </c:pt>
                <c:pt idx="83">
                  <c:v>-51.331585699741488</c:v>
                </c:pt>
                <c:pt idx="84">
                  <c:v>-50.660407952600856</c:v>
                </c:pt>
                <c:pt idx="85">
                  <c:v>-48.641775443689205</c:v>
                </c:pt>
                <c:pt idx="86">
                  <c:v>-45.012144381132018</c:v>
                </c:pt>
                <c:pt idx="87">
                  <c:v>-43.765304442613505</c:v>
                </c:pt>
                <c:pt idx="88">
                  <c:v>-40.890146382489597</c:v>
                </c:pt>
                <c:pt idx="89">
                  <c:v>-39.583870842483002</c:v>
                </c:pt>
                <c:pt idx="90">
                  <c:v>-38.779471606369185</c:v>
                </c:pt>
                <c:pt idx="91">
                  <c:v>-37.524618316455467</c:v>
                </c:pt>
                <c:pt idx="92">
                  <c:v>-36.311715488435901</c:v>
                </c:pt>
                <c:pt idx="93">
                  <c:v>-35.532873604412345</c:v>
                </c:pt>
                <c:pt idx="94">
                  <c:v>-35.543512972539325</c:v>
                </c:pt>
                <c:pt idx="95">
                  <c:v>-36.531229762091677</c:v>
                </c:pt>
                <c:pt idx="96">
                  <c:v>-39.827514517024163</c:v>
                </c:pt>
                <c:pt idx="97">
                  <c:v>-46.781402207232993</c:v>
                </c:pt>
                <c:pt idx="98">
                  <c:v>-46.412235662200182</c:v>
                </c:pt>
                <c:pt idx="99">
                  <c:v>-40.716022124623727</c:v>
                </c:pt>
                <c:pt idx="100">
                  <c:v>-38.600925113541031</c:v>
                </c:pt>
                <c:pt idx="101">
                  <c:v>-37.671462575724448</c:v>
                </c:pt>
                <c:pt idx="102">
                  <c:v>-38.416404068916272</c:v>
                </c:pt>
                <c:pt idx="103">
                  <c:v>-38.490785291297705</c:v>
                </c:pt>
                <c:pt idx="104">
                  <c:v>-37.431401866884393</c:v>
                </c:pt>
                <c:pt idx="105">
                  <c:v>-35.779128905328797</c:v>
                </c:pt>
                <c:pt idx="106">
                  <c:v>-34.781828901084495</c:v>
                </c:pt>
                <c:pt idx="107">
                  <c:v>-34.517458822692966</c:v>
                </c:pt>
                <c:pt idx="108">
                  <c:v>-32.890462051887262</c:v>
                </c:pt>
                <c:pt idx="109">
                  <c:v>-32.064471863521987</c:v>
                </c:pt>
                <c:pt idx="110">
                  <c:v>-31.114100806834209</c:v>
                </c:pt>
                <c:pt idx="111">
                  <c:v>-31.120379110099918</c:v>
                </c:pt>
                <c:pt idx="112">
                  <c:v>-32.060291252551075</c:v>
                </c:pt>
                <c:pt idx="113">
                  <c:v>-33.327270866806302</c:v>
                </c:pt>
                <c:pt idx="114">
                  <c:v>-34.982913722577798</c:v>
                </c:pt>
                <c:pt idx="115">
                  <c:v>-35.85949069513682</c:v>
                </c:pt>
                <c:pt idx="116">
                  <c:v>-35.347768764084435</c:v>
                </c:pt>
                <c:pt idx="117">
                  <c:v>-34.387722938892857</c:v>
                </c:pt>
                <c:pt idx="118">
                  <c:v>-33.81863405388944</c:v>
                </c:pt>
                <c:pt idx="119">
                  <c:v>-32.688759802966203</c:v>
                </c:pt>
                <c:pt idx="120">
                  <c:v>-31.85327826572167</c:v>
                </c:pt>
                <c:pt idx="121">
                  <c:v>-31.551863407100761</c:v>
                </c:pt>
                <c:pt idx="122">
                  <c:v>-31.702641915834946</c:v>
                </c:pt>
                <c:pt idx="123">
                  <c:v>-31.971931611133222</c:v>
                </c:pt>
                <c:pt idx="124">
                  <c:v>-32.263057503180292</c:v>
                </c:pt>
                <c:pt idx="125">
                  <c:v>-32.083108925250279</c:v>
                </c:pt>
                <c:pt idx="126">
                  <c:v>-31.90539630020546</c:v>
                </c:pt>
                <c:pt idx="127">
                  <c:v>-31.896500133493909</c:v>
                </c:pt>
                <c:pt idx="128">
                  <c:v>-32.013771109435915</c:v>
                </c:pt>
                <c:pt idx="129">
                  <c:v>-32.856659859054602</c:v>
                </c:pt>
                <c:pt idx="130">
                  <c:v>-33.849082372101925</c:v>
                </c:pt>
                <c:pt idx="131">
                  <c:v>-35.445839168363165</c:v>
                </c:pt>
                <c:pt idx="132">
                  <c:v>-36.741363216881844</c:v>
                </c:pt>
                <c:pt idx="133">
                  <c:v>-37.085143839275567</c:v>
                </c:pt>
                <c:pt idx="134">
                  <c:v>-37.783294564476471</c:v>
                </c:pt>
                <c:pt idx="135">
                  <c:v>-39.567034241635561</c:v>
                </c:pt>
                <c:pt idx="136">
                  <c:v>-38.679422418502519</c:v>
                </c:pt>
                <c:pt idx="137">
                  <c:v>-38.368466617722994</c:v>
                </c:pt>
                <c:pt idx="138">
                  <c:v>-37.920291243812763</c:v>
                </c:pt>
                <c:pt idx="139">
                  <c:v>-38.654070389833706</c:v>
                </c:pt>
                <c:pt idx="140">
                  <c:v>-41.284985522411617</c:v>
                </c:pt>
                <c:pt idx="141">
                  <c:v>-45.736450829435896</c:v>
                </c:pt>
                <c:pt idx="142">
                  <c:v>-44.472330611216968</c:v>
                </c:pt>
                <c:pt idx="143">
                  <c:v>-39.431840146797079</c:v>
                </c:pt>
                <c:pt idx="144">
                  <c:v>-36.51078003953387</c:v>
                </c:pt>
                <c:pt idx="145">
                  <c:v>-35.485515908000423</c:v>
                </c:pt>
                <c:pt idx="146">
                  <c:v>-35.609759633229295</c:v>
                </c:pt>
                <c:pt idx="147">
                  <c:v>-36.474880811947727</c:v>
                </c:pt>
                <c:pt idx="148">
                  <c:v>-37.818976520785654</c:v>
                </c:pt>
                <c:pt idx="149">
                  <c:v>-38.87438169831195</c:v>
                </c:pt>
                <c:pt idx="150">
                  <c:v>-39.653389404321864</c:v>
                </c:pt>
                <c:pt idx="151">
                  <c:v>-41.761658716528842</c:v>
                </c:pt>
                <c:pt idx="152">
                  <c:v>-43.420680664702822</c:v>
                </c:pt>
                <c:pt idx="153">
                  <c:v>-46.457280810968953</c:v>
                </c:pt>
                <c:pt idx="154">
                  <c:v>-50.45170581270807</c:v>
                </c:pt>
                <c:pt idx="155">
                  <c:v>-56.76150443923644</c:v>
                </c:pt>
                <c:pt idx="156">
                  <c:v>-52.895212218577193</c:v>
                </c:pt>
                <c:pt idx="157">
                  <c:v>-55.170163640137531</c:v>
                </c:pt>
                <c:pt idx="158">
                  <c:v>-57.730851459553442</c:v>
                </c:pt>
                <c:pt idx="159">
                  <c:v>-65.565524968276321</c:v>
                </c:pt>
                <c:pt idx="160">
                  <c:v>-64.736180364794876</c:v>
                </c:pt>
                <c:pt idx="161">
                  <c:v>-74.003590538366964</c:v>
                </c:pt>
                <c:pt idx="162">
                  <c:v>-56.938778809594076</c:v>
                </c:pt>
                <c:pt idx="163">
                  <c:v>-62.191797656331083</c:v>
                </c:pt>
                <c:pt idx="164">
                  <c:v>-62.061792293522096</c:v>
                </c:pt>
                <c:pt idx="165">
                  <c:v>-66.211938773107292</c:v>
                </c:pt>
                <c:pt idx="166">
                  <c:v>-61.541373893202909</c:v>
                </c:pt>
                <c:pt idx="167">
                  <c:v>-57.998176296660496</c:v>
                </c:pt>
                <c:pt idx="168">
                  <c:v>-59.111309023744333</c:v>
                </c:pt>
                <c:pt idx="169">
                  <c:v>-58.915098103888262</c:v>
                </c:pt>
                <c:pt idx="170">
                  <c:v>-60.627429415002318</c:v>
                </c:pt>
                <c:pt idx="171">
                  <c:v>-63.596725385817031</c:v>
                </c:pt>
                <c:pt idx="172">
                  <c:v>-68.403218450288719</c:v>
                </c:pt>
                <c:pt idx="173">
                  <c:v>-59.793272354112453</c:v>
                </c:pt>
                <c:pt idx="174">
                  <c:v>-58.393477886726906</c:v>
                </c:pt>
                <c:pt idx="175">
                  <c:v>-58.900457101878608</c:v>
                </c:pt>
                <c:pt idx="176">
                  <c:v>-68.354682482056575</c:v>
                </c:pt>
                <c:pt idx="177">
                  <c:v>-62.303139364425228</c:v>
                </c:pt>
                <c:pt idx="178">
                  <c:v>-59.924719014291007</c:v>
                </c:pt>
                <c:pt idx="179">
                  <c:v>-63.058554104084799</c:v>
                </c:pt>
                <c:pt idx="180">
                  <c:v>-75.053057341436315</c:v>
                </c:pt>
                <c:pt idx="181">
                  <c:v>-63.485749483013855</c:v>
                </c:pt>
                <c:pt idx="182">
                  <c:v>-69.932287825165176</c:v>
                </c:pt>
                <c:pt idx="183">
                  <c:v>-69.259848164868046</c:v>
                </c:pt>
                <c:pt idx="184">
                  <c:v>-65.579320588837376</c:v>
                </c:pt>
                <c:pt idx="185">
                  <c:v>-63.181219895273863</c:v>
                </c:pt>
                <c:pt idx="186">
                  <c:v>-70.248145283754795</c:v>
                </c:pt>
                <c:pt idx="187">
                  <c:v>-67.260069771684826</c:v>
                </c:pt>
                <c:pt idx="188">
                  <c:v>-60.321900716112246</c:v>
                </c:pt>
                <c:pt idx="189">
                  <c:v>-77.206203535059458</c:v>
                </c:pt>
                <c:pt idx="190">
                  <c:v>-64.497288769764197</c:v>
                </c:pt>
                <c:pt idx="191">
                  <c:v>-68.966633136675497</c:v>
                </c:pt>
                <c:pt idx="192">
                  <c:v>-67.696675164169605</c:v>
                </c:pt>
                <c:pt idx="193">
                  <c:v>-63.66671798663733</c:v>
                </c:pt>
                <c:pt idx="194">
                  <c:v>-70.786288587318538</c:v>
                </c:pt>
                <c:pt idx="195">
                  <c:v>-76.003811159310246</c:v>
                </c:pt>
                <c:pt idx="196">
                  <c:v>-65.105875150306048</c:v>
                </c:pt>
                <c:pt idx="197">
                  <c:v>-70.134608284627703</c:v>
                </c:pt>
                <c:pt idx="198">
                  <c:v>-74.507861349976793</c:v>
                </c:pt>
                <c:pt idx="199">
                  <c:v>-70.300780397692307</c:v>
                </c:pt>
                <c:pt idx="200">
                  <c:v>-66.075847420159036</c:v>
                </c:pt>
                <c:pt idx="201">
                  <c:v>-69.123220748999785</c:v>
                </c:pt>
                <c:pt idx="202">
                  <c:v>-68.429662978468983</c:v>
                </c:pt>
                <c:pt idx="203">
                  <c:v>-61.185100217547607</c:v>
                </c:pt>
                <c:pt idx="204">
                  <c:v>-61.771933508815358</c:v>
                </c:pt>
                <c:pt idx="205">
                  <c:v>-61.197216783119266</c:v>
                </c:pt>
                <c:pt idx="206">
                  <c:v>-63.515943946265757</c:v>
                </c:pt>
                <c:pt idx="207">
                  <c:v>-63.073869131979386</c:v>
                </c:pt>
                <c:pt idx="208">
                  <c:v>-62.254765992756397</c:v>
                </c:pt>
                <c:pt idx="209">
                  <c:v>-68.381644209480839</c:v>
                </c:pt>
                <c:pt idx="210">
                  <c:v>-64.371273041644827</c:v>
                </c:pt>
                <c:pt idx="211">
                  <c:v>-70.795567213583396</c:v>
                </c:pt>
                <c:pt idx="212">
                  <c:v>-69.100815246557531</c:v>
                </c:pt>
                <c:pt idx="213">
                  <c:v>-62.145207052183331</c:v>
                </c:pt>
                <c:pt idx="214">
                  <c:v>-64.17061121342789</c:v>
                </c:pt>
                <c:pt idx="215">
                  <c:v>-73.001573106256885</c:v>
                </c:pt>
                <c:pt idx="216">
                  <c:v>-69.893099043448487</c:v>
                </c:pt>
                <c:pt idx="217">
                  <c:v>-62.80662991135484</c:v>
                </c:pt>
                <c:pt idx="218">
                  <c:v>-70.527836943760718</c:v>
                </c:pt>
                <c:pt idx="219">
                  <c:v>-69.151165047159864</c:v>
                </c:pt>
                <c:pt idx="220">
                  <c:v>-59.469114574859852</c:v>
                </c:pt>
                <c:pt idx="221">
                  <c:v>-67.301891948540785</c:v>
                </c:pt>
                <c:pt idx="222">
                  <c:v>-69.228385824369852</c:v>
                </c:pt>
                <c:pt idx="223">
                  <c:v>-69.260416454741048</c:v>
                </c:pt>
                <c:pt idx="224">
                  <c:v>-93.769074440859342</c:v>
                </c:pt>
                <c:pt idx="225">
                  <c:v>-68.408850509945822</c:v>
                </c:pt>
                <c:pt idx="226">
                  <c:v>-68.680428690775429</c:v>
                </c:pt>
                <c:pt idx="227">
                  <c:v>-66.553273366342481</c:v>
                </c:pt>
                <c:pt idx="228">
                  <c:v>-61.297960377537997</c:v>
                </c:pt>
                <c:pt idx="229">
                  <c:v>-71.520926126684529</c:v>
                </c:pt>
                <c:pt idx="230">
                  <c:v>-59.346994011257856</c:v>
                </c:pt>
                <c:pt idx="231">
                  <c:v>-81.984159371627015</c:v>
                </c:pt>
                <c:pt idx="232">
                  <c:v>-60.334528055815092</c:v>
                </c:pt>
                <c:pt idx="233">
                  <c:v>-69.871191670660167</c:v>
                </c:pt>
                <c:pt idx="234">
                  <c:v>-70.879734726939461</c:v>
                </c:pt>
                <c:pt idx="235">
                  <c:v>-62.800089082482437</c:v>
                </c:pt>
                <c:pt idx="236">
                  <c:v>-73.285809923051232</c:v>
                </c:pt>
                <c:pt idx="237">
                  <c:v>-60.563831907779381</c:v>
                </c:pt>
                <c:pt idx="238">
                  <c:v>-70.164628763388066</c:v>
                </c:pt>
                <c:pt idx="239">
                  <c:v>-61.070894764317551</c:v>
                </c:pt>
                <c:pt idx="240">
                  <c:v>-67.539688729795969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291-4653-BE92-7AEE8D306D27}"/>
            </c:ext>
          </c:extLst>
        </c:ser>
        <c:ser>
          <c:idx val="3"/>
          <c:order val="4"/>
          <c:tx>
            <c:v>18.6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[summary2.xlsx]Summary!$T$4:$T$244</c:f>
              <c:numCache>
                <c:formatCode>General</c:formatCode>
                <c:ptCount val="241"/>
                <c:pt idx="0">
                  <c:v>-62.408098119861315</c:v>
                </c:pt>
                <c:pt idx="1">
                  <c:v>-65.275675016137754</c:v>
                </c:pt>
                <c:pt idx="2">
                  <c:v>-66.250063830423002</c:v>
                </c:pt>
                <c:pt idx="3">
                  <c:v>-62.875485655374852</c:v>
                </c:pt>
                <c:pt idx="4">
                  <c:v>-72.813707172283443</c:v>
                </c:pt>
                <c:pt idx="5">
                  <c:v>-60.372762537824734</c:v>
                </c:pt>
                <c:pt idx="6">
                  <c:v>-64.056660657167512</c:v>
                </c:pt>
                <c:pt idx="7">
                  <c:v>-68.669108460219121</c:v>
                </c:pt>
                <c:pt idx="8">
                  <c:v>-83.58473200024828</c:v>
                </c:pt>
                <c:pt idx="9">
                  <c:v>-67.258674119140679</c:v>
                </c:pt>
                <c:pt idx="10">
                  <c:v>-71.42782889306973</c:v>
                </c:pt>
                <c:pt idx="11">
                  <c:v>-60.470745287514028</c:v>
                </c:pt>
                <c:pt idx="12">
                  <c:v>-91.981713240944245</c:v>
                </c:pt>
                <c:pt idx="13">
                  <c:v>-73.468829330196655</c:v>
                </c:pt>
                <c:pt idx="14">
                  <c:v>-67.610914868156826</c:v>
                </c:pt>
                <c:pt idx="15">
                  <c:v>-67.321019690557719</c:v>
                </c:pt>
                <c:pt idx="16">
                  <c:v>-63.824637195314672</c:v>
                </c:pt>
                <c:pt idx="17">
                  <c:v>-64.406402343519218</c:v>
                </c:pt>
                <c:pt idx="18">
                  <c:v>-65.970330733584575</c:v>
                </c:pt>
                <c:pt idx="19">
                  <c:v>-60.504315093195181</c:v>
                </c:pt>
                <c:pt idx="20">
                  <c:v>-75.299310116694585</c:v>
                </c:pt>
                <c:pt idx="21">
                  <c:v>-72.65781252682622</c:v>
                </c:pt>
                <c:pt idx="22">
                  <c:v>-65.043638163121045</c:v>
                </c:pt>
                <c:pt idx="23">
                  <c:v>-63.737303735674139</c:v>
                </c:pt>
                <c:pt idx="24">
                  <c:v>-66.654624764616855</c:v>
                </c:pt>
                <c:pt idx="25">
                  <c:v>-60.610187760269746</c:v>
                </c:pt>
                <c:pt idx="26">
                  <c:v>-61.697898422975747</c:v>
                </c:pt>
                <c:pt idx="27">
                  <c:v>-57.023462848613782</c:v>
                </c:pt>
                <c:pt idx="28">
                  <c:v>-71.409635671344049</c:v>
                </c:pt>
                <c:pt idx="29">
                  <c:v>-59.408574575215418</c:v>
                </c:pt>
                <c:pt idx="30">
                  <c:v>-61.790839083001366</c:v>
                </c:pt>
                <c:pt idx="31">
                  <c:v>-60.68585302067445</c:v>
                </c:pt>
                <c:pt idx="32">
                  <c:v>-59.075487271789889</c:v>
                </c:pt>
                <c:pt idx="33">
                  <c:v>-62.450107335235067</c:v>
                </c:pt>
                <c:pt idx="34">
                  <c:v>-61.769822069405215</c:v>
                </c:pt>
                <c:pt idx="35">
                  <c:v>-58.453624297427176</c:v>
                </c:pt>
                <c:pt idx="36">
                  <c:v>-66.537243191154715</c:v>
                </c:pt>
                <c:pt idx="37">
                  <c:v>-56.22641925802791</c:v>
                </c:pt>
                <c:pt idx="38">
                  <c:v>-59.043910673809272</c:v>
                </c:pt>
                <c:pt idx="39">
                  <c:v>-61.772014295220679</c:v>
                </c:pt>
                <c:pt idx="40">
                  <c:v>-59.528967194760249</c:v>
                </c:pt>
                <c:pt idx="41">
                  <c:v>-58.347913402968651</c:v>
                </c:pt>
                <c:pt idx="42">
                  <c:v>-65.034032340303654</c:v>
                </c:pt>
                <c:pt idx="43">
                  <c:v>-65.795217112449336</c:v>
                </c:pt>
                <c:pt idx="44">
                  <c:v>-60.060015279295961</c:v>
                </c:pt>
                <c:pt idx="45">
                  <c:v>-70.436920636949381</c:v>
                </c:pt>
                <c:pt idx="46">
                  <c:v>-73.917126330446408</c:v>
                </c:pt>
                <c:pt idx="47">
                  <c:v>-70.437871685861154</c:v>
                </c:pt>
                <c:pt idx="48">
                  <c:v>-78.005580256085651</c:v>
                </c:pt>
                <c:pt idx="49">
                  <c:v>-65.157159462390808</c:v>
                </c:pt>
                <c:pt idx="50">
                  <c:v>-67.93572125342267</c:v>
                </c:pt>
                <c:pt idx="51">
                  <c:v>-72.232682399379982</c:v>
                </c:pt>
                <c:pt idx="52">
                  <c:v>-61.88896424280356</c:v>
                </c:pt>
                <c:pt idx="53">
                  <c:v>-65.034727319335602</c:v>
                </c:pt>
                <c:pt idx="54">
                  <c:v>-61.610724875117818</c:v>
                </c:pt>
                <c:pt idx="55">
                  <c:v>-69.45958147923092</c:v>
                </c:pt>
                <c:pt idx="56">
                  <c:v>-66.22663893431131</c:v>
                </c:pt>
                <c:pt idx="57">
                  <c:v>-64.146425059357668</c:v>
                </c:pt>
                <c:pt idx="58">
                  <c:v>-65.870565577412364</c:v>
                </c:pt>
                <c:pt idx="59">
                  <c:v>-66.749033779459239</c:v>
                </c:pt>
                <c:pt idx="60">
                  <c:v>-65.47919043467472</c:v>
                </c:pt>
                <c:pt idx="61">
                  <c:v>-60.625158818611048</c:v>
                </c:pt>
                <c:pt idx="62">
                  <c:v>-61.520171402780612</c:v>
                </c:pt>
                <c:pt idx="63">
                  <c:v>-60.245962125286574</c:v>
                </c:pt>
                <c:pt idx="64">
                  <c:v>-65.470448149046675</c:v>
                </c:pt>
                <c:pt idx="65">
                  <c:v>-60.262160583593534</c:v>
                </c:pt>
                <c:pt idx="66">
                  <c:v>-69.93480248023306</c:v>
                </c:pt>
                <c:pt idx="67">
                  <c:v>-61.424266257482991</c:v>
                </c:pt>
                <c:pt idx="68">
                  <c:v>-61.637965633738084</c:v>
                </c:pt>
                <c:pt idx="69">
                  <c:v>-65.910728241303758</c:v>
                </c:pt>
                <c:pt idx="70">
                  <c:v>-65.737729149698779</c:v>
                </c:pt>
                <c:pt idx="71">
                  <c:v>-56.842483304012013</c:v>
                </c:pt>
                <c:pt idx="72">
                  <c:v>-55.778730498010042</c:v>
                </c:pt>
                <c:pt idx="73">
                  <c:v>-54.56902065387478</c:v>
                </c:pt>
                <c:pt idx="74">
                  <c:v>-54.64329613235855</c:v>
                </c:pt>
                <c:pt idx="75">
                  <c:v>-52.481899959184545</c:v>
                </c:pt>
                <c:pt idx="76">
                  <c:v>-57.559100976094349</c:v>
                </c:pt>
                <c:pt idx="77">
                  <c:v>-55.288566557867973</c:v>
                </c:pt>
                <c:pt idx="78">
                  <c:v>-52.173864450867448</c:v>
                </c:pt>
                <c:pt idx="79">
                  <c:v>-52.88019478846703</c:v>
                </c:pt>
                <c:pt idx="80">
                  <c:v>-53.63853432721956</c:v>
                </c:pt>
                <c:pt idx="81">
                  <c:v>-49.128690554235398</c:v>
                </c:pt>
                <c:pt idx="82">
                  <c:v>-49.968766435005556</c:v>
                </c:pt>
                <c:pt idx="83">
                  <c:v>-50.214706975819091</c:v>
                </c:pt>
                <c:pt idx="84">
                  <c:v>-48.771144733285865</c:v>
                </c:pt>
                <c:pt idx="85">
                  <c:v>-46.672088537256116</c:v>
                </c:pt>
                <c:pt idx="86">
                  <c:v>-45.852335537402311</c:v>
                </c:pt>
                <c:pt idx="87">
                  <c:v>-45.972418807481198</c:v>
                </c:pt>
                <c:pt idx="88">
                  <c:v>-44.104502309090599</c:v>
                </c:pt>
                <c:pt idx="89">
                  <c:v>-43.47412884337772</c:v>
                </c:pt>
                <c:pt idx="90">
                  <c:v>-42.29094831048257</c:v>
                </c:pt>
                <c:pt idx="91">
                  <c:v>-42.08299064502237</c:v>
                </c:pt>
                <c:pt idx="92">
                  <c:v>-42.224296540123454</c:v>
                </c:pt>
                <c:pt idx="93">
                  <c:v>-40.990634900432077</c:v>
                </c:pt>
                <c:pt idx="94">
                  <c:v>-43.191243099326471</c:v>
                </c:pt>
                <c:pt idx="95">
                  <c:v>-44.174365299683231</c:v>
                </c:pt>
                <c:pt idx="96">
                  <c:v>-45.128371975504713</c:v>
                </c:pt>
                <c:pt idx="97">
                  <c:v>-43.883233521676978</c:v>
                </c:pt>
                <c:pt idx="98">
                  <c:v>-42.426186350247292</c:v>
                </c:pt>
                <c:pt idx="99">
                  <c:v>-42.395486929767728</c:v>
                </c:pt>
                <c:pt idx="100">
                  <c:v>-43.146353532945575</c:v>
                </c:pt>
                <c:pt idx="101">
                  <c:v>-42.895192465169622</c:v>
                </c:pt>
                <c:pt idx="102">
                  <c:v>-40.591287085702184</c:v>
                </c:pt>
                <c:pt idx="103">
                  <c:v>-38.485940892696327</c:v>
                </c:pt>
                <c:pt idx="104">
                  <c:v>-36.366571303565294</c:v>
                </c:pt>
                <c:pt idx="105">
                  <c:v>-35.302635633255449</c:v>
                </c:pt>
                <c:pt idx="106">
                  <c:v>-34.227320695596795</c:v>
                </c:pt>
                <c:pt idx="107">
                  <c:v>-33.236856579198836</c:v>
                </c:pt>
                <c:pt idx="108">
                  <c:v>-32.53078542553336</c:v>
                </c:pt>
                <c:pt idx="109">
                  <c:v>-31.317487672568312</c:v>
                </c:pt>
                <c:pt idx="110">
                  <c:v>-30.791415720284355</c:v>
                </c:pt>
                <c:pt idx="111">
                  <c:v>-30.648414310629661</c:v>
                </c:pt>
                <c:pt idx="112">
                  <c:v>-31.036716436175638</c:v>
                </c:pt>
                <c:pt idx="113">
                  <c:v>-32.2345519242797</c:v>
                </c:pt>
                <c:pt idx="114">
                  <c:v>-34.166021793491943</c:v>
                </c:pt>
                <c:pt idx="115">
                  <c:v>-35.305780252804531</c:v>
                </c:pt>
                <c:pt idx="116">
                  <c:v>-35.308852594287046</c:v>
                </c:pt>
                <c:pt idx="117">
                  <c:v>-33.772345178696462</c:v>
                </c:pt>
                <c:pt idx="118">
                  <c:v>-32.920116626629074</c:v>
                </c:pt>
                <c:pt idx="119">
                  <c:v>-32.689855173114609</c:v>
                </c:pt>
                <c:pt idx="120">
                  <c:v>-33.838686063360051</c:v>
                </c:pt>
                <c:pt idx="121">
                  <c:v>-36.105440902437287</c:v>
                </c:pt>
                <c:pt idx="122">
                  <c:v>-38.686920016036737</c:v>
                </c:pt>
                <c:pt idx="123">
                  <c:v>-37.405990817498036</c:v>
                </c:pt>
                <c:pt idx="124">
                  <c:v>-33.908173977512739</c:v>
                </c:pt>
                <c:pt idx="125">
                  <c:v>-31.954015248044996</c:v>
                </c:pt>
                <c:pt idx="126">
                  <c:v>-30.310480835305185</c:v>
                </c:pt>
                <c:pt idx="127">
                  <c:v>-29.937045883197491</c:v>
                </c:pt>
                <c:pt idx="128">
                  <c:v>-30.030059300559344</c:v>
                </c:pt>
                <c:pt idx="129">
                  <c:v>-31.025615063650662</c:v>
                </c:pt>
                <c:pt idx="130">
                  <c:v>-32.51118742503283</c:v>
                </c:pt>
                <c:pt idx="131">
                  <c:v>-34.205989409771512</c:v>
                </c:pt>
                <c:pt idx="132">
                  <c:v>-35.677964955480995</c:v>
                </c:pt>
                <c:pt idx="133">
                  <c:v>-36.769053355652851</c:v>
                </c:pt>
                <c:pt idx="134">
                  <c:v>-38.563558106144107</c:v>
                </c:pt>
                <c:pt idx="135">
                  <c:v>-40.785224933821951</c:v>
                </c:pt>
                <c:pt idx="136">
                  <c:v>-45.11699400583452</c:v>
                </c:pt>
                <c:pt idx="137">
                  <c:v>-50.199765192074771</c:v>
                </c:pt>
                <c:pt idx="138">
                  <c:v>-47.004313401657285</c:v>
                </c:pt>
                <c:pt idx="139">
                  <c:v>-45.152633082059843</c:v>
                </c:pt>
                <c:pt idx="140">
                  <c:v>-44.204538400682232</c:v>
                </c:pt>
                <c:pt idx="141">
                  <c:v>-46.35633032968061</c:v>
                </c:pt>
                <c:pt idx="142">
                  <c:v>-45.714781018541572</c:v>
                </c:pt>
                <c:pt idx="143">
                  <c:v>-43.880001029871103</c:v>
                </c:pt>
                <c:pt idx="144">
                  <c:v>-41.389358488274176</c:v>
                </c:pt>
                <c:pt idx="145">
                  <c:v>-40.467873747066072</c:v>
                </c:pt>
                <c:pt idx="146">
                  <c:v>-40.696465871124772</c:v>
                </c:pt>
                <c:pt idx="147">
                  <c:v>-40.600421541135539</c:v>
                </c:pt>
                <c:pt idx="148">
                  <c:v>-41.451523580715367</c:v>
                </c:pt>
                <c:pt idx="149">
                  <c:v>-42.648859701742573</c:v>
                </c:pt>
                <c:pt idx="150">
                  <c:v>-44.278010442537926</c:v>
                </c:pt>
                <c:pt idx="151">
                  <c:v>-45.403833908522735</c:v>
                </c:pt>
                <c:pt idx="152">
                  <c:v>-45.36192927493618</c:v>
                </c:pt>
                <c:pt idx="153">
                  <c:v>-46.443446527882983</c:v>
                </c:pt>
                <c:pt idx="154">
                  <c:v>-47.367969833165276</c:v>
                </c:pt>
                <c:pt idx="155">
                  <c:v>-50.511154809712096</c:v>
                </c:pt>
                <c:pt idx="156">
                  <c:v>-54.23259927796888</c:v>
                </c:pt>
                <c:pt idx="157">
                  <c:v>-51.141137473311076</c:v>
                </c:pt>
                <c:pt idx="158">
                  <c:v>-51.898674475330672</c:v>
                </c:pt>
                <c:pt idx="159">
                  <c:v>-54.426286784798101</c:v>
                </c:pt>
                <c:pt idx="160">
                  <c:v>-52.31640778043851</c:v>
                </c:pt>
                <c:pt idx="161">
                  <c:v>-55.537271532149084</c:v>
                </c:pt>
                <c:pt idx="162">
                  <c:v>-55.423830838812798</c:v>
                </c:pt>
                <c:pt idx="163">
                  <c:v>-55.737742683358654</c:v>
                </c:pt>
                <c:pt idx="164">
                  <c:v>-54.095104816250135</c:v>
                </c:pt>
                <c:pt idx="165">
                  <c:v>-53.644573897273908</c:v>
                </c:pt>
                <c:pt idx="166">
                  <c:v>-56.420077003269377</c:v>
                </c:pt>
                <c:pt idx="167">
                  <c:v>-56.694293244082125</c:v>
                </c:pt>
                <c:pt idx="168">
                  <c:v>-54.305228668694809</c:v>
                </c:pt>
                <c:pt idx="169">
                  <c:v>-56.708276517244578</c:v>
                </c:pt>
                <c:pt idx="170">
                  <c:v>-64.395350885320212</c:v>
                </c:pt>
                <c:pt idx="171">
                  <c:v>-59.275969094478548</c:v>
                </c:pt>
                <c:pt idx="172">
                  <c:v>-72.029155865326672</c:v>
                </c:pt>
                <c:pt idx="173">
                  <c:v>-63.888088535406659</c:v>
                </c:pt>
                <c:pt idx="174">
                  <c:v>-68.096463547250181</c:v>
                </c:pt>
                <c:pt idx="175">
                  <c:v>-65.004992206895551</c:v>
                </c:pt>
                <c:pt idx="176">
                  <c:v>-61.600468709186508</c:v>
                </c:pt>
                <c:pt idx="177">
                  <c:v>-64.85285528461155</c:v>
                </c:pt>
                <c:pt idx="178">
                  <c:v>-60.495005838842197</c:v>
                </c:pt>
                <c:pt idx="179">
                  <c:v>-64.013843066628738</c:v>
                </c:pt>
                <c:pt idx="180">
                  <c:v>-63.088226661724697</c:v>
                </c:pt>
                <c:pt idx="181">
                  <c:v>-73.046322874866917</c:v>
                </c:pt>
                <c:pt idx="182">
                  <c:v>-64.260048226174021</c:v>
                </c:pt>
                <c:pt idx="183">
                  <c:v>-66.052574234259069</c:v>
                </c:pt>
                <c:pt idx="184">
                  <c:v>-63.508785093184621</c:v>
                </c:pt>
                <c:pt idx="185">
                  <c:v>-76.03829897503087</c:v>
                </c:pt>
                <c:pt idx="186">
                  <c:v>-59.836121052313892</c:v>
                </c:pt>
                <c:pt idx="187">
                  <c:v>-69.258968446967032</c:v>
                </c:pt>
                <c:pt idx="188">
                  <c:v>-60.676261703386267</c:v>
                </c:pt>
                <c:pt idx="189">
                  <c:v>-61.546953257202411</c:v>
                </c:pt>
                <c:pt idx="190">
                  <c:v>-70.921917220101605</c:v>
                </c:pt>
                <c:pt idx="191">
                  <c:v>-63.975988511384777</c:v>
                </c:pt>
                <c:pt idx="192">
                  <c:v>-60.576850804781166</c:v>
                </c:pt>
                <c:pt idx="193">
                  <c:v>-63.462373594710577</c:v>
                </c:pt>
                <c:pt idx="194">
                  <c:v>-63.792294074160814</c:v>
                </c:pt>
                <c:pt idx="195">
                  <c:v>-66.904714404755978</c:v>
                </c:pt>
                <c:pt idx="196">
                  <c:v>-67.210595365646412</c:v>
                </c:pt>
                <c:pt idx="197">
                  <c:v>-59.219132247591382</c:v>
                </c:pt>
                <c:pt idx="198">
                  <c:v>-65.66410881555511</c:v>
                </c:pt>
                <c:pt idx="199">
                  <c:v>-63.59493318400785</c:v>
                </c:pt>
                <c:pt idx="200">
                  <c:v>-60.840340949183648</c:v>
                </c:pt>
                <c:pt idx="201">
                  <c:v>-65.23487989592202</c:v>
                </c:pt>
                <c:pt idx="202">
                  <c:v>-65.132663282011592</c:v>
                </c:pt>
                <c:pt idx="203">
                  <c:v>-71.371929315305806</c:v>
                </c:pt>
                <c:pt idx="204">
                  <c:v>-57.199003506393176</c:v>
                </c:pt>
                <c:pt idx="205">
                  <c:v>-75.315007957379962</c:v>
                </c:pt>
                <c:pt idx="206">
                  <c:v>-67.646813022906585</c:v>
                </c:pt>
                <c:pt idx="207">
                  <c:v>-73.646035180347965</c:v>
                </c:pt>
                <c:pt idx="208">
                  <c:v>-67.17919027052983</c:v>
                </c:pt>
                <c:pt idx="209">
                  <c:v>-62.650254228752338</c:v>
                </c:pt>
                <c:pt idx="210">
                  <c:v>-59.453681117517924</c:v>
                </c:pt>
                <c:pt idx="211">
                  <c:v>-55.511665624784335</c:v>
                </c:pt>
                <c:pt idx="212">
                  <c:v>-65.239572671767661</c:v>
                </c:pt>
                <c:pt idx="213">
                  <c:v>-56.864250685071333</c:v>
                </c:pt>
                <c:pt idx="214">
                  <c:v>-63.391938563686743</c:v>
                </c:pt>
                <c:pt idx="215">
                  <c:v>-65.821546821461041</c:v>
                </c:pt>
                <c:pt idx="216">
                  <c:v>-64.148235701928684</c:v>
                </c:pt>
                <c:pt idx="217">
                  <c:v>-61.924666295748118</c:v>
                </c:pt>
                <c:pt idx="218">
                  <c:v>-65.162420738440716</c:v>
                </c:pt>
                <c:pt idx="219">
                  <c:v>-63.163484761424989</c:v>
                </c:pt>
                <c:pt idx="220">
                  <c:v>-69.53378327243658</c:v>
                </c:pt>
                <c:pt idx="221">
                  <c:v>-70.454302491926214</c:v>
                </c:pt>
                <c:pt idx="222">
                  <c:v>-63.743100923524089</c:v>
                </c:pt>
                <c:pt idx="223">
                  <c:v>-65.570206495100052</c:v>
                </c:pt>
                <c:pt idx="224">
                  <c:v>-60.565306620522669</c:v>
                </c:pt>
                <c:pt idx="225">
                  <c:v>-63.832618813085354</c:v>
                </c:pt>
                <c:pt idx="226">
                  <c:v>-65.867861679605042</c:v>
                </c:pt>
                <c:pt idx="227">
                  <c:v>-69.116964315254691</c:v>
                </c:pt>
                <c:pt idx="228">
                  <c:v>-72.552579484346253</c:v>
                </c:pt>
                <c:pt idx="229">
                  <c:v>-64.127641399709205</c:v>
                </c:pt>
                <c:pt idx="230">
                  <c:v>-70.221829108391063</c:v>
                </c:pt>
                <c:pt idx="231">
                  <c:v>-65.06192864097396</c:v>
                </c:pt>
                <c:pt idx="232">
                  <c:v>-69.711142033674605</c:v>
                </c:pt>
                <c:pt idx="233">
                  <c:v>-63.508070149153518</c:v>
                </c:pt>
                <c:pt idx="234">
                  <c:v>-66.008461966456196</c:v>
                </c:pt>
                <c:pt idx="235">
                  <c:v>-66.540047344136127</c:v>
                </c:pt>
                <c:pt idx="236">
                  <c:v>-65.973244822537211</c:v>
                </c:pt>
                <c:pt idx="237">
                  <c:v>-71.299991666643379</c:v>
                </c:pt>
                <c:pt idx="238">
                  <c:v>-81.400025769339891</c:v>
                </c:pt>
                <c:pt idx="239">
                  <c:v>-69.41402280715495</c:v>
                </c:pt>
                <c:pt idx="240">
                  <c:v>-63.837417301470417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291-4653-BE92-7AEE8D306D27}"/>
            </c:ext>
          </c:extLst>
        </c:ser>
        <c:ser>
          <c:idx val="4"/>
          <c:order val="5"/>
          <c:tx>
            <c:v>19</c:v>
          </c:tx>
          <c:spPr>
            <a:ln w="22225"/>
          </c:spPr>
          <c:marker>
            <c:symbol val="none"/>
          </c:marker>
          <c:xVal>
            <c:numRef>
              <c:f>[summary2.xlsx]Summary!$A$4:$A$244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[summary2.xlsx]Summary!$V$4:$V$244</c:f>
              <c:numCache>
                <c:formatCode>General</c:formatCode>
                <c:ptCount val="241"/>
                <c:pt idx="0">
                  <c:v>-80.730982852709971</c:v>
                </c:pt>
                <c:pt idx="1">
                  <c:v>-65.420442282903807</c:v>
                </c:pt>
                <c:pt idx="2">
                  <c:v>-66.772416158315565</c:v>
                </c:pt>
                <c:pt idx="3">
                  <c:v>-76.3144106449151</c:v>
                </c:pt>
                <c:pt idx="4">
                  <c:v>-74.700174407840024</c:v>
                </c:pt>
                <c:pt idx="5">
                  <c:v>-66.90063417486995</c:v>
                </c:pt>
                <c:pt idx="6">
                  <c:v>-68.339275233161132</c:v>
                </c:pt>
                <c:pt idx="7">
                  <c:v>-72.601334519636112</c:v>
                </c:pt>
                <c:pt idx="8">
                  <c:v>-75.116052471655536</c:v>
                </c:pt>
                <c:pt idx="9">
                  <c:v>-76.04965128528211</c:v>
                </c:pt>
                <c:pt idx="10">
                  <c:v>-72.696974395473788</c:v>
                </c:pt>
                <c:pt idx="11">
                  <c:v>-63.863181592833151</c:v>
                </c:pt>
                <c:pt idx="12">
                  <c:v>-75.411535787193188</c:v>
                </c:pt>
                <c:pt idx="13">
                  <c:v>-70.146084678517866</c:v>
                </c:pt>
                <c:pt idx="14">
                  <c:v>-71.178515051062348</c:v>
                </c:pt>
                <c:pt idx="15">
                  <c:v>-65.991647825062685</c:v>
                </c:pt>
                <c:pt idx="16">
                  <c:v>-71.004654866725289</c:v>
                </c:pt>
                <c:pt idx="17">
                  <c:v>-71.667539585930967</c:v>
                </c:pt>
                <c:pt idx="18">
                  <c:v>-73.86040708673633</c:v>
                </c:pt>
                <c:pt idx="19">
                  <c:v>-73.000823918951525</c:v>
                </c:pt>
                <c:pt idx="20">
                  <c:v>-77.295564442625192</c:v>
                </c:pt>
                <c:pt idx="21">
                  <c:v>-71.127657444134087</c:v>
                </c:pt>
                <c:pt idx="22">
                  <c:v>-72.79987453976436</c:v>
                </c:pt>
                <c:pt idx="23">
                  <c:v>-70.511089758604342</c:v>
                </c:pt>
                <c:pt idx="24">
                  <c:v>-63.47887994348924</c:v>
                </c:pt>
                <c:pt idx="25">
                  <c:v>-73.977419717818123</c:v>
                </c:pt>
                <c:pt idx="26">
                  <c:v>-66.302856447080487</c:v>
                </c:pt>
                <c:pt idx="27">
                  <c:v>-67.412010946819493</c:v>
                </c:pt>
                <c:pt idx="28">
                  <c:v>-70.427633533223727</c:v>
                </c:pt>
                <c:pt idx="29">
                  <c:v>-64.007432976850325</c:v>
                </c:pt>
                <c:pt idx="30">
                  <c:v>-64.866798679710456</c:v>
                </c:pt>
                <c:pt idx="31">
                  <c:v>-79.510919211009238</c:v>
                </c:pt>
                <c:pt idx="32">
                  <c:v>-66.559833087631901</c:v>
                </c:pt>
                <c:pt idx="33">
                  <c:v>-69.026530609643345</c:v>
                </c:pt>
                <c:pt idx="34">
                  <c:v>-67.543003498456628</c:v>
                </c:pt>
                <c:pt idx="35">
                  <c:v>-71.986767643011063</c:v>
                </c:pt>
                <c:pt idx="36">
                  <c:v>-65.448266140440523</c:v>
                </c:pt>
                <c:pt idx="37">
                  <c:v>-66.644892245191002</c:v>
                </c:pt>
                <c:pt idx="38">
                  <c:v>-64.796039508672777</c:v>
                </c:pt>
                <c:pt idx="39">
                  <c:v>-65.467584891433333</c:v>
                </c:pt>
                <c:pt idx="40">
                  <c:v>-66.809766467169894</c:v>
                </c:pt>
                <c:pt idx="41">
                  <c:v>-70.284163771888856</c:v>
                </c:pt>
                <c:pt idx="42">
                  <c:v>-68.588315435986786</c:v>
                </c:pt>
                <c:pt idx="43">
                  <c:v>-61.20493715615914</c:v>
                </c:pt>
                <c:pt idx="44">
                  <c:v>-66.269724237980469</c:v>
                </c:pt>
                <c:pt idx="45">
                  <c:v>-74.547884035501838</c:v>
                </c:pt>
                <c:pt idx="46">
                  <c:v>-75.761901370949957</c:v>
                </c:pt>
                <c:pt idx="47">
                  <c:v>-65.141117811358626</c:v>
                </c:pt>
                <c:pt idx="48">
                  <c:v>-61.77923437587993</c:v>
                </c:pt>
                <c:pt idx="49">
                  <c:v>-69.263811596868976</c:v>
                </c:pt>
                <c:pt idx="50">
                  <c:v>-67.419893833917499</c:v>
                </c:pt>
                <c:pt idx="51">
                  <c:v>-66.459852607672644</c:v>
                </c:pt>
                <c:pt idx="52">
                  <c:v>-66.985734656071344</c:v>
                </c:pt>
                <c:pt idx="53">
                  <c:v>-77.253774680807766</c:v>
                </c:pt>
                <c:pt idx="54">
                  <c:v>-68.242107844111658</c:v>
                </c:pt>
                <c:pt idx="55">
                  <c:v>-65.978562019354044</c:v>
                </c:pt>
                <c:pt idx="56">
                  <c:v>-64.551396012880261</c:v>
                </c:pt>
                <c:pt idx="57">
                  <c:v>-64.019031897829151</c:v>
                </c:pt>
                <c:pt idx="58">
                  <c:v>-65.15667387450533</c:v>
                </c:pt>
                <c:pt idx="59">
                  <c:v>-61.200957589064892</c:v>
                </c:pt>
                <c:pt idx="60">
                  <c:v>-59.726789460910119</c:v>
                </c:pt>
                <c:pt idx="61">
                  <c:v>-64.803860514598469</c:v>
                </c:pt>
                <c:pt idx="62">
                  <c:v>-71.095640085527066</c:v>
                </c:pt>
                <c:pt idx="63">
                  <c:v>-73.575446764747412</c:v>
                </c:pt>
                <c:pt idx="64">
                  <c:v>-66.495507777014666</c:v>
                </c:pt>
                <c:pt idx="65">
                  <c:v>-67.0932543039888</c:v>
                </c:pt>
                <c:pt idx="66">
                  <c:v>-59.008612550903798</c:v>
                </c:pt>
                <c:pt idx="67">
                  <c:v>-62.446424877711259</c:v>
                </c:pt>
                <c:pt idx="68">
                  <c:v>-58.318940312295581</c:v>
                </c:pt>
                <c:pt idx="69">
                  <c:v>-60.048823831028777</c:v>
                </c:pt>
                <c:pt idx="70">
                  <c:v>-60.347717004303583</c:v>
                </c:pt>
                <c:pt idx="71">
                  <c:v>-58.783623976016635</c:v>
                </c:pt>
                <c:pt idx="72">
                  <c:v>-54.857691114010642</c:v>
                </c:pt>
                <c:pt idx="73">
                  <c:v>-57.002650645276454</c:v>
                </c:pt>
                <c:pt idx="74">
                  <c:v>-57.051542293442246</c:v>
                </c:pt>
                <c:pt idx="75">
                  <c:v>-54.862245005522247</c:v>
                </c:pt>
                <c:pt idx="76">
                  <c:v>-54.348197030016451</c:v>
                </c:pt>
                <c:pt idx="77">
                  <c:v>-58.260962710100777</c:v>
                </c:pt>
                <c:pt idx="78">
                  <c:v>-55.772420836430264</c:v>
                </c:pt>
                <c:pt idx="79">
                  <c:v>-57.263243727800337</c:v>
                </c:pt>
                <c:pt idx="80">
                  <c:v>-54.696810352895369</c:v>
                </c:pt>
                <c:pt idx="81">
                  <c:v>-53.515213220860765</c:v>
                </c:pt>
                <c:pt idx="82">
                  <c:v>-53.085427912665665</c:v>
                </c:pt>
                <c:pt idx="83">
                  <c:v>-54.063530951462219</c:v>
                </c:pt>
                <c:pt idx="84">
                  <c:v>-52.654157708807517</c:v>
                </c:pt>
                <c:pt idx="85">
                  <c:v>-53.098258002713372</c:v>
                </c:pt>
                <c:pt idx="86">
                  <c:v>-49.788924330885472</c:v>
                </c:pt>
                <c:pt idx="87">
                  <c:v>-48.734195410692415</c:v>
                </c:pt>
                <c:pt idx="88">
                  <c:v>-47.141848805956577</c:v>
                </c:pt>
                <c:pt idx="89">
                  <c:v>-46.971179749800854</c:v>
                </c:pt>
                <c:pt idx="90">
                  <c:v>-45.50086006926437</c:v>
                </c:pt>
                <c:pt idx="91">
                  <c:v>-44.866826446284321</c:v>
                </c:pt>
                <c:pt idx="92">
                  <c:v>-43.095560133226947</c:v>
                </c:pt>
                <c:pt idx="93">
                  <c:v>-40.975768688312336</c:v>
                </c:pt>
                <c:pt idx="94">
                  <c:v>-40.189820622837523</c:v>
                </c:pt>
                <c:pt idx="95">
                  <c:v>-39.912610780119465</c:v>
                </c:pt>
                <c:pt idx="96">
                  <c:v>-40.912144386397109</c:v>
                </c:pt>
                <c:pt idx="97">
                  <c:v>-42.477886378822433</c:v>
                </c:pt>
                <c:pt idx="98">
                  <c:v>-45.944055376219275</c:v>
                </c:pt>
                <c:pt idx="99">
                  <c:v>-46.237545047406705</c:v>
                </c:pt>
                <c:pt idx="100">
                  <c:v>-43.532282464330542</c:v>
                </c:pt>
                <c:pt idx="101">
                  <c:v>-40.530590529024842</c:v>
                </c:pt>
                <c:pt idx="102">
                  <c:v>-39.345628534799523</c:v>
                </c:pt>
                <c:pt idx="103">
                  <c:v>-38.604247468254023</c:v>
                </c:pt>
                <c:pt idx="104">
                  <c:v>-38.357032525431286</c:v>
                </c:pt>
                <c:pt idx="105">
                  <c:v>-37.881553037478618</c:v>
                </c:pt>
                <c:pt idx="106">
                  <c:v>-36.365732837566014</c:v>
                </c:pt>
                <c:pt idx="107">
                  <c:v>-35.292819446569432</c:v>
                </c:pt>
                <c:pt idx="108">
                  <c:v>-34.153869301926306</c:v>
                </c:pt>
                <c:pt idx="109">
                  <c:v>-32.737030006886805</c:v>
                </c:pt>
                <c:pt idx="110">
                  <c:v>-31.786238825160737</c:v>
                </c:pt>
                <c:pt idx="111">
                  <c:v>-30.994305401879295</c:v>
                </c:pt>
                <c:pt idx="112">
                  <c:v>-30.570985505628975</c:v>
                </c:pt>
                <c:pt idx="113">
                  <c:v>-30.963301359148929</c:v>
                </c:pt>
                <c:pt idx="114">
                  <c:v>-31.681927942843487</c:v>
                </c:pt>
                <c:pt idx="115">
                  <c:v>-32.78188119148767</c:v>
                </c:pt>
                <c:pt idx="116">
                  <c:v>-33.48908081166924</c:v>
                </c:pt>
                <c:pt idx="117">
                  <c:v>-33.145825959744577</c:v>
                </c:pt>
                <c:pt idx="118">
                  <c:v>-32.245131212920825</c:v>
                </c:pt>
                <c:pt idx="119">
                  <c:v>-31.938464320850663</c:v>
                </c:pt>
                <c:pt idx="120">
                  <c:v>-32.987539131181826</c:v>
                </c:pt>
                <c:pt idx="121">
                  <c:v>-35.103603309108344</c:v>
                </c:pt>
                <c:pt idx="122">
                  <c:v>-37.975614425672767</c:v>
                </c:pt>
                <c:pt idx="123">
                  <c:v>-40.315763913848187</c:v>
                </c:pt>
                <c:pt idx="124">
                  <c:v>-40.638121207166591</c:v>
                </c:pt>
                <c:pt idx="125">
                  <c:v>-39.148848281731453</c:v>
                </c:pt>
                <c:pt idx="126">
                  <c:v>-36.255875947045851</c:v>
                </c:pt>
                <c:pt idx="127">
                  <c:v>-33.866094722092278</c:v>
                </c:pt>
                <c:pt idx="128">
                  <c:v>-31.972805984407636</c:v>
                </c:pt>
                <c:pt idx="129">
                  <c:v>-30.099392013773105</c:v>
                </c:pt>
                <c:pt idx="130">
                  <c:v>-29.48346527961921</c:v>
                </c:pt>
                <c:pt idx="131">
                  <c:v>-29.287039914962662</c:v>
                </c:pt>
                <c:pt idx="132">
                  <c:v>-29.618166080593859</c:v>
                </c:pt>
                <c:pt idx="133">
                  <c:v>-30.391684918236407</c:v>
                </c:pt>
                <c:pt idx="134">
                  <c:v>-31.202573158164085</c:v>
                </c:pt>
                <c:pt idx="135">
                  <c:v>-32.061652759566144</c:v>
                </c:pt>
                <c:pt idx="136">
                  <c:v>-32.551749820831319</c:v>
                </c:pt>
                <c:pt idx="137">
                  <c:v>-33.446376452944172</c:v>
                </c:pt>
                <c:pt idx="138">
                  <c:v>-35.487766139477813</c:v>
                </c:pt>
                <c:pt idx="139">
                  <c:v>-38.669371468976657</c:v>
                </c:pt>
                <c:pt idx="140">
                  <c:v>-41.335387925186829</c:v>
                </c:pt>
                <c:pt idx="141">
                  <c:v>-39.460758532683599</c:v>
                </c:pt>
                <c:pt idx="142">
                  <c:v>-37.408988080126925</c:v>
                </c:pt>
                <c:pt idx="143">
                  <c:v>-36.803104149279179</c:v>
                </c:pt>
                <c:pt idx="144">
                  <c:v>-36.589600177860071</c:v>
                </c:pt>
                <c:pt idx="145">
                  <c:v>-38.125481849015294</c:v>
                </c:pt>
                <c:pt idx="146">
                  <c:v>-40.37934992307185</c:v>
                </c:pt>
                <c:pt idx="147">
                  <c:v>-41.985069271447053</c:v>
                </c:pt>
                <c:pt idx="148">
                  <c:v>-44.645048388642728</c:v>
                </c:pt>
                <c:pt idx="149">
                  <c:v>-46.047280840435263</c:v>
                </c:pt>
                <c:pt idx="150">
                  <c:v>-47.850061818470607</c:v>
                </c:pt>
                <c:pt idx="151">
                  <c:v>-48.557062080750804</c:v>
                </c:pt>
                <c:pt idx="152">
                  <c:v>-48.817301042080423</c:v>
                </c:pt>
                <c:pt idx="153">
                  <c:v>-51.880657799803522</c:v>
                </c:pt>
                <c:pt idx="154">
                  <c:v>-51.160354841095334</c:v>
                </c:pt>
                <c:pt idx="155">
                  <c:v>-50.275370994924785</c:v>
                </c:pt>
                <c:pt idx="156">
                  <c:v>-53.143191179394059</c:v>
                </c:pt>
                <c:pt idx="157">
                  <c:v>-51.483948746080522</c:v>
                </c:pt>
                <c:pt idx="158">
                  <c:v>-52.227596915026183</c:v>
                </c:pt>
                <c:pt idx="159">
                  <c:v>-53.62687567297273</c:v>
                </c:pt>
                <c:pt idx="160">
                  <c:v>-55.425700970625265</c:v>
                </c:pt>
                <c:pt idx="161">
                  <c:v>-56.897743483107035</c:v>
                </c:pt>
                <c:pt idx="162">
                  <c:v>-54.504261281366283</c:v>
                </c:pt>
                <c:pt idx="163">
                  <c:v>-52.104006700654296</c:v>
                </c:pt>
                <c:pt idx="164">
                  <c:v>-54.332416008474638</c:v>
                </c:pt>
                <c:pt idx="165">
                  <c:v>-53.490611139787482</c:v>
                </c:pt>
                <c:pt idx="166">
                  <c:v>-57.001746093915891</c:v>
                </c:pt>
                <c:pt idx="167">
                  <c:v>-56.750645045072034</c:v>
                </c:pt>
                <c:pt idx="168">
                  <c:v>-56.624716290965068</c:v>
                </c:pt>
                <c:pt idx="169">
                  <c:v>-55.89664864498463</c:v>
                </c:pt>
                <c:pt idx="170">
                  <c:v>-56.930170667470755</c:v>
                </c:pt>
                <c:pt idx="171">
                  <c:v>-56.376507432347623</c:v>
                </c:pt>
                <c:pt idx="172">
                  <c:v>-57.074032141612001</c:v>
                </c:pt>
                <c:pt idx="173">
                  <c:v>-61.470873054305791</c:v>
                </c:pt>
                <c:pt idx="174">
                  <c:v>-66.784159640495048</c:v>
                </c:pt>
                <c:pt idx="175">
                  <c:v>-63.528244107778896</c:v>
                </c:pt>
                <c:pt idx="176">
                  <c:v>-64.279635484972616</c:v>
                </c:pt>
                <c:pt idx="177">
                  <c:v>-65.36711945760392</c:v>
                </c:pt>
                <c:pt idx="178">
                  <c:v>-59.184638891731161</c:v>
                </c:pt>
                <c:pt idx="179">
                  <c:v>-58.888949087422908</c:v>
                </c:pt>
                <c:pt idx="180">
                  <c:v>-59.474973623633836</c:v>
                </c:pt>
                <c:pt idx="181">
                  <c:v>-62.69057694534289</c:v>
                </c:pt>
                <c:pt idx="182">
                  <c:v>-63.905522866555692</c:v>
                </c:pt>
                <c:pt idx="183">
                  <c:v>-68.932478768438628</c:v>
                </c:pt>
                <c:pt idx="184">
                  <c:v>-70.59531448891957</c:v>
                </c:pt>
                <c:pt idx="185">
                  <c:v>-64.33892727674089</c:v>
                </c:pt>
                <c:pt idx="186">
                  <c:v>-60.911832662564116</c:v>
                </c:pt>
                <c:pt idx="187">
                  <c:v>-69.03548438006716</c:v>
                </c:pt>
                <c:pt idx="188">
                  <c:v>-72.793330636194923</c:v>
                </c:pt>
                <c:pt idx="189">
                  <c:v>-62.864983759452151</c:v>
                </c:pt>
                <c:pt idx="190">
                  <c:v>-65.349526301632579</c:v>
                </c:pt>
                <c:pt idx="191">
                  <c:v>-62.224455574712387</c:v>
                </c:pt>
                <c:pt idx="192">
                  <c:v>-63.937590285601566</c:v>
                </c:pt>
                <c:pt idx="193">
                  <c:v>-64.435981524487971</c:v>
                </c:pt>
                <c:pt idx="194">
                  <c:v>-62.267299982565781</c:v>
                </c:pt>
                <c:pt idx="195">
                  <c:v>-66.050697020588146</c:v>
                </c:pt>
                <c:pt idx="196">
                  <c:v>-64.08240411309508</c:v>
                </c:pt>
                <c:pt idx="197">
                  <c:v>-67.436692896385566</c:v>
                </c:pt>
                <c:pt idx="198">
                  <c:v>-63.10707875473873</c:v>
                </c:pt>
                <c:pt idx="199">
                  <c:v>-68.107963459508113</c:v>
                </c:pt>
                <c:pt idx="200">
                  <c:v>-71.575865528952392</c:v>
                </c:pt>
                <c:pt idx="201">
                  <c:v>-63.00955506842616</c:v>
                </c:pt>
                <c:pt idx="202">
                  <c:v>-61.968189412913667</c:v>
                </c:pt>
                <c:pt idx="203">
                  <c:v>-81.273224317732286</c:v>
                </c:pt>
                <c:pt idx="204">
                  <c:v>-67.942932546915216</c:v>
                </c:pt>
                <c:pt idx="205">
                  <c:v>-63.192367877744154</c:v>
                </c:pt>
                <c:pt idx="206">
                  <c:v>-72.886837778199663</c:v>
                </c:pt>
                <c:pt idx="207">
                  <c:v>-64.857875603856215</c:v>
                </c:pt>
                <c:pt idx="208">
                  <c:v>-64.936687621259495</c:v>
                </c:pt>
                <c:pt idx="209">
                  <c:v>-65.802695609921869</c:v>
                </c:pt>
                <c:pt idx="210">
                  <c:v>-75.669577053111638</c:v>
                </c:pt>
                <c:pt idx="211">
                  <c:v>-61.895308230825698</c:v>
                </c:pt>
                <c:pt idx="212">
                  <c:v>-64.102452196060455</c:v>
                </c:pt>
                <c:pt idx="213">
                  <c:v>-72.143867204699291</c:v>
                </c:pt>
                <c:pt idx="214">
                  <c:v>-61.383088654117834</c:v>
                </c:pt>
                <c:pt idx="215">
                  <c:v>-75.419306803280193</c:v>
                </c:pt>
                <c:pt idx="216">
                  <c:v>-67.977872277981973</c:v>
                </c:pt>
                <c:pt idx="217">
                  <c:v>-66.199752312575811</c:v>
                </c:pt>
                <c:pt idx="218">
                  <c:v>-67.741957294588829</c:v>
                </c:pt>
                <c:pt idx="219">
                  <c:v>-66.380753354846945</c:v>
                </c:pt>
                <c:pt idx="220">
                  <c:v>-59.972726722946796</c:v>
                </c:pt>
                <c:pt idx="221">
                  <c:v>-66.677824370605407</c:v>
                </c:pt>
                <c:pt idx="222">
                  <c:v>-63.821591281230887</c:v>
                </c:pt>
                <c:pt idx="223">
                  <c:v>-62.032341938481444</c:v>
                </c:pt>
                <c:pt idx="224">
                  <c:v>-60.283124408692153</c:v>
                </c:pt>
                <c:pt idx="225">
                  <c:v>-65.86758531907148</c:v>
                </c:pt>
                <c:pt idx="226">
                  <c:v>-59.264972640400792</c:v>
                </c:pt>
                <c:pt idx="227">
                  <c:v>-65.30092231717488</c:v>
                </c:pt>
                <c:pt idx="228">
                  <c:v>-64.884917841504773</c:v>
                </c:pt>
                <c:pt idx="229">
                  <c:v>-68.625095092984537</c:v>
                </c:pt>
                <c:pt idx="230">
                  <c:v>-72.874278645026394</c:v>
                </c:pt>
                <c:pt idx="231">
                  <c:v>-61.932855702688762</c:v>
                </c:pt>
                <c:pt idx="232">
                  <c:v>-72.241130148605123</c:v>
                </c:pt>
                <c:pt idx="233">
                  <c:v>-67.286530590980533</c:v>
                </c:pt>
                <c:pt idx="234">
                  <c:v>-78.190753210559748</c:v>
                </c:pt>
                <c:pt idx="235">
                  <c:v>-68.725175562926182</c:v>
                </c:pt>
                <c:pt idx="236">
                  <c:v>-67.668444076762569</c:v>
                </c:pt>
                <c:pt idx="237">
                  <c:v>-63.195263553429733</c:v>
                </c:pt>
                <c:pt idx="238">
                  <c:v>-73.145371999965477</c:v>
                </c:pt>
                <c:pt idx="239">
                  <c:v>-75.47348853784051</c:v>
                </c:pt>
                <c:pt idx="240">
                  <c:v>-71.32748916466241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291-4653-BE92-7AEE8D306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936832"/>
        <c:axId val="92955392"/>
      </c:scatterChart>
      <c:valAx>
        <c:axId val="92936832"/>
        <c:scaling>
          <c:orientation val="minMax"/>
          <c:max val="120"/>
          <c:min val="-12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2955392"/>
        <c:crossesAt val="-90"/>
        <c:crossBetween val="midCat"/>
        <c:majorUnit val="30"/>
        <c:minorUnit val="10"/>
      </c:valAx>
      <c:valAx>
        <c:axId val="92955392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2936832"/>
        <c:crosses val="autoZero"/>
        <c:crossBetween val="midCat"/>
        <c:majorUnit val="20"/>
        <c:minorUnit val="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18.0</a:t>
            </a:r>
            <a:r>
              <a:rPr lang="en-US" sz="1200" baseline="0"/>
              <a:t> GHz; H-plane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[summary1.xlsx]Sheet1!$I$6:$I$104</c:f>
              <c:numCache>
                <c:formatCode>General</c:formatCode>
                <c:ptCount val="99"/>
                <c:pt idx="0">
                  <c:v>-87</c:v>
                </c:pt>
                <c:pt idx="1">
                  <c:v>-84</c:v>
                </c:pt>
                <c:pt idx="2">
                  <c:v>-81</c:v>
                </c:pt>
                <c:pt idx="3">
                  <c:v>-78</c:v>
                </c:pt>
                <c:pt idx="4">
                  <c:v>-75</c:v>
                </c:pt>
                <c:pt idx="5">
                  <c:v>-72</c:v>
                </c:pt>
                <c:pt idx="6">
                  <c:v>-69</c:v>
                </c:pt>
                <c:pt idx="7">
                  <c:v>-66</c:v>
                </c:pt>
                <c:pt idx="8">
                  <c:v>-63</c:v>
                </c:pt>
                <c:pt idx="9">
                  <c:v>-60</c:v>
                </c:pt>
                <c:pt idx="10">
                  <c:v>-57</c:v>
                </c:pt>
                <c:pt idx="11">
                  <c:v>-54</c:v>
                </c:pt>
                <c:pt idx="12">
                  <c:v>-51</c:v>
                </c:pt>
                <c:pt idx="13">
                  <c:v>-48</c:v>
                </c:pt>
                <c:pt idx="14">
                  <c:v>-45</c:v>
                </c:pt>
                <c:pt idx="15">
                  <c:v>-42</c:v>
                </c:pt>
                <c:pt idx="16">
                  <c:v>-39</c:v>
                </c:pt>
                <c:pt idx="17">
                  <c:v>-36</c:v>
                </c:pt>
                <c:pt idx="18">
                  <c:v>-33</c:v>
                </c:pt>
                <c:pt idx="19">
                  <c:v>-30</c:v>
                </c:pt>
                <c:pt idx="20">
                  <c:v>-29</c:v>
                </c:pt>
                <c:pt idx="21">
                  <c:v>-28</c:v>
                </c:pt>
                <c:pt idx="22">
                  <c:v>-27</c:v>
                </c:pt>
                <c:pt idx="23">
                  <c:v>-26</c:v>
                </c:pt>
                <c:pt idx="24">
                  <c:v>-25</c:v>
                </c:pt>
                <c:pt idx="25">
                  <c:v>-24</c:v>
                </c:pt>
                <c:pt idx="26">
                  <c:v>-23</c:v>
                </c:pt>
                <c:pt idx="27">
                  <c:v>-22</c:v>
                </c:pt>
                <c:pt idx="28">
                  <c:v>-21</c:v>
                </c:pt>
                <c:pt idx="29">
                  <c:v>-20</c:v>
                </c:pt>
                <c:pt idx="30">
                  <c:v>-19</c:v>
                </c:pt>
                <c:pt idx="31">
                  <c:v>-18</c:v>
                </c:pt>
                <c:pt idx="32">
                  <c:v>-17</c:v>
                </c:pt>
                <c:pt idx="33">
                  <c:v>-16</c:v>
                </c:pt>
                <c:pt idx="34">
                  <c:v>-15</c:v>
                </c:pt>
                <c:pt idx="35">
                  <c:v>-14</c:v>
                </c:pt>
                <c:pt idx="36">
                  <c:v>-13</c:v>
                </c:pt>
                <c:pt idx="37">
                  <c:v>-12</c:v>
                </c:pt>
                <c:pt idx="38">
                  <c:v>-11</c:v>
                </c:pt>
                <c:pt idx="39">
                  <c:v>-10</c:v>
                </c:pt>
                <c:pt idx="40">
                  <c:v>-9</c:v>
                </c:pt>
                <c:pt idx="41">
                  <c:v>-8</c:v>
                </c:pt>
                <c:pt idx="42">
                  <c:v>-7</c:v>
                </c:pt>
                <c:pt idx="43">
                  <c:v>-6</c:v>
                </c:pt>
                <c:pt idx="44">
                  <c:v>-5</c:v>
                </c:pt>
                <c:pt idx="45">
                  <c:v>-4</c:v>
                </c:pt>
                <c:pt idx="46">
                  <c:v>-3</c:v>
                </c:pt>
                <c:pt idx="47">
                  <c:v>-2</c:v>
                </c:pt>
                <c:pt idx="48">
                  <c:v>-1</c:v>
                </c:pt>
                <c:pt idx="49">
                  <c:v>0</c:v>
                </c:pt>
                <c:pt idx="50">
                  <c:v>1</c:v>
                </c:pt>
                <c:pt idx="51">
                  <c:v>2</c:v>
                </c:pt>
                <c:pt idx="52">
                  <c:v>3</c:v>
                </c:pt>
                <c:pt idx="53">
                  <c:v>4</c:v>
                </c:pt>
                <c:pt idx="54">
                  <c:v>5</c:v>
                </c:pt>
                <c:pt idx="55">
                  <c:v>6</c:v>
                </c:pt>
                <c:pt idx="56">
                  <c:v>7</c:v>
                </c:pt>
                <c:pt idx="57">
                  <c:v>8</c:v>
                </c:pt>
                <c:pt idx="58">
                  <c:v>9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14</c:v>
                </c:pt>
                <c:pt idx="64">
                  <c:v>15</c:v>
                </c:pt>
                <c:pt idx="65">
                  <c:v>16</c:v>
                </c:pt>
                <c:pt idx="66">
                  <c:v>17</c:v>
                </c:pt>
                <c:pt idx="67">
                  <c:v>18</c:v>
                </c:pt>
                <c:pt idx="68">
                  <c:v>19</c:v>
                </c:pt>
                <c:pt idx="69">
                  <c:v>20</c:v>
                </c:pt>
                <c:pt idx="70">
                  <c:v>21</c:v>
                </c:pt>
                <c:pt idx="71">
                  <c:v>22</c:v>
                </c:pt>
                <c:pt idx="72">
                  <c:v>23</c:v>
                </c:pt>
                <c:pt idx="73">
                  <c:v>24</c:v>
                </c:pt>
                <c:pt idx="74">
                  <c:v>25</c:v>
                </c:pt>
                <c:pt idx="75">
                  <c:v>26</c:v>
                </c:pt>
                <c:pt idx="76">
                  <c:v>27</c:v>
                </c:pt>
                <c:pt idx="77">
                  <c:v>28</c:v>
                </c:pt>
                <c:pt idx="78">
                  <c:v>29</c:v>
                </c:pt>
                <c:pt idx="79">
                  <c:v>30</c:v>
                </c:pt>
                <c:pt idx="80">
                  <c:v>33</c:v>
                </c:pt>
                <c:pt idx="81">
                  <c:v>36</c:v>
                </c:pt>
                <c:pt idx="82">
                  <c:v>39</c:v>
                </c:pt>
                <c:pt idx="83">
                  <c:v>42</c:v>
                </c:pt>
                <c:pt idx="84">
                  <c:v>45</c:v>
                </c:pt>
                <c:pt idx="85">
                  <c:v>48</c:v>
                </c:pt>
                <c:pt idx="86">
                  <c:v>51</c:v>
                </c:pt>
                <c:pt idx="87">
                  <c:v>54</c:v>
                </c:pt>
                <c:pt idx="88">
                  <c:v>57</c:v>
                </c:pt>
                <c:pt idx="89">
                  <c:v>60</c:v>
                </c:pt>
                <c:pt idx="90">
                  <c:v>63</c:v>
                </c:pt>
                <c:pt idx="91">
                  <c:v>66</c:v>
                </c:pt>
                <c:pt idx="92">
                  <c:v>69</c:v>
                </c:pt>
                <c:pt idx="93">
                  <c:v>72</c:v>
                </c:pt>
                <c:pt idx="94">
                  <c:v>75</c:v>
                </c:pt>
                <c:pt idx="95">
                  <c:v>78</c:v>
                </c:pt>
                <c:pt idx="96">
                  <c:v>81</c:v>
                </c:pt>
                <c:pt idx="97">
                  <c:v>84</c:v>
                </c:pt>
                <c:pt idx="98">
                  <c:v>87</c:v>
                </c:pt>
              </c:numCache>
            </c:numRef>
          </c:xVal>
          <c:yVal>
            <c:numRef>
              <c:f>[summary1.xlsx]Sheet1!$BE$6:$BE$104</c:f>
              <c:numCache>
                <c:formatCode>General</c:formatCode>
                <c:ptCount val="99"/>
                <c:pt idx="0">
                  <c:v>-93.231899999999996</c:v>
                </c:pt>
                <c:pt idx="1">
                  <c:v>-82.963999999999999</c:v>
                </c:pt>
                <c:pt idx="2">
                  <c:v>-73.509299999999996</c:v>
                </c:pt>
                <c:pt idx="3">
                  <c:v>-66.686899999999994</c:v>
                </c:pt>
                <c:pt idx="4">
                  <c:v>-62.1066</c:v>
                </c:pt>
                <c:pt idx="5">
                  <c:v>-59.935200000000002</c:v>
                </c:pt>
                <c:pt idx="6">
                  <c:v>-61.573900000000002</c:v>
                </c:pt>
                <c:pt idx="7">
                  <c:v>-90.200100000000006</c:v>
                </c:pt>
                <c:pt idx="8">
                  <c:v>-58.608800000000002</c:v>
                </c:pt>
                <c:pt idx="9">
                  <c:v>-54.927700000000002</c:v>
                </c:pt>
                <c:pt idx="10">
                  <c:v>-60.021999999999998</c:v>
                </c:pt>
                <c:pt idx="11">
                  <c:v>-54.887999999999998</c:v>
                </c:pt>
                <c:pt idx="12">
                  <c:v>-52.912999999999997</c:v>
                </c:pt>
                <c:pt idx="13">
                  <c:v>-52.432899999999997</c:v>
                </c:pt>
                <c:pt idx="14">
                  <c:v>-48.119700000000002</c:v>
                </c:pt>
                <c:pt idx="15">
                  <c:v>-49.837200000000003</c:v>
                </c:pt>
                <c:pt idx="16">
                  <c:v>-44.622500000000002</c:v>
                </c:pt>
                <c:pt idx="17">
                  <c:v>-44.387999999999998</c:v>
                </c:pt>
                <c:pt idx="18">
                  <c:v>-39.464199999999998</c:v>
                </c:pt>
                <c:pt idx="19">
                  <c:v>-35.499000000000002</c:v>
                </c:pt>
                <c:pt idx="20">
                  <c:v>-33.596299999999999</c:v>
                </c:pt>
                <c:pt idx="21">
                  <c:v>-32.342500000000001</c:v>
                </c:pt>
                <c:pt idx="22">
                  <c:v>-31.437899999999999</c:v>
                </c:pt>
                <c:pt idx="23">
                  <c:v>-30.206499999999998</c:v>
                </c:pt>
                <c:pt idx="24">
                  <c:v>-28.432600000000001</c:v>
                </c:pt>
                <c:pt idx="25">
                  <c:v>-26.6203</c:v>
                </c:pt>
                <c:pt idx="26">
                  <c:v>-25.1496</c:v>
                </c:pt>
                <c:pt idx="27">
                  <c:v>-23.907599999999999</c:v>
                </c:pt>
                <c:pt idx="28">
                  <c:v>-22.486899999999999</c:v>
                </c:pt>
                <c:pt idx="29">
                  <c:v>-20.702500000000001</c:v>
                </c:pt>
                <c:pt idx="30">
                  <c:v>-18.828700000000001</c:v>
                </c:pt>
                <c:pt idx="31">
                  <c:v>-17.168800000000001</c:v>
                </c:pt>
                <c:pt idx="32">
                  <c:v>-15.7455</c:v>
                </c:pt>
                <c:pt idx="33">
                  <c:v>-14.355600000000001</c:v>
                </c:pt>
                <c:pt idx="34">
                  <c:v>-12.8108</c:v>
                </c:pt>
                <c:pt idx="35">
                  <c:v>-11.154299999999999</c:v>
                </c:pt>
                <c:pt idx="36">
                  <c:v>-9.5761000000000003</c:v>
                </c:pt>
                <c:pt idx="37">
                  <c:v>-8.1922999999999995</c:v>
                </c:pt>
                <c:pt idx="38">
                  <c:v>-6.9710000000000001</c:v>
                </c:pt>
                <c:pt idx="39">
                  <c:v>-5.8010999999999999</c:v>
                </c:pt>
                <c:pt idx="40">
                  <c:v>-4.6192000000000002</c:v>
                </c:pt>
                <c:pt idx="41">
                  <c:v>-3.4794</c:v>
                </c:pt>
                <c:pt idx="42">
                  <c:v>-2.4977</c:v>
                </c:pt>
                <c:pt idx="43">
                  <c:v>-1.7536</c:v>
                </c:pt>
                <c:pt idx="44">
                  <c:v>-1.2448999999999999</c:v>
                </c:pt>
                <c:pt idx="45">
                  <c:v>-0.87870000000000004</c:v>
                </c:pt>
                <c:pt idx="46">
                  <c:v>-0.57489999999999997</c:v>
                </c:pt>
                <c:pt idx="47">
                  <c:v>-0.29630000000000001</c:v>
                </c:pt>
                <c:pt idx="48">
                  <c:v>-8.2000000000000003E-2</c:v>
                </c:pt>
                <c:pt idx="49">
                  <c:v>0</c:v>
                </c:pt>
                <c:pt idx="50">
                  <c:v>-8.2000000000000003E-2</c:v>
                </c:pt>
                <c:pt idx="51">
                  <c:v>-0.29630000000000001</c:v>
                </c:pt>
                <c:pt idx="52">
                  <c:v>-0.57489999999999997</c:v>
                </c:pt>
                <c:pt idx="53">
                  <c:v>-0.87870000000000004</c:v>
                </c:pt>
                <c:pt idx="54">
                  <c:v>-1.2448999999999999</c:v>
                </c:pt>
                <c:pt idx="55">
                  <c:v>-1.7536</c:v>
                </c:pt>
                <c:pt idx="56">
                  <c:v>-2.4977</c:v>
                </c:pt>
                <c:pt idx="57">
                  <c:v>-3.4794</c:v>
                </c:pt>
                <c:pt idx="58">
                  <c:v>-4.6192000000000002</c:v>
                </c:pt>
                <c:pt idx="59">
                  <c:v>-5.8010999999999999</c:v>
                </c:pt>
                <c:pt idx="60">
                  <c:v>-6.9710000000000001</c:v>
                </c:pt>
                <c:pt idx="61">
                  <c:v>-8.1922999999999995</c:v>
                </c:pt>
                <c:pt idx="62">
                  <c:v>-9.5761000000000003</c:v>
                </c:pt>
                <c:pt idx="63">
                  <c:v>-11.154299999999999</c:v>
                </c:pt>
                <c:pt idx="64">
                  <c:v>-12.8108</c:v>
                </c:pt>
                <c:pt idx="65">
                  <c:v>-14.355600000000001</c:v>
                </c:pt>
                <c:pt idx="66">
                  <c:v>-15.7455</c:v>
                </c:pt>
                <c:pt idx="67">
                  <c:v>-17.168800000000001</c:v>
                </c:pt>
                <c:pt idx="68">
                  <c:v>-18.828700000000001</c:v>
                </c:pt>
                <c:pt idx="69">
                  <c:v>-20.702500000000001</c:v>
                </c:pt>
                <c:pt idx="70">
                  <c:v>-22.486899999999999</c:v>
                </c:pt>
                <c:pt idx="71">
                  <c:v>-23.907599999999999</c:v>
                </c:pt>
                <c:pt idx="72">
                  <c:v>-25.1496</c:v>
                </c:pt>
                <c:pt idx="73">
                  <c:v>-26.6203</c:v>
                </c:pt>
                <c:pt idx="74">
                  <c:v>-28.432600000000001</c:v>
                </c:pt>
                <c:pt idx="75">
                  <c:v>-30.206499999999998</c:v>
                </c:pt>
                <c:pt idx="76">
                  <c:v>-31.437899999999999</c:v>
                </c:pt>
                <c:pt idx="77">
                  <c:v>-32.342500000000001</c:v>
                </c:pt>
                <c:pt idx="78">
                  <c:v>-33.596299999999999</c:v>
                </c:pt>
                <c:pt idx="79">
                  <c:v>-35.499000000000002</c:v>
                </c:pt>
                <c:pt idx="80">
                  <c:v>-39.464199999999998</c:v>
                </c:pt>
                <c:pt idx="81">
                  <c:v>-44.387999999999998</c:v>
                </c:pt>
                <c:pt idx="82">
                  <c:v>-44.622500000000002</c:v>
                </c:pt>
                <c:pt idx="83">
                  <c:v>-49.837200000000003</c:v>
                </c:pt>
                <c:pt idx="84">
                  <c:v>-48.119700000000002</c:v>
                </c:pt>
                <c:pt idx="85">
                  <c:v>-52.432899999999997</c:v>
                </c:pt>
                <c:pt idx="86">
                  <c:v>-52.912999999999997</c:v>
                </c:pt>
                <c:pt idx="87">
                  <c:v>-54.887999999999998</c:v>
                </c:pt>
                <c:pt idx="88">
                  <c:v>-60.021999999999998</c:v>
                </c:pt>
                <c:pt idx="89">
                  <c:v>-54.927700000000002</c:v>
                </c:pt>
                <c:pt idx="90">
                  <c:v>-58.608800000000002</c:v>
                </c:pt>
                <c:pt idx="91">
                  <c:v>-90.200100000000006</c:v>
                </c:pt>
                <c:pt idx="92">
                  <c:v>-61.573900000000002</c:v>
                </c:pt>
                <c:pt idx="93">
                  <c:v>-59.935200000000002</c:v>
                </c:pt>
                <c:pt idx="94">
                  <c:v>-62.1066</c:v>
                </c:pt>
                <c:pt idx="95">
                  <c:v>-66.686899999999994</c:v>
                </c:pt>
                <c:pt idx="96">
                  <c:v>-73.509299999999996</c:v>
                </c:pt>
                <c:pt idx="97">
                  <c:v>-82.963999999999999</c:v>
                </c:pt>
                <c:pt idx="98">
                  <c:v>-93.231899999999996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A0C-4F81-BAFE-EED791E44464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[summary1.xlsx]Sheet1!$BH$6:$BH$246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[summary1.xlsx]Sheet1!$BI$6:$BI$246</c:f>
              <c:numCache>
                <c:formatCode>General</c:formatCode>
                <c:ptCount val="241"/>
                <c:pt idx="0">
                  <c:v>-76.375576148177416</c:v>
                </c:pt>
                <c:pt idx="1">
                  <c:v>-79.961551299434703</c:v>
                </c:pt>
                <c:pt idx="2">
                  <c:v>-95.182164855683155</c:v>
                </c:pt>
                <c:pt idx="3">
                  <c:v>-73.876987113730507</c:v>
                </c:pt>
                <c:pt idx="4">
                  <c:v>-75.772426959194874</c:v>
                </c:pt>
                <c:pt idx="5">
                  <c:v>-80.812454210703251</c:v>
                </c:pt>
                <c:pt idx="6">
                  <c:v>-73.413960794560296</c:v>
                </c:pt>
                <c:pt idx="7">
                  <c:v>-79.97660203676547</c:v>
                </c:pt>
                <c:pt idx="8">
                  <c:v>-96.750679674012687</c:v>
                </c:pt>
                <c:pt idx="9">
                  <c:v>-72.277232469638136</c:v>
                </c:pt>
                <c:pt idx="10">
                  <c:v>-88.085514959103548</c:v>
                </c:pt>
                <c:pt idx="11">
                  <c:v>-79.055445208121156</c:v>
                </c:pt>
                <c:pt idx="12">
                  <c:v>-74.762875310054383</c:v>
                </c:pt>
                <c:pt idx="13">
                  <c:v>-87.516366402860726</c:v>
                </c:pt>
                <c:pt idx="14">
                  <c:v>-84.391737738551882</c:v>
                </c:pt>
                <c:pt idx="15">
                  <c:v>-75.143859720559846</c:v>
                </c:pt>
                <c:pt idx="16">
                  <c:v>-78.648893965066293</c:v>
                </c:pt>
                <c:pt idx="17">
                  <c:v>-85.205993056059</c:v>
                </c:pt>
                <c:pt idx="18">
                  <c:v>-81.69077742112178</c:v>
                </c:pt>
                <c:pt idx="19">
                  <c:v>-73.880206876151789</c:v>
                </c:pt>
                <c:pt idx="20">
                  <c:v>-75.487035650855418</c:v>
                </c:pt>
                <c:pt idx="21">
                  <c:v>-84.330343705890911</c:v>
                </c:pt>
                <c:pt idx="22">
                  <c:v>-71.796542929652361</c:v>
                </c:pt>
                <c:pt idx="23">
                  <c:v>-82.083036937231569</c:v>
                </c:pt>
                <c:pt idx="24">
                  <c:v>-74.125644039050812</c:v>
                </c:pt>
                <c:pt idx="25">
                  <c:v>-75.044289951968793</c:v>
                </c:pt>
                <c:pt idx="26">
                  <c:v>-77.181610259392201</c:v>
                </c:pt>
                <c:pt idx="27">
                  <c:v>-79.892051640845281</c:v>
                </c:pt>
                <c:pt idx="28">
                  <c:v>-79.212519622142381</c:v>
                </c:pt>
                <c:pt idx="29">
                  <c:v>-78.275390918007631</c:v>
                </c:pt>
                <c:pt idx="30">
                  <c:v>-69.995754856074413</c:v>
                </c:pt>
                <c:pt idx="31">
                  <c:v>-83.277553972446526</c:v>
                </c:pt>
                <c:pt idx="32">
                  <c:v>-74.386595186897495</c:v>
                </c:pt>
                <c:pt idx="33">
                  <c:v>-69.752238738958624</c:v>
                </c:pt>
                <c:pt idx="34">
                  <c:v>-76.781192869123615</c:v>
                </c:pt>
                <c:pt idx="35">
                  <c:v>-72.528488733527439</c:v>
                </c:pt>
                <c:pt idx="36">
                  <c:v>-70.796733166888743</c:v>
                </c:pt>
                <c:pt idx="37">
                  <c:v>-74.950265126593976</c:v>
                </c:pt>
                <c:pt idx="38">
                  <c:v>-71.105291105053553</c:v>
                </c:pt>
                <c:pt idx="39">
                  <c:v>-73.181998753338732</c:v>
                </c:pt>
                <c:pt idx="40">
                  <c:v>-71.88164761347393</c:v>
                </c:pt>
                <c:pt idx="41">
                  <c:v>-69.187190391225101</c:v>
                </c:pt>
                <c:pt idx="42">
                  <c:v>-69.593135545406</c:v>
                </c:pt>
                <c:pt idx="43">
                  <c:v>-69.270908644324834</c:v>
                </c:pt>
                <c:pt idx="44">
                  <c:v>-70.393489482123726</c:v>
                </c:pt>
                <c:pt idx="45">
                  <c:v>-67.855708100521937</c:v>
                </c:pt>
                <c:pt idx="46">
                  <c:v>-65.85815867228925</c:v>
                </c:pt>
                <c:pt idx="47">
                  <c:v>-65.674910029926394</c:v>
                </c:pt>
                <c:pt idx="48">
                  <c:v>-66.668634921996087</c:v>
                </c:pt>
                <c:pt idx="49">
                  <c:v>-69.185308715591574</c:v>
                </c:pt>
                <c:pt idx="50">
                  <c:v>-67.769860015740235</c:v>
                </c:pt>
                <c:pt idx="51">
                  <c:v>-67.310393043394313</c:v>
                </c:pt>
                <c:pt idx="52">
                  <c:v>-72.802053789588385</c:v>
                </c:pt>
                <c:pt idx="53">
                  <c:v>-78.766251099931807</c:v>
                </c:pt>
                <c:pt idx="54">
                  <c:v>-73.403532507903407</c:v>
                </c:pt>
                <c:pt idx="55">
                  <c:v>-67.777218691212624</c:v>
                </c:pt>
                <c:pt idx="56">
                  <c:v>-67.805817461586813</c:v>
                </c:pt>
                <c:pt idx="57">
                  <c:v>-64.57404073143492</c:v>
                </c:pt>
                <c:pt idx="58">
                  <c:v>-62.451247859648575</c:v>
                </c:pt>
                <c:pt idx="59">
                  <c:v>-62.275350568389257</c:v>
                </c:pt>
                <c:pt idx="60">
                  <c:v>-62.366649153214468</c:v>
                </c:pt>
                <c:pt idx="61">
                  <c:v>-63.382550723201192</c:v>
                </c:pt>
                <c:pt idx="62">
                  <c:v>-63.276920277904949</c:v>
                </c:pt>
                <c:pt idx="63">
                  <c:v>-66.821633351178846</c:v>
                </c:pt>
                <c:pt idx="64">
                  <c:v>-70.439129272669689</c:v>
                </c:pt>
                <c:pt idx="65">
                  <c:v>-68.709081165366726</c:v>
                </c:pt>
                <c:pt idx="66">
                  <c:v>-66.858095245638467</c:v>
                </c:pt>
                <c:pt idx="67">
                  <c:v>-61.30006188764699</c:v>
                </c:pt>
                <c:pt idx="68">
                  <c:v>-61.242713269988386</c:v>
                </c:pt>
                <c:pt idx="69">
                  <c:v>-64.917297366562792</c:v>
                </c:pt>
                <c:pt idx="70">
                  <c:v>-66.316769897393272</c:v>
                </c:pt>
                <c:pt idx="71">
                  <c:v>-85.065305924846527</c:v>
                </c:pt>
                <c:pt idx="72">
                  <c:v>-64.308822086201019</c:v>
                </c:pt>
                <c:pt idx="73">
                  <c:v>-57.465701049534275</c:v>
                </c:pt>
                <c:pt idx="74">
                  <c:v>-54.372191937607269</c:v>
                </c:pt>
                <c:pt idx="75">
                  <c:v>-53.770990916612817</c:v>
                </c:pt>
                <c:pt idx="76">
                  <c:v>-53.008531335205426</c:v>
                </c:pt>
                <c:pt idx="77">
                  <c:v>-52.477625286531143</c:v>
                </c:pt>
                <c:pt idx="78">
                  <c:v>-51.14641549130863</c:v>
                </c:pt>
                <c:pt idx="79">
                  <c:v>-50.381856894815733</c:v>
                </c:pt>
                <c:pt idx="80">
                  <c:v>-49.215221030161516</c:v>
                </c:pt>
                <c:pt idx="81">
                  <c:v>-48.665285834655883</c:v>
                </c:pt>
                <c:pt idx="82">
                  <c:v>-50.045710193621439</c:v>
                </c:pt>
                <c:pt idx="83">
                  <c:v>-51.747119662857969</c:v>
                </c:pt>
                <c:pt idx="84">
                  <c:v>-50.740404904301805</c:v>
                </c:pt>
                <c:pt idx="85">
                  <c:v>-47.975112132177657</c:v>
                </c:pt>
                <c:pt idx="86">
                  <c:v>-45.920932028176033</c:v>
                </c:pt>
                <c:pt idx="87">
                  <c:v>-44.301805571191551</c:v>
                </c:pt>
                <c:pt idx="88">
                  <c:v>-41.703093319306063</c:v>
                </c:pt>
                <c:pt idx="89">
                  <c:v>-38.187803113905382</c:v>
                </c:pt>
                <c:pt idx="90">
                  <c:v>-34.921528104972452</c:v>
                </c:pt>
                <c:pt idx="91">
                  <c:v>-32.361834539103313</c:v>
                </c:pt>
                <c:pt idx="92">
                  <c:v>-30.337354598829311</c:v>
                </c:pt>
                <c:pt idx="93">
                  <c:v>-28.485476922910774</c:v>
                </c:pt>
                <c:pt idx="94">
                  <c:v>-26.727346787368216</c:v>
                </c:pt>
                <c:pt idx="95">
                  <c:v>-25.187614105169718</c:v>
                </c:pt>
                <c:pt idx="96">
                  <c:v>-24.054537018841447</c:v>
                </c:pt>
                <c:pt idx="97">
                  <c:v>-23.355467152765261</c:v>
                </c:pt>
                <c:pt idx="98">
                  <c:v>-22.807744883512694</c:v>
                </c:pt>
                <c:pt idx="99">
                  <c:v>-21.686992667501613</c:v>
                </c:pt>
                <c:pt idx="100">
                  <c:v>-19.707011822445107</c:v>
                </c:pt>
                <c:pt idx="101">
                  <c:v>-17.630958227696542</c:v>
                </c:pt>
                <c:pt idx="102">
                  <c:v>-15.816107274102759</c:v>
                </c:pt>
                <c:pt idx="103">
                  <c:v>-14.331173809380516</c:v>
                </c:pt>
                <c:pt idx="104">
                  <c:v>-12.960712437844126</c:v>
                </c:pt>
                <c:pt idx="105">
                  <c:v>-11.467647837817417</c:v>
                </c:pt>
                <c:pt idx="106">
                  <c:v>-9.8816794336925362</c:v>
                </c:pt>
                <c:pt idx="107">
                  <c:v>-8.330121246005632</c:v>
                </c:pt>
                <c:pt idx="108">
                  <c:v>-6.9829223606492237</c:v>
                </c:pt>
                <c:pt idx="109">
                  <c:v>-5.8422371278131662</c:v>
                </c:pt>
                <c:pt idx="110">
                  <c:v>-4.7497982732435693</c:v>
                </c:pt>
                <c:pt idx="111">
                  <c:v>-3.7194192360907907</c:v>
                </c:pt>
                <c:pt idx="112">
                  <c:v>-2.7483004935317803</c:v>
                </c:pt>
                <c:pt idx="113">
                  <c:v>-1.8812097999525408</c:v>
                </c:pt>
                <c:pt idx="114">
                  <c:v>-1.2256342130900268</c:v>
                </c:pt>
                <c:pt idx="115">
                  <c:v>-0.76937585510371331</c:v>
                </c:pt>
                <c:pt idx="116">
                  <c:v>-0.45372906564736848</c:v>
                </c:pt>
                <c:pt idx="117">
                  <c:v>-0.22726893975962525</c:v>
                </c:pt>
                <c:pt idx="118">
                  <c:v>-5.5366761498090611E-2</c:v>
                </c:pt>
                <c:pt idx="119">
                  <c:v>4.2203203982217552E-2</c:v>
                </c:pt>
                <c:pt idx="120">
                  <c:v>4.5743841292633647E-6</c:v>
                </c:pt>
                <c:pt idx="121">
                  <c:v>-0.15394245089491054</c:v>
                </c:pt>
                <c:pt idx="122">
                  <c:v>-0.38420222178230379</c:v>
                </c:pt>
                <c:pt idx="123">
                  <c:v>-0.67338641663148202</c:v>
                </c:pt>
                <c:pt idx="124">
                  <c:v>-1.0923618730129494</c:v>
                </c:pt>
                <c:pt idx="125">
                  <c:v>-1.6674032856042311</c:v>
                </c:pt>
                <c:pt idx="126">
                  <c:v>-2.4639700998171268</c:v>
                </c:pt>
                <c:pt idx="127">
                  <c:v>-3.4536690423420078</c:v>
                </c:pt>
                <c:pt idx="128">
                  <c:v>-4.448168448668679</c:v>
                </c:pt>
                <c:pt idx="129">
                  <c:v>-5.4890296219775214</c:v>
                </c:pt>
                <c:pt idx="130">
                  <c:v>-6.6447918645218289</c:v>
                </c:pt>
                <c:pt idx="131">
                  <c:v>-7.88334310397184</c:v>
                </c:pt>
                <c:pt idx="132">
                  <c:v>-9.3479719841373878</c:v>
                </c:pt>
                <c:pt idx="133">
                  <c:v>-10.984129789157311</c:v>
                </c:pt>
                <c:pt idx="134">
                  <c:v>-12.561090239719405</c:v>
                </c:pt>
                <c:pt idx="135">
                  <c:v>-14.021801553072514</c:v>
                </c:pt>
                <c:pt idx="136">
                  <c:v>-15.40705276436449</c:v>
                </c:pt>
                <c:pt idx="137">
                  <c:v>-17.132085479835844</c:v>
                </c:pt>
                <c:pt idx="138">
                  <c:v>-19.17764628327761</c:v>
                </c:pt>
                <c:pt idx="139">
                  <c:v>-21.24044501600325</c:v>
                </c:pt>
                <c:pt idx="140">
                  <c:v>-22.732492545599168</c:v>
                </c:pt>
                <c:pt idx="141">
                  <c:v>-23.44828372634667</c:v>
                </c:pt>
                <c:pt idx="142">
                  <c:v>-23.951003842990197</c:v>
                </c:pt>
                <c:pt idx="143">
                  <c:v>-24.91817301271313</c:v>
                </c:pt>
                <c:pt idx="144">
                  <c:v>-26.412158054044991</c:v>
                </c:pt>
                <c:pt idx="145">
                  <c:v>-28.205646410125293</c:v>
                </c:pt>
                <c:pt idx="146">
                  <c:v>-30.149808408951525</c:v>
                </c:pt>
                <c:pt idx="147">
                  <c:v>-32.125976835011571</c:v>
                </c:pt>
                <c:pt idx="148">
                  <c:v>-34.494939628885056</c:v>
                </c:pt>
                <c:pt idx="149">
                  <c:v>-37.728408088386594</c:v>
                </c:pt>
                <c:pt idx="150">
                  <c:v>-41.709776684487878</c:v>
                </c:pt>
                <c:pt idx="151">
                  <c:v>-45.704234700587158</c:v>
                </c:pt>
                <c:pt idx="152">
                  <c:v>-47.705039494853786</c:v>
                </c:pt>
                <c:pt idx="153">
                  <c:v>-48.654866470358748</c:v>
                </c:pt>
                <c:pt idx="154">
                  <c:v>-50.65034470727079</c:v>
                </c:pt>
                <c:pt idx="155">
                  <c:v>-51.40321056748634</c:v>
                </c:pt>
                <c:pt idx="156">
                  <c:v>-50.240460953822897</c:v>
                </c:pt>
                <c:pt idx="157">
                  <c:v>-48.853977771007521</c:v>
                </c:pt>
                <c:pt idx="158">
                  <c:v>-48.951002916207791</c:v>
                </c:pt>
                <c:pt idx="159">
                  <c:v>-49.271095079595092</c:v>
                </c:pt>
                <c:pt idx="160">
                  <c:v>-51.28077497619018</c:v>
                </c:pt>
                <c:pt idx="161">
                  <c:v>-51.874020560376536</c:v>
                </c:pt>
                <c:pt idx="162">
                  <c:v>-52.113128542608443</c:v>
                </c:pt>
                <c:pt idx="163">
                  <c:v>-51.803899110727208</c:v>
                </c:pt>
                <c:pt idx="164">
                  <c:v>-52.703223124830458</c:v>
                </c:pt>
                <c:pt idx="165">
                  <c:v>-54.516583045462497</c:v>
                </c:pt>
                <c:pt idx="166">
                  <c:v>-57.8966124156739</c:v>
                </c:pt>
                <c:pt idx="167">
                  <c:v>-64.995147828580201</c:v>
                </c:pt>
                <c:pt idx="168">
                  <c:v>-74.996826205094422</c:v>
                </c:pt>
                <c:pt idx="169">
                  <c:v>-67.755627348097036</c:v>
                </c:pt>
                <c:pt idx="170">
                  <c:v>-65.137529889667476</c:v>
                </c:pt>
                <c:pt idx="171">
                  <c:v>-66.215222545095799</c:v>
                </c:pt>
                <c:pt idx="172">
                  <c:v>-64.096804490455824</c:v>
                </c:pt>
                <c:pt idx="173">
                  <c:v>-69.07185409668611</c:v>
                </c:pt>
                <c:pt idx="174">
                  <c:v>-70.181963472256641</c:v>
                </c:pt>
                <c:pt idx="175">
                  <c:v>-67.927748204658954</c:v>
                </c:pt>
                <c:pt idx="176">
                  <c:v>-62.890988102691367</c:v>
                </c:pt>
                <c:pt idx="177">
                  <c:v>-61.28148855337119</c:v>
                </c:pt>
                <c:pt idx="178">
                  <c:v>-60.809895825665933</c:v>
                </c:pt>
                <c:pt idx="179">
                  <c:v>-60.11138946344802</c:v>
                </c:pt>
                <c:pt idx="180">
                  <c:v>-61.578168703849698</c:v>
                </c:pt>
                <c:pt idx="181">
                  <c:v>-63.027460348196939</c:v>
                </c:pt>
                <c:pt idx="182">
                  <c:v>-63.594808189825457</c:v>
                </c:pt>
                <c:pt idx="183">
                  <c:v>-68.198522731782759</c:v>
                </c:pt>
                <c:pt idx="184">
                  <c:v>-66.590678779943659</c:v>
                </c:pt>
                <c:pt idx="185">
                  <c:v>-70.649868852266493</c:v>
                </c:pt>
                <c:pt idx="186">
                  <c:v>-75.300805803927915</c:v>
                </c:pt>
                <c:pt idx="187">
                  <c:v>-70.55602716859633</c:v>
                </c:pt>
                <c:pt idx="188">
                  <c:v>-72.373685831677236</c:v>
                </c:pt>
                <c:pt idx="189">
                  <c:v>-69.811198808935899</c:v>
                </c:pt>
                <c:pt idx="190">
                  <c:v>-69.218552049194969</c:v>
                </c:pt>
                <c:pt idx="191">
                  <c:v>-70.600239042440649</c:v>
                </c:pt>
                <c:pt idx="192">
                  <c:v>-68.893916137678744</c:v>
                </c:pt>
                <c:pt idx="193">
                  <c:v>-77.733820341660746</c:v>
                </c:pt>
                <c:pt idx="194">
                  <c:v>-69.277068274685632</c:v>
                </c:pt>
                <c:pt idx="195">
                  <c:v>-69.229069746544795</c:v>
                </c:pt>
                <c:pt idx="196">
                  <c:v>-74.090002887147477</c:v>
                </c:pt>
                <c:pt idx="197">
                  <c:v>-68.4474931635621</c:v>
                </c:pt>
                <c:pt idx="198">
                  <c:v>-80.763472849946552</c:v>
                </c:pt>
                <c:pt idx="199">
                  <c:v>-74.817309623300332</c:v>
                </c:pt>
                <c:pt idx="200">
                  <c:v>-79.341525069122014</c:v>
                </c:pt>
                <c:pt idx="201">
                  <c:v>-78.302168535186354</c:v>
                </c:pt>
                <c:pt idx="202">
                  <c:v>-75.191631656852692</c:v>
                </c:pt>
                <c:pt idx="203">
                  <c:v>-74.887456647647525</c:v>
                </c:pt>
                <c:pt idx="204">
                  <c:v>-72.677104242255268</c:v>
                </c:pt>
                <c:pt idx="205">
                  <c:v>-76.542657344492326</c:v>
                </c:pt>
                <c:pt idx="206">
                  <c:v>-70.066932584387416</c:v>
                </c:pt>
                <c:pt idx="207">
                  <c:v>-71.908544016437105</c:v>
                </c:pt>
                <c:pt idx="208">
                  <c:v>-81.286727724832417</c:v>
                </c:pt>
                <c:pt idx="209">
                  <c:v>-69.266853188405193</c:v>
                </c:pt>
                <c:pt idx="210">
                  <c:v>-88.99342397712708</c:v>
                </c:pt>
                <c:pt idx="211">
                  <c:v>-85.6439664631569</c:v>
                </c:pt>
                <c:pt idx="212">
                  <c:v>-78.210571298382817</c:v>
                </c:pt>
                <c:pt idx="213">
                  <c:v>-79.240177258055269</c:v>
                </c:pt>
                <c:pt idx="214">
                  <c:v>-72.153654425785007</c:v>
                </c:pt>
                <c:pt idx="215">
                  <c:v>-69.354774957253923</c:v>
                </c:pt>
                <c:pt idx="216">
                  <c:v>-82.783891496685655</c:v>
                </c:pt>
                <c:pt idx="217">
                  <c:v>-75.699330882905542</c:v>
                </c:pt>
                <c:pt idx="218">
                  <c:v>-80.750022078336514</c:v>
                </c:pt>
                <c:pt idx="219">
                  <c:v>-83.90750727550838</c:v>
                </c:pt>
                <c:pt idx="220">
                  <c:v>-73.490967670764306</c:v>
                </c:pt>
                <c:pt idx="221">
                  <c:v>-76.07732896037902</c:v>
                </c:pt>
                <c:pt idx="222">
                  <c:v>-75.530111414167735</c:v>
                </c:pt>
                <c:pt idx="223">
                  <c:v>-86.764210410391186</c:v>
                </c:pt>
                <c:pt idx="224">
                  <c:v>-74.609644680696604</c:v>
                </c:pt>
                <c:pt idx="225">
                  <c:v>-72.861730815109055</c:v>
                </c:pt>
                <c:pt idx="226">
                  <c:v>-79.444112862314668</c:v>
                </c:pt>
                <c:pt idx="227">
                  <c:v>-73.026299215631425</c:v>
                </c:pt>
                <c:pt idx="228">
                  <c:v>-79.688789631422409</c:v>
                </c:pt>
                <c:pt idx="229">
                  <c:v>-92.978427394517979</c:v>
                </c:pt>
                <c:pt idx="230">
                  <c:v>-72.549963704711217</c:v>
                </c:pt>
                <c:pt idx="231">
                  <c:v>-82.849624886972762</c:v>
                </c:pt>
                <c:pt idx="232">
                  <c:v>-76.591407235273223</c:v>
                </c:pt>
                <c:pt idx="233">
                  <c:v>-80.370316927406989</c:v>
                </c:pt>
                <c:pt idx="234">
                  <c:v>-76.958477827311526</c:v>
                </c:pt>
                <c:pt idx="235">
                  <c:v>-71.326406895179673</c:v>
                </c:pt>
                <c:pt idx="236">
                  <c:v>-79.77774875039988</c:v>
                </c:pt>
                <c:pt idx="237">
                  <c:v>-74.378735670894812</c:v>
                </c:pt>
                <c:pt idx="238">
                  <c:v>-78.822384316187893</c:v>
                </c:pt>
                <c:pt idx="239">
                  <c:v>-73.464405928859762</c:v>
                </c:pt>
                <c:pt idx="240">
                  <c:v>-71.892855526887914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A0C-4F81-BAFE-EED791E44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776576"/>
        <c:axId val="144795136"/>
      </c:scatterChart>
      <c:valAx>
        <c:axId val="144776576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795136"/>
        <c:crossesAt val="-90"/>
        <c:crossBetween val="midCat"/>
        <c:majorUnit val="30"/>
        <c:minorUnit val="10"/>
      </c:valAx>
      <c:valAx>
        <c:axId val="144795136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776576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65215266841644803"/>
          <c:y val="0.18399095946340044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18.0</a:t>
            </a:r>
            <a:r>
              <a:rPr lang="en-US" sz="1200" baseline="0"/>
              <a:t> GHz; E-plane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[summary1.xlsx]Sheet1!$I$6:$I$104</c:f>
              <c:numCache>
                <c:formatCode>General</c:formatCode>
                <c:ptCount val="99"/>
                <c:pt idx="0">
                  <c:v>-87</c:v>
                </c:pt>
                <c:pt idx="1">
                  <c:v>-84</c:v>
                </c:pt>
                <c:pt idx="2">
                  <c:v>-81</c:v>
                </c:pt>
                <c:pt idx="3">
                  <c:v>-78</c:v>
                </c:pt>
                <c:pt idx="4">
                  <c:v>-75</c:v>
                </c:pt>
                <c:pt idx="5">
                  <c:v>-72</c:v>
                </c:pt>
                <c:pt idx="6">
                  <c:v>-69</c:v>
                </c:pt>
                <c:pt idx="7">
                  <c:v>-66</c:v>
                </c:pt>
                <c:pt idx="8">
                  <c:v>-63</c:v>
                </c:pt>
                <c:pt idx="9">
                  <c:v>-60</c:v>
                </c:pt>
                <c:pt idx="10">
                  <c:v>-57</c:v>
                </c:pt>
                <c:pt idx="11">
                  <c:v>-54</c:v>
                </c:pt>
                <c:pt idx="12">
                  <c:v>-51</c:v>
                </c:pt>
                <c:pt idx="13">
                  <c:v>-48</c:v>
                </c:pt>
                <c:pt idx="14">
                  <c:v>-45</c:v>
                </c:pt>
                <c:pt idx="15">
                  <c:v>-42</c:v>
                </c:pt>
                <c:pt idx="16">
                  <c:v>-39</c:v>
                </c:pt>
                <c:pt idx="17">
                  <c:v>-36</c:v>
                </c:pt>
                <c:pt idx="18">
                  <c:v>-33</c:v>
                </c:pt>
                <c:pt idx="19">
                  <c:v>-30</c:v>
                </c:pt>
                <c:pt idx="20">
                  <c:v>-29</c:v>
                </c:pt>
                <c:pt idx="21">
                  <c:v>-28</c:v>
                </c:pt>
                <c:pt idx="22">
                  <c:v>-27</c:v>
                </c:pt>
                <c:pt idx="23">
                  <c:v>-26</c:v>
                </c:pt>
                <c:pt idx="24">
                  <c:v>-25</c:v>
                </c:pt>
                <c:pt idx="25">
                  <c:v>-24</c:v>
                </c:pt>
                <c:pt idx="26">
                  <c:v>-23</c:v>
                </c:pt>
                <c:pt idx="27">
                  <c:v>-22</c:v>
                </c:pt>
                <c:pt idx="28">
                  <c:v>-21</c:v>
                </c:pt>
                <c:pt idx="29">
                  <c:v>-20</c:v>
                </c:pt>
                <c:pt idx="30">
                  <c:v>-19</c:v>
                </c:pt>
                <c:pt idx="31">
                  <c:v>-18</c:v>
                </c:pt>
                <c:pt idx="32">
                  <c:v>-17</c:v>
                </c:pt>
                <c:pt idx="33">
                  <c:v>-16</c:v>
                </c:pt>
                <c:pt idx="34">
                  <c:v>-15</c:v>
                </c:pt>
                <c:pt idx="35">
                  <c:v>-14</c:v>
                </c:pt>
                <c:pt idx="36">
                  <c:v>-13</c:v>
                </c:pt>
                <c:pt idx="37">
                  <c:v>-12</c:v>
                </c:pt>
                <c:pt idx="38">
                  <c:v>-11</c:v>
                </c:pt>
                <c:pt idx="39">
                  <c:v>-10</c:v>
                </c:pt>
                <c:pt idx="40">
                  <c:v>-9</c:v>
                </c:pt>
                <c:pt idx="41">
                  <c:v>-8</c:v>
                </c:pt>
                <c:pt idx="42">
                  <c:v>-7</c:v>
                </c:pt>
                <c:pt idx="43">
                  <c:v>-6</c:v>
                </c:pt>
                <c:pt idx="44">
                  <c:v>-5</c:v>
                </c:pt>
                <c:pt idx="45">
                  <c:v>-4</c:v>
                </c:pt>
                <c:pt idx="46">
                  <c:v>-3</c:v>
                </c:pt>
                <c:pt idx="47">
                  <c:v>-2</c:v>
                </c:pt>
                <c:pt idx="48">
                  <c:v>-1</c:v>
                </c:pt>
                <c:pt idx="49">
                  <c:v>0</c:v>
                </c:pt>
                <c:pt idx="50">
                  <c:v>1</c:v>
                </c:pt>
                <c:pt idx="51">
                  <c:v>2</c:v>
                </c:pt>
                <c:pt idx="52">
                  <c:v>3</c:v>
                </c:pt>
                <c:pt idx="53">
                  <c:v>4</c:v>
                </c:pt>
                <c:pt idx="54">
                  <c:v>5</c:v>
                </c:pt>
                <c:pt idx="55">
                  <c:v>6</c:v>
                </c:pt>
                <c:pt idx="56">
                  <c:v>7</c:v>
                </c:pt>
                <c:pt idx="57">
                  <c:v>8</c:v>
                </c:pt>
                <c:pt idx="58">
                  <c:v>9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14</c:v>
                </c:pt>
                <c:pt idx="64">
                  <c:v>15</c:v>
                </c:pt>
                <c:pt idx="65">
                  <c:v>16</c:v>
                </c:pt>
                <c:pt idx="66">
                  <c:v>17</c:v>
                </c:pt>
                <c:pt idx="67">
                  <c:v>18</c:v>
                </c:pt>
                <c:pt idx="68">
                  <c:v>19</c:v>
                </c:pt>
                <c:pt idx="69">
                  <c:v>20</c:v>
                </c:pt>
                <c:pt idx="70">
                  <c:v>21</c:v>
                </c:pt>
                <c:pt idx="71">
                  <c:v>22</c:v>
                </c:pt>
                <c:pt idx="72">
                  <c:v>23</c:v>
                </c:pt>
                <c:pt idx="73">
                  <c:v>24</c:v>
                </c:pt>
                <c:pt idx="74">
                  <c:v>25</c:v>
                </c:pt>
                <c:pt idx="75">
                  <c:v>26</c:v>
                </c:pt>
                <c:pt idx="76">
                  <c:v>27</c:v>
                </c:pt>
                <c:pt idx="77">
                  <c:v>28</c:v>
                </c:pt>
                <c:pt idx="78">
                  <c:v>29</c:v>
                </c:pt>
                <c:pt idx="79">
                  <c:v>30</c:v>
                </c:pt>
                <c:pt idx="80">
                  <c:v>33</c:v>
                </c:pt>
                <c:pt idx="81">
                  <c:v>36</c:v>
                </c:pt>
                <c:pt idx="82">
                  <c:v>39</c:v>
                </c:pt>
                <c:pt idx="83">
                  <c:v>42</c:v>
                </c:pt>
                <c:pt idx="84">
                  <c:v>45</c:v>
                </c:pt>
                <c:pt idx="85">
                  <c:v>48</c:v>
                </c:pt>
                <c:pt idx="86">
                  <c:v>51</c:v>
                </c:pt>
                <c:pt idx="87">
                  <c:v>54</c:v>
                </c:pt>
                <c:pt idx="88">
                  <c:v>57</c:v>
                </c:pt>
                <c:pt idx="89">
                  <c:v>60</c:v>
                </c:pt>
                <c:pt idx="90">
                  <c:v>63</c:v>
                </c:pt>
                <c:pt idx="91">
                  <c:v>66</c:v>
                </c:pt>
                <c:pt idx="92">
                  <c:v>69</c:v>
                </c:pt>
                <c:pt idx="93">
                  <c:v>72</c:v>
                </c:pt>
                <c:pt idx="94">
                  <c:v>75</c:v>
                </c:pt>
                <c:pt idx="95">
                  <c:v>78</c:v>
                </c:pt>
                <c:pt idx="96">
                  <c:v>81</c:v>
                </c:pt>
                <c:pt idx="97">
                  <c:v>84</c:v>
                </c:pt>
                <c:pt idx="98">
                  <c:v>87</c:v>
                </c:pt>
              </c:numCache>
            </c:numRef>
          </c:xVal>
          <c:yVal>
            <c:numRef>
              <c:f>[summary1.xlsx]Sheet1!$BF$6:$BF$104</c:f>
              <c:numCache>
                <c:formatCode>General</c:formatCode>
                <c:ptCount val="99"/>
                <c:pt idx="0">
                  <c:v>-72.167100000000005</c:v>
                </c:pt>
                <c:pt idx="1">
                  <c:v>-73.005700000000004</c:v>
                </c:pt>
                <c:pt idx="2">
                  <c:v>-74.643600000000006</c:v>
                </c:pt>
                <c:pt idx="3">
                  <c:v>-68.978099999999998</c:v>
                </c:pt>
                <c:pt idx="4">
                  <c:v>-62.9178</c:v>
                </c:pt>
                <c:pt idx="5">
                  <c:v>-59.822200000000002</c:v>
                </c:pt>
                <c:pt idx="6">
                  <c:v>-60.287199999999999</c:v>
                </c:pt>
                <c:pt idx="7">
                  <c:v>-63.110599999999998</c:v>
                </c:pt>
                <c:pt idx="8">
                  <c:v>-56.457500000000003</c:v>
                </c:pt>
                <c:pt idx="9">
                  <c:v>-54.218699999999998</c:v>
                </c:pt>
                <c:pt idx="10">
                  <c:v>-58.406799999999997</c:v>
                </c:pt>
                <c:pt idx="11">
                  <c:v>-51.036499999999997</c:v>
                </c:pt>
                <c:pt idx="12">
                  <c:v>-50.434899999999999</c:v>
                </c:pt>
                <c:pt idx="13">
                  <c:v>-52.448099999999997</c:v>
                </c:pt>
                <c:pt idx="14">
                  <c:v>-47.012700000000002</c:v>
                </c:pt>
                <c:pt idx="15">
                  <c:v>-46.390300000000003</c:v>
                </c:pt>
                <c:pt idx="16">
                  <c:v>-42.963200000000001</c:v>
                </c:pt>
                <c:pt idx="17">
                  <c:v>-41.487499999999997</c:v>
                </c:pt>
                <c:pt idx="18">
                  <c:v>-38.282299999999999</c:v>
                </c:pt>
                <c:pt idx="19">
                  <c:v>-33.501100000000001</c:v>
                </c:pt>
                <c:pt idx="20">
                  <c:v>-31.615400000000001</c:v>
                </c:pt>
                <c:pt idx="21">
                  <c:v>-30.968</c:v>
                </c:pt>
                <c:pt idx="22">
                  <c:v>-30.915500000000002</c:v>
                </c:pt>
                <c:pt idx="23">
                  <c:v>-29.675000000000001</c:v>
                </c:pt>
                <c:pt idx="24">
                  <c:v>-27.0319</c:v>
                </c:pt>
                <c:pt idx="25">
                  <c:v>-24.627199999999998</c:v>
                </c:pt>
                <c:pt idx="26">
                  <c:v>-23.039100000000001</c:v>
                </c:pt>
                <c:pt idx="27">
                  <c:v>-21.955500000000001</c:v>
                </c:pt>
                <c:pt idx="28">
                  <c:v>-20.663900000000002</c:v>
                </c:pt>
                <c:pt idx="29">
                  <c:v>-18.807600000000001</c:v>
                </c:pt>
                <c:pt idx="30">
                  <c:v>-16.808399999999999</c:v>
                </c:pt>
                <c:pt idx="31">
                  <c:v>-15.091699999999999</c:v>
                </c:pt>
                <c:pt idx="32">
                  <c:v>-13.6531</c:v>
                </c:pt>
                <c:pt idx="33">
                  <c:v>-12.222300000000001</c:v>
                </c:pt>
                <c:pt idx="34">
                  <c:v>-10.616</c:v>
                </c:pt>
                <c:pt idx="35">
                  <c:v>-8.9544999999999995</c:v>
                </c:pt>
                <c:pt idx="36">
                  <c:v>-7.4699</c:v>
                </c:pt>
                <c:pt idx="37">
                  <c:v>-6.2560000000000002</c:v>
                </c:pt>
                <c:pt idx="38">
                  <c:v>-5.2255000000000003</c:v>
                </c:pt>
                <c:pt idx="39">
                  <c:v>-4.2070999999999996</c:v>
                </c:pt>
                <c:pt idx="40">
                  <c:v>-3.1141999999999999</c:v>
                </c:pt>
                <c:pt idx="41">
                  <c:v>-2.032</c:v>
                </c:pt>
                <c:pt idx="42">
                  <c:v>-1.1246</c:v>
                </c:pt>
                <c:pt idx="43">
                  <c:v>-0.50370000000000004</c:v>
                </c:pt>
                <c:pt idx="44">
                  <c:v>-0.1784</c:v>
                </c:pt>
                <c:pt idx="45">
                  <c:v>-8.3400000000000002E-2</c:v>
                </c:pt>
                <c:pt idx="46">
                  <c:v>-8.1000000000000003E-2</c:v>
                </c:pt>
                <c:pt idx="47">
                  <c:v>-6.7000000000000004E-2</c:v>
                </c:pt>
                <c:pt idx="48">
                  <c:v>-2.4199999999999999E-2</c:v>
                </c:pt>
                <c:pt idx="49">
                  <c:v>0</c:v>
                </c:pt>
                <c:pt idx="50">
                  <c:v>-2.4199999999999999E-2</c:v>
                </c:pt>
                <c:pt idx="51">
                  <c:v>-6.7000000000000004E-2</c:v>
                </c:pt>
                <c:pt idx="52">
                  <c:v>-8.1000000000000003E-2</c:v>
                </c:pt>
                <c:pt idx="53">
                  <c:v>-8.3400000000000002E-2</c:v>
                </c:pt>
                <c:pt idx="54">
                  <c:v>-0.1784</c:v>
                </c:pt>
                <c:pt idx="55">
                  <c:v>-0.50370000000000004</c:v>
                </c:pt>
                <c:pt idx="56">
                  <c:v>-1.1246</c:v>
                </c:pt>
                <c:pt idx="57">
                  <c:v>-2.032</c:v>
                </c:pt>
                <c:pt idx="58">
                  <c:v>-3.1141999999999999</c:v>
                </c:pt>
                <c:pt idx="59">
                  <c:v>-4.2070999999999996</c:v>
                </c:pt>
                <c:pt idx="60">
                  <c:v>-5.2255000000000003</c:v>
                </c:pt>
                <c:pt idx="61">
                  <c:v>-6.2560000000000002</c:v>
                </c:pt>
                <c:pt idx="62">
                  <c:v>-7.4699</c:v>
                </c:pt>
                <c:pt idx="63">
                  <c:v>-8.9544999999999995</c:v>
                </c:pt>
                <c:pt idx="64">
                  <c:v>-10.616</c:v>
                </c:pt>
                <c:pt idx="65">
                  <c:v>-12.222300000000001</c:v>
                </c:pt>
                <c:pt idx="66">
                  <c:v>-13.6531</c:v>
                </c:pt>
                <c:pt idx="67">
                  <c:v>-15.091699999999999</c:v>
                </c:pt>
                <c:pt idx="68">
                  <c:v>-16.808399999999999</c:v>
                </c:pt>
                <c:pt idx="69">
                  <c:v>-18.807600000000001</c:v>
                </c:pt>
                <c:pt idx="70">
                  <c:v>-20.663900000000002</c:v>
                </c:pt>
                <c:pt idx="71">
                  <c:v>-21.955500000000001</c:v>
                </c:pt>
                <c:pt idx="72">
                  <c:v>-23.039100000000001</c:v>
                </c:pt>
                <c:pt idx="73">
                  <c:v>-24.627199999999998</c:v>
                </c:pt>
                <c:pt idx="74">
                  <c:v>-27.0319</c:v>
                </c:pt>
                <c:pt idx="75">
                  <c:v>-29.675000000000001</c:v>
                </c:pt>
                <c:pt idx="76">
                  <c:v>-30.915500000000002</c:v>
                </c:pt>
                <c:pt idx="77">
                  <c:v>-30.968</c:v>
                </c:pt>
                <c:pt idx="78">
                  <c:v>-31.615400000000001</c:v>
                </c:pt>
                <c:pt idx="79">
                  <c:v>-33.501100000000001</c:v>
                </c:pt>
                <c:pt idx="80">
                  <c:v>-38.282299999999999</c:v>
                </c:pt>
                <c:pt idx="81">
                  <c:v>-41.487499999999997</c:v>
                </c:pt>
                <c:pt idx="82">
                  <c:v>-42.963200000000001</c:v>
                </c:pt>
                <c:pt idx="83">
                  <c:v>-46.390300000000003</c:v>
                </c:pt>
                <c:pt idx="84">
                  <c:v>-47.012700000000002</c:v>
                </c:pt>
                <c:pt idx="85">
                  <c:v>-52.448099999999997</c:v>
                </c:pt>
                <c:pt idx="86">
                  <c:v>-50.434899999999999</c:v>
                </c:pt>
                <c:pt idx="87">
                  <c:v>-51.036499999999997</c:v>
                </c:pt>
                <c:pt idx="88">
                  <c:v>-58.406799999999997</c:v>
                </c:pt>
                <c:pt idx="89">
                  <c:v>-54.218699999999998</c:v>
                </c:pt>
                <c:pt idx="90">
                  <c:v>-56.457500000000003</c:v>
                </c:pt>
                <c:pt idx="91">
                  <c:v>-63.110599999999998</c:v>
                </c:pt>
                <c:pt idx="92">
                  <c:v>-60.287199999999999</c:v>
                </c:pt>
                <c:pt idx="93">
                  <c:v>-59.822200000000002</c:v>
                </c:pt>
                <c:pt idx="94">
                  <c:v>-62.9178</c:v>
                </c:pt>
                <c:pt idx="95">
                  <c:v>-68.978099999999998</c:v>
                </c:pt>
                <c:pt idx="96">
                  <c:v>-74.643600000000006</c:v>
                </c:pt>
                <c:pt idx="97">
                  <c:v>-73.005700000000004</c:v>
                </c:pt>
                <c:pt idx="98">
                  <c:v>-72.167100000000005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04-44DF-81F1-518C31BB4274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[summary1.xlsx]Sheet1!$BH$6:$BH$246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[summary1.xlsx]Sheet1!$BJ$5:$BJ$246</c:f>
              <c:numCache>
                <c:formatCode>General</c:formatCode>
                <c:ptCount val="242"/>
                <c:pt idx="0">
                  <c:v>0</c:v>
                </c:pt>
                <c:pt idx="1">
                  <c:v>-68.026873040145489</c:v>
                </c:pt>
                <c:pt idx="2">
                  <c:v>-67.079080640733196</c:v>
                </c:pt>
                <c:pt idx="3">
                  <c:v>-71.583701120065058</c:v>
                </c:pt>
                <c:pt idx="4">
                  <c:v>-66.133900697376845</c:v>
                </c:pt>
                <c:pt idx="5">
                  <c:v>-73.60933267272668</c:v>
                </c:pt>
                <c:pt idx="6">
                  <c:v>-68.041410052226837</c:v>
                </c:pt>
                <c:pt idx="7">
                  <c:v>-68.353504912496149</c:v>
                </c:pt>
                <c:pt idx="8">
                  <c:v>-70.563742541800949</c:v>
                </c:pt>
                <c:pt idx="9">
                  <c:v>-67.130315148398594</c:v>
                </c:pt>
                <c:pt idx="10">
                  <c:v>-66.535475054360759</c:v>
                </c:pt>
                <c:pt idx="11">
                  <c:v>-65.729423301516164</c:v>
                </c:pt>
                <c:pt idx="12">
                  <c:v>-67.31202408843447</c:v>
                </c:pt>
                <c:pt idx="13">
                  <c:v>-66.055176134245329</c:v>
                </c:pt>
                <c:pt idx="14">
                  <c:v>-68.031695898263152</c:v>
                </c:pt>
                <c:pt idx="15">
                  <c:v>-66.773295779452624</c:v>
                </c:pt>
                <c:pt idx="16">
                  <c:v>-67.306832093399976</c:v>
                </c:pt>
                <c:pt idx="17">
                  <c:v>-64.604085375513492</c:v>
                </c:pt>
                <c:pt idx="18">
                  <c:v>-65.028368705716986</c:v>
                </c:pt>
                <c:pt idx="19">
                  <c:v>-66.550659268738912</c:v>
                </c:pt>
                <c:pt idx="20">
                  <c:v>-65.433610766429766</c:v>
                </c:pt>
                <c:pt idx="21">
                  <c:v>-67.476568923539546</c:v>
                </c:pt>
                <c:pt idx="22">
                  <c:v>-65.379586631941791</c:v>
                </c:pt>
                <c:pt idx="23">
                  <c:v>-63.629284573430709</c:v>
                </c:pt>
                <c:pt idx="24">
                  <c:v>-64.572307287193382</c:v>
                </c:pt>
                <c:pt idx="25">
                  <c:v>-67.853929879429245</c:v>
                </c:pt>
                <c:pt idx="26">
                  <c:v>-62.931595411070504</c:v>
                </c:pt>
                <c:pt idx="27">
                  <c:v>-65.011272991355185</c:v>
                </c:pt>
                <c:pt idx="28">
                  <c:v>-63.530683237615875</c:v>
                </c:pt>
                <c:pt idx="29">
                  <c:v>-63.201419064288672</c:v>
                </c:pt>
                <c:pt idx="30">
                  <c:v>-64.214169117033819</c:v>
                </c:pt>
                <c:pt idx="31">
                  <c:v>-62.019371977271575</c:v>
                </c:pt>
                <c:pt idx="32">
                  <c:v>-64.351133116579305</c:v>
                </c:pt>
                <c:pt idx="33">
                  <c:v>-65.397806935724105</c:v>
                </c:pt>
                <c:pt idx="34">
                  <c:v>-61.827999287314952</c:v>
                </c:pt>
                <c:pt idx="35">
                  <c:v>-64.085332620546723</c:v>
                </c:pt>
                <c:pt idx="36">
                  <c:v>-64.332415724319119</c:v>
                </c:pt>
                <c:pt idx="37">
                  <c:v>-61.932140013758044</c:v>
                </c:pt>
                <c:pt idx="38">
                  <c:v>-66.06228781161839</c:v>
                </c:pt>
                <c:pt idx="39">
                  <c:v>-63.857736346991175</c:v>
                </c:pt>
                <c:pt idx="40">
                  <c:v>-62.688944135434866</c:v>
                </c:pt>
                <c:pt idx="41">
                  <c:v>-67.407287762955264</c:v>
                </c:pt>
                <c:pt idx="42">
                  <c:v>-64.311497518408984</c:v>
                </c:pt>
                <c:pt idx="43">
                  <c:v>-65.057853146852125</c:v>
                </c:pt>
                <c:pt idx="44">
                  <c:v>-62.096058985142321</c:v>
                </c:pt>
                <c:pt idx="45">
                  <c:v>-62.181168123119789</c:v>
                </c:pt>
                <c:pt idx="46">
                  <c:v>-61.609689516384805</c:v>
                </c:pt>
                <c:pt idx="47">
                  <c:v>-59.658237727763407</c:v>
                </c:pt>
                <c:pt idx="48">
                  <c:v>-59.0089529406292</c:v>
                </c:pt>
                <c:pt idx="49">
                  <c:v>-57.78711897623441</c:v>
                </c:pt>
                <c:pt idx="50">
                  <c:v>-57.722632739882243</c:v>
                </c:pt>
                <c:pt idx="51">
                  <c:v>-57.707243758952586</c:v>
                </c:pt>
                <c:pt idx="52">
                  <c:v>-57.181405216019172</c:v>
                </c:pt>
                <c:pt idx="53">
                  <c:v>-58.533990823680604</c:v>
                </c:pt>
                <c:pt idx="54">
                  <c:v>-59.704027734606399</c:v>
                </c:pt>
                <c:pt idx="55">
                  <c:v>-60.446921168688789</c:v>
                </c:pt>
                <c:pt idx="56">
                  <c:v>-61.896455536605998</c:v>
                </c:pt>
                <c:pt idx="57">
                  <c:v>-66.4429391309707</c:v>
                </c:pt>
                <c:pt idx="58">
                  <c:v>-63.870163227420363</c:v>
                </c:pt>
                <c:pt idx="59">
                  <c:v>-59.817454682494485</c:v>
                </c:pt>
                <c:pt idx="60">
                  <c:v>-56.699304704650636</c:v>
                </c:pt>
                <c:pt idx="61">
                  <c:v>-54.979646289996786</c:v>
                </c:pt>
                <c:pt idx="62">
                  <c:v>-54.129550954722937</c:v>
                </c:pt>
                <c:pt idx="63">
                  <c:v>-52.942198095115458</c:v>
                </c:pt>
                <c:pt idx="64">
                  <c:v>-54.04735348485886</c:v>
                </c:pt>
                <c:pt idx="65">
                  <c:v>-55.844787816570587</c:v>
                </c:pt>
                <c:pt idx="66">
                  <c:v>-57.406169824250277</c:v>
                </c:pt>
                <c:pt idx="67">
                  <c:v>-57.375852011222783</c:v>
                </c:pt>
                <c:pt idx="68">
                  <c:v>-54.542994846195825</c:v>
                </c:pt>
                <c:pt idx="69">
                  <c:v>-52.223808672296052</c:v>
                </c:pt>
                <c:pt idx="70">
                  <c:v>-52.167650148703757</c:v>
                </c:pt>
                <c:pt idx="71">
                  <c:v>-51.994926125189274</c:v>
                </c:pt>
                <c:pt idx="72">
                  <c:v>-53.192190494218266</c:v>
                </c:pt>
                <c:pt idx="73">
                  <c:v>-56.628545566636674</c:v>
                </c:pt>
                <c:pt idx="74">
                  <c:v>-57.195860474275491</c:v>
                </c:pt>
                <c:pt idx="75">
                  <c:v>-53.054993416107358</c:v>
                </c:pt>
                <c:pt idx="76">
                  <c:v>-50.710751749478646</c:v>
                </c:pt>
                <c:pt idx="77">
                  <c:v>-49.573164872025465</c:v>
                </c:pt>
                <c:pt idx="78">
                  <c:v>-49.455527923982501</c:v>
                </c:pt>
                <c:pt idx="79">
                  <c:v>-49.399869710359866</c:v>
                </c:pt>
                <c:pt idx="80">
                  <c:v>-47.646768299364219</c:v>
                </c:pt>
                <c:pt idx="81">
                  <c:v>-45.122719411891616</c:v>
                </c:pt>
                <c:pt idx="82">
                  <c:v>-43.078078889498734</c:v>
                </c:pt>
                <c:pt idx="83">
                  <c:v>-42.348195202631153</c:v>
                </c:pt>
                <c:pt idx="84">
                  <c:v>-42.085491182976554</c:v>
                </c:pt>
                <c:pt idx="85">
                  <c:v>-41.456399261673432</c:v>
                </c:pt>
                <c:pt idx="86">
                  <c:v>-39.029393665556917</c:v>
                </c:pt>
                <c:pt idx="87">
                  <c:v>-36.353203733312505</c:v>
                </c:pt>
                <c:pt idx="88">
                  <c:v>-34.582526993675309</c:v>
                </c:pt>
                <c:pt idx="89">
                  <c:v>-33.413366993421121</c:v>
                </c:pt>
                <c:pt idx="90">
                  <c:v>-32.498926221408695</c:v>
                </c:pt>
                <c:pt idx="91">
                  <c:v>-31.01326653582975</c:v>
                </c:pt>
                <c:pt idx="92">
                  <c:v>-29.568898872949191</c:v>
                </c:pt>
                <c:pt idx="93">
                  <c:v>-28.490925551449891</c:v>
                </c:pt>
                <c:pt idx="94">
                  <c:v>-28.1100295723313</c:v>
                </c:pt>
                <c:pt idx="95">
                  <c:v>-28.298167689188261</c:v>
                </c:pt>
                <c:pt idx="96">
                  <c:v>-27.929165912694472</c:v>
                </c:pt>
                <c:pt idx="97">
                  <c:v>-26.202646960943149</c:v>
                </c:pt>
                <c:pt idx="98">
                  <c:v>-24.063987629005709</c:v>
                </c:pt>
                <c:pt idx="99">
                  <c:v>-22.299372010774896</c:v>
                </c:pt>
                <c:pt idx="100">
                  <c:v>-20.776748607872221</c:v>
                </c:pt>
                <c:pt idx="101">
                  <c:v>-19.162056155464498</c:v>
                </c:pt>
                <c:pt idx="102">
                  <c:v>-17.444048724032356</c:v>
                </c:pt>
                <c:pt idx="103">
                  <c:v>-15.660941990430141</c:v>
                </c:pt>
                <c:pt idx="104">
                  <c:v>-14.018355777939602</c:v>
                </c:pt>
                <c:pt idx="105">
                  <c:v>-12.501138743351442</c:v>
                </c:pt>
                <c:pt idx="106">
                  <c:v>-10.945509566600743</c:v>
                </c:pt>
                <c:pt idx="107">
                  <c:v>-9.3068693542412309</c:v>
                </c:pt>
                <c:pt idx="108">
                  <c:v>-7.715389608527067</c:v>
                </c:pt>
                <c:pt idx="109">
                  <c:v>-6.3361324178073168</c:v>
                </c:pt>
                <c:pt idx="110">
                  <c:v>-5.1952289952691633</c:v>
                </c:pt>
                <c:pt idx="111">
                  <c:v>-4.1848126620806418</c:v>
                </c:pt>
                <c:pt idx="112">
                  <c:v>-3.3039633824994681</c:v>
                </c:pt>
                <c:pt idx="113">
                  <c:v>-2.4581471854382482</c:v>
                </c:pt>
                <c:pt idx="114">
                  <c:v>-1.6778832832826698</c:v>
                </c:pt>
                <c:pt idx="115">
                  <c:v>-1.0806114411602668</c:v>
                </c:pt>
                <c:pt idx="116">
                  <c:v>-0.66741996478230003</c:v>
                </c:pt>
                <c:pt idx="117">
                  <c:v>-0.38904594689263128</c:v>
                </c:pt>
                <c:pt idx="118">
                  <c:v>-0.19710707385455173</c:v>
                </c:pt>
                <c:pt idx="119">
                  <c:v>-4.53340585788089E-2</c:v>
                </c:pt>
                <c:pt idx="120">
                  <c:v>2.9629355668253865E-2</c:v>
                </c:pt>
                <c:pt idx="121">
                  <c:v>8.6054953749581387E-6</c:v>
                </c:pt>
                <c:pt idx="122">
                  <c:v>-0.11474697459268945</c:v>
                </c:pt>
                <c:pt idx="123">
                  <c:v>-0.28507271770101728</c:v>
                </c:pt>
                <c:pt idx="124">
                  <c:v>-0.51989886367534766</c:v>
                </c:pt>
                <c:pt idx="125">
                  <c:v>-0.88828811124848972</c:v>
                </c:pt>
                <c:pt idx="126">
                  <c:v>-1.3855372751549968</c:v>
                </c:pt>
                <c:pt idx="127">
                  <c:v>-2.0904137288618729</c:v>
                </c:pt>
                <c:pt idx="128">
                  <c:v>-2.9068653137887974</c:v>
                </c:pt>
                <c:pt idx="129">
                  <c:v>-3.7597689512724735</c:v>
                </c:pt>
                <c:pt idx="130">
                  <c:v>-4.6710223957337167</c:v>
                </c:pt>
                <c:pt idx="131">
                  <c:v>-5.7791561633411295</c:v>
                </c:pt>
                <c:pt idx="132">
                  <c:v>-7.0556588562878222</c:v>
                </c:pt>
                <c:pt idx="133">
                  <c:v>-8.5553258342993157</c:v>
                </c:pt>
                <c:pt idx="134">
                  <c:v>-10.207200808305521</c:v>
                </c:pt>
                <c:pt idx="135">
                  <c:v>-11.795309525935226</c:v>
                </c:pt>
                <c:pt idx="136">
                  <c:v>-13.336505352039337</c:v>
                </c:pt>
                <c:pt idx="137">
                  <c:v>-14.891987486541451</c:v>
                </c:pt>
                <c:pt idx="138">
                  <c:v>-16.673551727967912</c:v>
                </c:pt>
                <c:pt idx="139">
                  <c:v>-18.49233485168164</c:v>
                </c:pt>
                <c:pt idx="140">
                  <c:v>-20.054711777358854</c:v>
                </c:pt>
                <c:pt idx="141">
                  <c:v>-21.481713438869171</c:v>
                </c:pt>
                <c:pt idx="142">
                  <c:v>-23.163491328342552</c:v>
                </c:pt>
                <c:pt idx="143">
                  <c:v>-25.221647659934852</c:v>
                </c:pt>
                <c:pt idx="144">
                  <c:v>-27.320852794817505</c:v>
                </c:pt>
                <c:pt idx="145">
                  <c:v>-28.313108619823012</c:v>
                </c:pt>
                <c:pt idx="146">
                  <c:v>-28.292013353200183</c:v>
                </c:pt>
                <c:pt idx="147">
                  <c:v>-28.318860577495037</c:v>
                </c:pt>
                <c:pt idx="148">
                  <c:v>-29.079598540379692</c:v>
                </c:pt>
                <c:pt idx="149">
                  <c:v>-30.448003288467206</c:v>
                </c:pt>
                <c:pt idx="150">
                  <c:v>-31.9198488996742</c:v>
                </c:pt>
                <c:pt idx="151">
                  <c:v>-33.093890429005732</c:v>
                </c:pt>
                <c:pt idx="152">
                  <c:v>-34.218887296290561</c:v>
                </c:pt>
                <c:pt idx="153">
                  <c:v>-35.805528396731816</c:v>
                </c:pt>
                <c:pt idx="154">
                  <c:v>-37.906955296434383</c:v>
                </c:pt>
                <c:pt idx="155">
                  <c:v>-40.350643783347735</c:v>
                </c:pt>
                <c:pt idx="156">
                  <c:v>-41.468451270910649</c:v>
                </c:pt>
                <c:pt idx="157">
                  <c:v>-41.792948009712312</c:v>
                </c:pt>
                <c:pt idx="158">
                  <c:v>-42.610555177245821</c:v>
                </c:pt>
                <c:pt idx="159">
                  <c:v>-44.260786684955434</c:v>
                </c:pt>
                <c:pt idx="160">
                  <c:v>-46.725853388063065</c:v>
                </c:pt>
                <c:pt idx="161">
                  <c:v>-48.868664623776105</c:v>
                </c:pt>
                <c:pt idx="162">
                  <c:v>-49.388810553943088</c:v>
                </c:pt>
                <c:pt idx="163">
                  <c:v>-48.998902029247972</c:v>
                </c:pt>
                <c:pt idx="164">
                  <c:v>-49.857592923032541</c:v>
                </c:pt>
                <c:pt idx="165">
                  <c:v>-52.031737124444078</c:v>
                </c:pt>
                <c:pt idx="166">
                  <c:v>-56.385726766175878</c:v>
                </c:pt>
                <c:pt idx="167">
                  <c:v>-59.456195391256117</c:v>
                </c:pt>
                <c:pt idx="168">
                  <c:v>-55.424188205299835</c:v>
                </c:pt>
                <c:pt idx="169">
                  <c:v>-52.448413635683153</c:v>
                </c:pt>
                <c:pt idx="170">
                  <c:v>-51.921887204179306</c:v>
                </c:pt>
                <c:pt idx="171">
                  <c:v>-52.172090231577847</c:v>
                </c:pt>
                <c:pt idx="172">
                  <c:v>-54.298331214789307</c:v>
                </c:pt>
                <c:pt idx="173">
                  <c:v>-56.22602598656303</c:v>
                </c:pt>
                <c:pt idx="174">
                  <c:v>-57.597500979536868</c:v>
                </c:pt>
                <c:pt idx="175">
                  <c:v>-57.321074438679702</c:v>
                </c:pt>
                <c:pt idx="176">
                  <c:v>-55.465018449137979</c:v>
                </c:pt>
                <c:pt idx="177">
                  <c:v>-54.524410737067299</c:v>
                </c:pt>
                <c:pt idx="178">
                  <c:v>-54.262970382899255</c:v>
                </c:pt>
                <c:pt idx="179">
                  <c:v>-54.973413138346871</c:v>
                </c:pt>
                <c:pt idx="180">
                  <c:v>-56.629403232470054</c:v>
                </c:pt>
                <c:pt idx="181">
                  <c:v>-58.78966373469828</c:v>
                </c:pt>
                <c:pt idx="182">
                  <c:v>-60.123881255932986</c:v>
                </c:pt>
                <c:pt idx="183">
                  <c:v>-67.185650512516119</c:v>
                </c:pt>
                <c:pt idx="184">
                  <c:v>-65.028118022316505</c:v>
                </c:pt>
                <c:pt idx="185">
                  <c:v>-60.782404386503487</c:v>
                </c:pt>
                <c:pt idx="186">
                  <c:v>-58.359644979584679</c:v>
                </c:pt>
                <c:pt idx="187">
                  <c:v>-57.189084926744727</c:v>
                </c:pt>
                <c:pt idx="188">
                  <c:v>-59.025380389146051</c:v>
                </c:pt>
                <c:pt idx="189">
                  <c:v>-59.226696805697514</c:v>
                </c:pt>
                <c:pt idx="190">
                  <c:v>-58.532745185909789</c:v>
                </c:pt>
                <c:pt idx="191">
                  <c:v>-58.659101284258796</c:v>
                </c:pt>
                <c:pt idx="192">
                  <c:v>-59.472033804654615</c:v>
                </c:pt>
                <c:pt idx="193">
                  <c:v>-61.119169134349377</c:v>
                </c:pt>
                <c:pt idx="194">
                  <c:v>-63.875070139786359</c:v>
                </c:pt>
                <c:pt idx="195">
                  <c:v>-63.849403012397573</c:v>
                </c:pt>
                <c:pt idx="196">
                  <c:v>-63.180757124038863</c:v>
                </c:pt>
                <c:pt idx="197">
                  <c:v>-63.704317527111087</c:v>
                </c:pt>
                <c:pt idx="198">
                  <c:v>-62.958629008175507</c:v>
                </c:pt>
                <c:pt idx="199">
                  <c:v>-65.814379958883222</c:v>
                </c:pt>
                <c:pt idx="200">
                  <c:v>-69.639806529447355</c:v>
                </c:pt>
                <c:pt idx="201">
                  <c:v>-64.499065591097732</c:v>
                </c:pt>
                <c:pt idx="202">
                  <c:v>-69.059697910837855</c:v>
                </c:pt>
                <c:pt idx="203">
                  <c:v>-64.671783025982762</c:v>
                </c:pt>
                <c:pt idx="204">
                  <c:v>-66.428368120111884</c:v>
                </c:pt>
                <c:pt idx="205">
                  <c:v>-66.716886991075555</c:v>
                </c:pt>
                <c:pt idx="206">
                  <c:v>-65.589345341728063</c:v>
                </c:pt>
                <c:pt idx="207">
                  <c:v>-63.760169701425582</c:v>
                </c:pt>
                <c:pt idx="208">
                  <c:v>-69.259074594780728</c:v>
                </c:pt>
                <c:pt idx="209">
                  <c:v>-68.034995487542943</c:v>
                </c:pt>
                <c:pt idx="210">
                  <c:v>-64.632779173806853</c:v>
                </c:pt>
                <c:pt idx="211">
                  <c:v>-68.121663392908616</c:v>
                </c:pt>
                <c:pt idx="212">
                  <c:v>-64.793753094214139</c:v>
                </c:pt>
                <c:pt idx="213">
                  <c:v>-64.329053028290204</c:v>
                </c:pt>
                <c:pt idx="214">
                  <c:v>-71.776166705751152</c:v>
                </c:pt>
                <c:pt idx="215">
                  <c:v>-65.229335275047177</c:v>
                </c:pt>
                <c:pt idx="216">
                  <c:v>-64.863798442084203</c:v>
                </c:pt>
                <c:pt idx="217">
                  <c:v>-66.207479688803033</c:v>
                </c:pt>
                <c:pt idx="218">
                  <c:v>-64.531372109968302</c:v>
                </c:pt>
                <c:pt idx="219">
                  <c:v>-72.140577478837542</c:v>
                </c:pt>
                <c:pt idx="220">
                  <c:v>-70.031949165175917</c:v>
                </c:pt>
                <c:pt idx="221">
                  <c:v>-71.505280913315289</c:v>
                </c:pt>
                <c:pt idx="222">
                  <c:v>-66.921858595060584</c:v>
                </c:pt>
                <c:pt idx="223">
                  <c:v>-63.345100947774441</c:v>
                </c:pt>
                <c:pt idx="224">
                  <c:v>-65.48418385932554</c:v>
                </c:pt>
                <c:pt idx="225">
                  <c:v>-68.831971810697269</c:v>
                </c:pt>
                <c:pt idx="226">
                  <c:v>-66.303611116647161</c:v>
                </c:pt>
                <c:pt idx="227">
                  <c:v>-68.643489456599852</c:v>
                </c:pt>
                <c:pt idx="228">
                  <c:v>-69.730852786578282</c:v>
                </c:pt>
                <c:pt idx="229">
                  <c:v>-68.448222998911248</c:v>
                </c:pt>
                <c:pt idx="230">
                  <c:v>-70.271899764938624</c:v>
                </c:pt>
                <c:pt idx="231">
                  <c:v>-68.574261217886615</c:v>
                </c:pt>
                <c:pt idx="232">
                  <c:v>-67.894011546783602</c:v>
                </c:pt>
                <c:pt idx="233">
                  <c:v>-76.213105226065579</c:v>
                </c:pt>
                <c:pt idx="234">
                  <c:v>-69.875627051551461</c:v>
                </c:pt>
                <c:pt idx="235">
                  <c:v>-74.630760277511285</c:v>
                </c:pt>
                <c:pt idx="236">
                  <c:v>-73.30159692111782</c:v>
                </c:pt>
                <c:pt idx="237">
                  <c:v>-71.288830790834552</c:v>
                </c:pt>
                <c:pt idx="238">
                  <c:v>-73.378218816909822</c:v>
                </c:pt>
                <c:pt idx="239">
                  <c:v>-76.338646805210672</c:v>
                </c:pt>
                <c:pt idx="240">
                  <c:v>-68.757101670377381</c:v>
                </c:pt>
                <c:pt idx="241">
                  <c:v>-82.20483203358971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04-44DF-81F1-518C31BB4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824960"/>
        <c:axId val="144831232"/>
      </c:scatterChart>
      <c:valAx>
        <c:axId val="144824960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831232"/>
        <c:crossesAt val="-90"/>
        <c:crossBetween val="midCat"/>
        <c:majorUnit val="30"/>
        <c:minorUnit val="10"/>
      </c:valAx>
      <c:valAx>
        <c:axId val="144831232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824960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58826377952755904"/>
          <c:y val="0.17936132983377079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15.0</a:t>
            </a:r>
            <a:r>
              <a:rPr lang="en-US" sz="1200" baseline="0"/>
              <a:t> GHz; E-plane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Theo</c:v>
          </c:tx>
          <c:spPr>
            <a:ln w="22225"/>
          </c:spPr>
          <c:marker>
            <c:symbol val="none"/>
          </c:marker>
          <c:xVal>
            <c:numRef>
              <c:f>[summary1.xlsx]Sheet1!$I$6:$I$104</c:f>
              <c:numCache>
                <c:formatCode>General</c:formatCode>
                <c:ptCount val="99"/>
                <c:pt idx="0">
                  <c:v>-87</c:v>
                </c:pt>
                <c:pt idx="1">
                  <c:v>-84</c:v>
                </c:pt>
                <c:pt idx="2">
                  <c:v>-81</c:v>
                </c:pt>
                <c:pt idx="3">
                  <c:v>-78</c:v>
                </c:pt>
                <c:pt idx="4">
                  <c:v>-75</c:v>
                </c:pt>
                <c:pt idx="5">
                  <c:v>-72</c:v>
                </c:pt>
                <c:pt idx="6">
                  <c:v>-69</c:v>
                </c:pt>
                <c:pt idx="7">
                  <c:v>-66</c:v>
                </c:pt>
                <c:pt idx="8">
                  <c:v>-63</c:v>
                </c:pt>
                <c:pt idx="9">
                  <c:v>-60</c:v>
                </c:pt>
                <c:pt idx="10">
                  <c:v>-57</c:v>
                </c:pt>
                <c:pt idx="11">
                  <c:v>-54</c:v>
                </c:pt>
                <c:pt idx="12">
                  <c:v>-51</c:v>
                </c:pt>
                <c:pt idx="13">
                  <c:v>-48</c:v>
                </c:pt>
                <c:pt idx="14">
                  <c:v>-45</c:v>
                </c:pt>
                <c:pt idx="15">
                  <c:v>-42</c:v>
                </c:pt>
                <c:pt idx="16">
                  <c:v>-39</c:v>
                </c:pt>
                <c:pt idx="17">
                  <c:v>-36</c:v>
                </c:pt>
                <c:pt idx="18">
                  <c:v>-33</c:v>
                </c:pt>
                <c:pt idx="19">
                  <c:v>-30</c:v>
                </c:pt>
                <c:pt idx="20">
                  <c:v>-29</c:v>
                </c:pt>
                <c:pt idx="21">
                  <c:v>-28</c:v>
                </c:pt>
                <c:pt idx="22">
                  <c:v>-27</c:v>
                </c:pt>
                <c:pt idx="23">
                  <c:v>-26</c:v>
                </c:pt>
                <c:pt idx="24">
                  <c:v>-25</c:v>
                </c:pt>
                <c:pt idx="25">
                  <c:v>-24</c:v>
                </c:pt>
                <c:pt idx="26">
                  <c:v>-23</c:v>
                </c:pt>
                <c:pt idx="27">
                  <c:v>-22</c:v>
                </c:pt>
                <c:pt idx="28">
                  <c:v>-21</c:v>
                </c:pt>
                <c:pt idx="29">
                  <c:v>-20</c:v>
                </c:pt>
                <c:pt idx="30">
                  <c:v>-19</c:v>
                </c:pt>
                <c:pt idx="31">
                  <c:v>-18</c:v>
                </c:pt>
                <c:pt idx="32">
                  <c:v>-17</c:v>
                </c:pt>
                <c:pt idx="33">
                  <c:v>-16</c:v>
                </c:pt>
                <c:pt idx="34">
                  <c:v>-15</c:v>
                </c:pt>
                <c:pt idx="35">
                  <c:v>-14</c:v>
                </c:pt>
                <c:pt idx="36">
                  <c:v>-13</c:v>
                </c:pt>
                <c:pt idx="37">
                  <c:v>-12</c:v>
                </c:pt>
                <c:pt idx="38">
                  <c:v>-11</c:v>
                </c:pt>
                <c:pt idx="39">
                  <c:v>-10</c:v>
                </c:pt>
                <c:pt idx="40">
                  <c:v>-9</c:v>
                </c:pt>
                <c:pt idx="41">
                  <c:v>-8</c:v>
                </c:pt>
                <c:pt idx="42">
                  <c:v>-7</c:v>
                </c:pt>
                <c:pt idx="43">
                  <c:v>-6</c:v>
                </c:pt>
                <c:pt idx="44">
                  <c:v>-5</c:v>
                </c:pt>
                <c:pt idx="45">
                  <c:v>-4</c:v>
                </c:pt>
                <c:pt idx="46">
                  <c:v>-3</c:v>
                </c:pt>
                <c:pt idx="47">
                  <c:v>-2</c:v>
                </c:pt>
                <c:pt idx="48">
                  <c:v>-1</c:v>
                </c:pt>
                <c:pt idx="49">
                  <c:v>0</c:v>
                </c:pt>
                <c:pt idx="50">
                  <c:v>1</c:v>
                </c:pt>
                <c:pt idx="51">
                  <c:v>2</c:v>
                </c:pt>
                <c:pt idx="52">
                  <c:v>3</c:v>
                </c:pt>
                <c:pt idx="53">
                  <c:v>4</c:v>
                </c:pt>
                <c:pt idx="54">
                  <c:v>5</c:v>
                </c:pt>
                <c:pt idx="55">
                  <c:v>6</c:v>
                </c:pt>
                <c:pt idx="56">
                  <c:v>7</c:v>
                </c:pt>
                <c:pt idx="57">
                  <c:v>8</c:v>
                </c:pt>
                <c:pt idx="58">
                  <c:v>9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14</c:v>
                </c:pt>
                <c:pt idx="64">
                  <c:v>15</c:v>
                </c:pt>
                <c:pt idx="65">
                  <c:v>16</c:v>
                </c:pt>
                <c:pt idx="66">
                  <c:v>17</c:v>
                </c:pt>
                <c:pt idx="67">
                  <c:v>18</c:v>
                </c:pt>
                <c:pt idx="68">
                  <c:v>19</c:v>
                </c:pt>
                <c:pt idx="69">
                  <c:v>20</c:v>
                </c:pt>
                <c:pt idx="70">
                  <c:v>21</c:v>
                </c:pt>
                <c:pt idx="71">
                  <c:v>22</c:v>
                </c:pt>
                <c:pt idx="72">
                  <c:v>23</c:v>
                </c:pt>
                <c:pt idx="73">
                  <c:v>24</c:v>
                </c:pt>
                <c:pt idx="74">
                  <c:v>25</c:v>
                </c:pt>
                <c:pt idx="75">
                  <c:v>26</c:v>
                </c:pt>
                <c:pt idx="76">
                  <c:v>27</c:v>
                </c:pt>
                <c:pt idx="77">
                  <c:v>28</c:v>
                </c:pt>
                <c:pt idx="78">
                  <c:v>29</c:v>
                </c:pt>
                <c:pt idx="79">
                  <c:v>30</c:v>
                </c:pt>
                <c:pt idx="80">
                  <c:v>33</c:v>
                </c:pt>
                <c:pt idx="81">
                  <c:v>36</c:v>
                </c:pt>
                <c:pt idx="82">
                  <c:v>39</c:v>
                </c:pt>
                <c:pt idx="83">
                  <c:v>42</c:v>
                </c:pt>
                <c:pt idx="84">
                  <c:v>45</c:v>
                </c:pt>
                <c:pt idx="85">
                  <c:v>48</c:v>
                </c:pt>
                <c:pt idx="86">
                  <c:v>51</c:v>
                </c:pt>
                <c:pt idx="87">
                  <c:v>54</c:v>
                </c:pt>
                <c:pt idx="88">
                  <c:v>57</c:v>
                </c:pt>
                <c:pt idx="89">
                  <c:v>60</c:v>
                </c:pt>
                <c:pt idx="90">
                  <c:v>63</c:v>
                </c:pt>
                <c:pt idx="91">
                  <c:v>66</c:v>
                </c:pt>
                <c:pt idx="92">
                  <c:v>69</c:v>
                </c:pt>
                <c:pt idx="93">
                  <c:v>72</c:v>
                </c:pt>
                <c:pt idx="94">
                  <c:v>75</c:v>
                </c:pt>
                <c:pt idx="95">
                  <c:v>78</c:v>
                </c:pt>
                <c:pt idx="96">
                  <c:v>81</c:v>
                </c:pt>
                <c:pt idx="97">
                  <c:v>84</c:v>
                </c:pt>
                <c:pt idx="98">
                  <c:v>87</c:v>
                </c:pt>
              </c:numCache>
            </c:numRef>
          </c:xVal>
          <c:yVal>
            <c:numRef>
              <c:f>[summary1.xlsx]Sheet1!$AO$6:$AO$104</c:f>
              <c:numCache>
                <c:formatCode>General</c:formatCode>
                <c:ptCount val="99"/>
                <c:pt idx="0">
                  <c:v>-66.421999999999997</c:v>
                </c:pt>
                <c:pt idx="1">
                  <c:v>-64.382300000000001</c:v>
                </c:pt>
                <c:pt idx="2">
                  <c:v>-62.645099999999999</c:v>
                </c:pt>
                <c:pt idx="3">
                  <c:v>-61.6387</c:v>
                </c:pt>
                <c:pt idx="4">
                  <c:v>-62.027500000000003</c:v>
                </c:pt>
                <c:pt idx="5">
                  <c:v>-65.338999999999999</c:v>
                </c:pt>
                <c:pt idx="6">
                  <c:v>-67.368200000000002</c:v>
                </c:pt>
                <c:pt idx="7">
                  <c:v>-58.124400000000001</c:v>
                </c:pt>
                <c:pt idx="8">
                  <c:v>-53.478000000000002</c:v>
                </c:pt>
                <c:pt idx="9">
                  <c:v>-52.5901</c:v>
                </c:pt>
                <c:pt idx="10">
                  <c:v>-56.026400000000002</c:v>
                </c:pt>
                <c:pt idx="11">
                  <c:v>-55.322800000000001</c:v>
                </c:pt>
                <c:pt idx="12">
                  <c:v>-51.582299999999996</c:v>
                </c:pt>
                <c:pt idx="13">
                  <c:v>-56.5777</c:v>
                </c:pt>
                <c:pt idx="14">
                  <c:v>-50.182000000000002</c:v>
                </c:pt>
                <c:pt idx="15">
                  <c:v>-47.509300000000003</c:v>
                </c:pt>
                <c:pt idx="16">
                  <c:v>-48.997</c:v>
                </c:pt>
                <c:pt idx="17">
                  <c:v>-41.834499999999998</c:v>
                </c:pt>
                <c:pt idx="18">
                  <c:v>-44.7864</c:v>
                </c:pt>
                <c:pt idx="19">
                  <c:v>-36.796700000000001</c:v>
                </c:pt>
                <c:pt idx="20">
                  <c:v>-35.113999999999997</c:v>
                </c:pt>
                <c:pt idx="21">
                  <c:v>-33.545400000000001</c:v>
                </c:pt>
                <c:pt idx="22">
                  <c:v>-32.679900000000004</c:v>
                </c:pt>
                <c:pt idx="23">
                  <c:v>-32.007399999999997</c:v>
                </c:pt>
                <c:pt idx="24">
                  <c:v>-30.902799999999999</c:v>
                </c:pt>
                <c:pt idx="25">
                  <c:v>-29.231100000000001</c:v>
                </c:pt>
                <c:pt idx="26">
                  <c:v>-27.443200000000001</c:v>
                </c:pt>
                <c:pt idx="27">
                  <c:v>-25.894500000000001</c:v>
                </c:pt>
                <c:pt idx="28">
                  <c:v>-24.5806</c:v>
                </c:pt>
                <c:pt idx="29">
                  <c:v>-23.255199999999999</c:v>
                </c:pt>
                <c:pt idx="30">
                  <c:v>-21.691099999999999</c:v>
                </c:pt>
                <c:pt idx="31">
                  <c:v>-19.930599999999998</c:v>
                </c:pt>
                <c:pt idx="32">
                  <c:v>-18.2028</c:v>
                </c:pt>
                <c:pt idx="33">
                  <c:v>-16.668299999999999</c:v>
                </c:pt>
                <c:pt idx="34">
                  <c:v>-15.3155</c:v>
                </c:pt>
                <c:pt idx="35">
                  <c:v>-13.9945</c:v>
                </c:pt>
                <c:pt idx="36">
                  <c:v>-12.5375</c:v>
                </c:pt>
                <c:pt idx="37">
                  <c:v>-10.9116</c:v>
                </c:pt>
                <c:pt idx="38">
                  <c:v>-9.2432999999999996</c:v>
                </c:pt>
                <c:pt idx="39">
                  <c:v>-7.6948999999999996</c:v>
                </c:pt>
                <c:pt idx="40">
                  <c:v>-6.3624999999999998</c:v>
                </c:pt>
                <c:pt idx="41">
                  <c:v>-5.2572999999999999</c:v>
                </c:pt>
                <c:pt idx="42">
                  <c:v>-4.3266</c:v>
                </c:pt>
                <c:pt idx="43">
                  <c:v>-3.4859</c:v>
                </c:pt>
                <c:pt idx="44">
                  <c:v>-2.6749999999999998</c:v>
                </c:pt>
                <c:pt idx="45">
                  <c:v>-1.8752</c:v>
                </c:pt>
                <c:pt idx="46">
                  <c:v>-1.1339999999999999</c:v>
                </c:pt>
                <c:pt idx="47">
                  <c:v>-0.5302</c:v>
                </c:pt>
                <c:pt idx="48">
                  <c:v>-0.13650000000000001</c:v>
                </c:pt>
                <c:pt idx="49">
                  <c:v>0</c:v>
                </c:pt>
                <c:pt idx="50">
                  <c:v>-0.13650000000000001</c:v>
                </c:pt>
                <c:pt idx="51">
                  <c:v>-0.5302</c:v>
                </c:pt>
                <c:pt idx="52">
                  <c:v>-1.1339999999999999</c:v>
                </c:pt>
                <c:pt idx="53">
                  <c:v>-1.8752</c:v>
                </c:pt>
                <c:pt idx="54">
                  <c:v>-2.6749999999999998</c:v>
                </c:pt>
                <c:pt idx="55">
                  <c:v>-3.4859</c:v>
                </c:pt>
                <c:pt idx="56">
                  <c:v>-4.3266</c:v>
                </c:pt>
                <c:pt idx="57">
                  <c:v>-5.2572999999999999</c:v>
                </c:pt>
                <c:pt idx="58">
                  <c:v>-6.3624999999999998</c:v>
                </c:pt>
                <c:pt idx="59">
                  <c:v>-7.6948999999999996</c:v>
                </c:pt>
                <c:pt idx="60">
                  <c:v>-9.2432999999999996</c:v>
                </c:pt>
                <c:pt idx="61">
                  <c:v>-10.9116</c:v>
                </c:pt>
                <c:pt idx="62">
                  <c:v>-12.5375</c:v>
                </c:pt>
                <c:pt idx="63">
                  <c:v>-13.9945</c:v>
                </c:pt>
                <c:pt idx="64">
                  <c:v>-15.3155</c:v>
                </c:pt>
                <c:pt idx="65">
                  <c:v>-16.668299999999999</c:v>
                </c:pt>
                <c:pt idx="66">
                  <c:v>-18.2028</c:v>
                </c:pt>
                <c:pt idx="67">
                  <c:v>-19.930599999999998</c:v>
                </c:pt>
                <c:pt idx="68">
                  <c:v>-21.691099999999999</c:v>
                </c:pt>
                <c:pt idx="69">
                  <c:v>-23.255199999999999</c:v>
                </c:pt>
                <c:pt idx="70">
                  <c:v>-24.5806</c:v>
                </c:pt>
                <c:pt idx="71">
                  <c:v>-25.894500000000001</c:v>
                </c:pt>
                <c:pt idx="72">
                  <c:v>-27.443200000000001</c:v>
                </c:pt>
                <c:pt idx="73">
                  <c:v>-29.231100000000001</c:v>
                </c:pt>
                <c:pt idx="74">
                  <c:v>-30.902799999999999</c:v>
                </c:pt>
                <c:pt idx="75">
                  <c:v>-32.007399999999997</c:v>
                </c:pt>
                <c:pt idx="76">
                  <c:v>-32.679900000000004</c:v>
                </c:pt>
                <c:pt idx="77">
                  <c:v>-33.545400000000001</c:v>
                </c:pt>
                <c:pt idx="78">
                  <c:v>-35.113999999999997</c:v>
                </c:pt>
                <c:pt idx="79">
                  <c:v>-36.796700000000001</c:v>
                </c:pt>
                <c:pt idx="80">
                  <c:v>-44.7864</c:v>
                </c:pt>
                <c:pt idx="81">
                  <c:v>-41.834499999999998</c:v>
                </c:pt>
                <c:pt idx="82">
                  <c:v>-48.997</c:v>
                </c:pt>
                <c:pt idx="83">
                  <c:v>-47.509300000000003</c:v>
                </c:pt>
                <c:pt idx="84">
                  <c:v>-50.182000000000002</c:v>
                </c:pt>
                <c:pt idx="85">
                  <c:v>-56.5777</c:v>
                </c:pt>
                <c:pt idx="86">
                  <c:v>-51.582299999999996</c:v>
                </c:pt>
                <c:pt idx="87">
                  <c:v>-55.322800000000001</c:v>
                </c:pt>
                <c:pt idx="88">
                  <c:v>-56.026400000000002</c:v>
                </c:pt>
                <c:pt idx="89">
                  <c:v>-52.5901</c:v>
                </c:pt>
                <c:pt idx="90">
                  <c:v>-53.478000000000002</c:v>
                </c:pt>
                <c:pt idx="91">
                  <c:v>-58.124400000000001</c:v>
                </c:pt>
                <c:pt idx="92">
                  <c:v>-67.368200000000002</c:v>
                </c:pt>
                <c:pt idx="93">
                  <c:v>-65.338999999999999</c:v>
                </c:pt>
                <c:pt idx="94">
                  <c:v>-62.027500000000003</c:v>
                </c:pt>
                <c:pt idx="95">
                  <c:v>-61.6387</c:v>
                </c:pt>
                <c:pt idx="96">
                  <c:v>-62.645099999999999</c:v>
                </c:pt>
                <c:pt idx="97">
                  <c:v>-64.382300000000001</c:v>
                </c:pt>
                <c:pt idx="98">
                  <c:v>-66.421999999999997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E48-4BEB-A736-BA63E9A991CB}"/>
            </c:ext>
          </c:extLst>
        </c:ser>
        <c:ser>
          <c:idx val="1"/>
          <c:order val="1"/>
          <c:tx>
            <c:v>Meas</c:v>
          </c:tx>
          <c:spPr>
            <a:ln w="22225"/>
          </c:spPr>
          <c:marker>
            <c:symbol val="none"/>
          </c:marker>
          <c:xVal>
            <c:numRef>
              <c:f>[summary1.xlsx]Sheet1!$AQ$6:$AQ$246</c:f>
              <c:numCache>
                <c:formatCode>General</c:formatCode>
                <c:ptCount val="241"/>
                <c:pt idx="0">
                  <c:v>-120</c:v>
                </c:pt>
                <c:pt idx="1">
                  <c:v>-119</c:v>
                </c:pt>
                <c:pt idx="2">
                  <c:v>-118</c:v>
                </c:pt>
                <c:pt idx="3">
                  <c:v>-117</c:v>
                </c:pt>
                <c:pt idx="4">
                  <c:v>-116</c:v>
                </c:pt>
                <c:pt idx="5">
                  <c:v>-115</c:v>
                </c:pt>
                <c:pt idx="6">
                  <c:v>-114</c:v>
                </c:pt>
                <c:pt idx="7">
                  <c:v>-113</c:v>
                </c:pt>
                <c:pt idx="8">
                  <c:v>-112</c:v>
                </c:pt>
                <c:pt idx="9">
                  <c:v>-111</c:v>
                </c:pt>
                <c:pt idx="10">
                  <c:v>-110</c:v>
                </c:pt>
                <c:pt idx="11">
                  <c:v>-109</c:v>
                </c:pt>
                <c:pt idx="12">
                  <c:v>-108</c:v>
                </c:pt>
                <c:pt idx="13">
                  <c:v>-107</c:v>
                </c:pt>
                <c:pt idx="14">
                  <c:v>-106</c:v>
                </c:pt>
                <c:pt idx="15">
                  <c:v>-105</c:v>
                </c:pt>
                <c:pt idx="16">
                  <c:v>-104</c:v>
                </c:pt>
                <c:pt idx="17">
                  <c:v>-103</c:v>
                </c:pt>
                <c:pt idx="18">
                  <c:v>-102</c:v>
                </c:pt>
                <c:pt idx="19">
                  <c:v>-101</c:v>
                </c:pt>
                <c:pt idx="20">
                  <c:v>-100</c:v>
                </c:pt>
                <c:pt idx="21">
                  <c:v>-99</c:v>
                </c:pt>
                <c:pt idx="22">
                  <c:v>-98</c:v>
                </c:pt>
                <c:pt idx="23">
                  <c:v>-97</c:v>
                </c:pt>
                <c:pt idx="24">
                  <c:v>-96</c:v>
                </c:pt>
                <c:pt idx="25">
                  <c:v>-95</c:v>
                </c:pt>
                <c:pt idx="26">
                  <c:v>-94</c:v>
                </c:pt>
                <c:pt idx="27">
                  <c:v>-93</c:v>
                </c:pt>
                <c:pt idx="28">
                  <c:v>-92</c:v>
                </c:pt>
                <c:pt idx="29">
                  <c:v>-91</c:v>
                </c:pt>
                <c:pt idx="30">
                  <c:v>-90</c:v>
                </c:pt>
                <c:pt idx="31">
                  <c:v>-89</c:v>
                </c:pt>
                <c:pt idx="32">
                  <c:v>-88</c:v>
                </c:pt>
                <c:pt idx="33">
                  <c:v>-87</c:v>
                </c:pt>
                <c:pt idx="34">
                  <c:v>-86</c:v>
                </c:pt>
                <c:pt idx="35">
                  <c:v>-85</c:v>
                </c:pt>
                <c:pt idx="36">
                  <c:v>-84</c:v>
                </c:pt>
                <c:pt idx="37">
                  <c:v>-83</c:v>
                </c:pt>
                <c:pt idx="38">
                  <c:v>-82</c:v>
                </c:pt>
                <c:pt idx="39">
                  <c:v>-81</c:v>
                </c:pt>
                <c:pt idx="40">
                  <c:v>-80</c:v>
                </c:pt>
                <c:pt idx="41">
                  <c:v>-79</c:v>
                </c:pt>
                <c:pt idx="42">
                  <c:v>-78</c:v>
                </c:pt>
                <c:pt idx="43">
                  <c:v>-77</c:v>
                </c:pt>
                <c:pt idx="44">
                  <c:v>-76</c:v>
                </c:pt>
                <c:pt idx="45">
                  <c:v>-75</c:v>
                </c:pt>
                <c:pt idx="46">
                  <c:v>-74</c:v>
                </c:pt>
                <c:pt idx="47">
                  <c:v>-73</c:v>
                </c:pt>
                <c:pt idx="48">
                  <c:v>-72</c:v>
                </c:pt>
                <c:pt idx="49">
                  <c:v>-71</c:v>
                </c:pt>
                <c:pt idx="50">
                  <c:v>-70</c:v>
                </c:pt>
                <c:pt idx="51">
                  <c:v>-69</c:v>
                </c:pt>
                <c:pt idx="52">
                  <c:v>-68</c:v>
                </c:pt>
                <c:pt idx="53">
                  <c:v>-67</c:v>
                </c:pt>
                <c:pt idx="54">
                  <c:v>-66</c:v>
                </c:pt>
                <c:pt idx="55">
                  <c:v>-65</c:v>
                </c:pt>
                <c:pt idx="56">
                  <c:v>-64</c:v>
                </c:pt>
                <c:pt idx="57">
                  <c:v>-63</c:v>
                </c:pt>
                <c:pt idx="58">
                  <c:v>-62</c:v>
                </c:pt>
                <c:pt idx="59">
                  <c:v>-61</c:v>
                </c:pt>
                <c:pt idx="60">
                  <c:v>-60</c:v>
                </c:pt>
                <c:pt idx="61">
                  <c:v>-59</c:v>
                </c:pt>
                <c:pt idx="62">
                  <c:v>-58</c:v>
                </c:pt>
                <c:pt idx="63">
                  <c:v>-57</c:v>
                </c:pt>
                <c:pt idx="64">
                  <c:v>-56</c:v>
                </c:pt>
                <c:pt idx="65">
                  <c:v>-55</c:v>
                </c:pt>
                <c:pt idx="66">
                  <c:v>-54</c:v>
                </c:pt>
                <c:pt idx="67">
                  <c:v>-53</c:v>
                </c:pt>
                <c:pt idx="68">
                  <c:v>-52</c:v>
                </c:pt>
                <c:pt idx="69">
                  <c:v>-51</c:v>
                </c:pt>
                <c:pt idx="70">
                  <c:v>-50</c:v>
                </c:pt>
                <c:pt idx="71">
                  <c:v>-49</c:v>
                </c:pt>
                <c:pt idx="72">
                  <c:v>-48</c:v>
                </c:pt>
                <c:pt idx="73">
                  <c:v>-47</c:v>
                </c:pt>
                <c:pt idx="74">
                  <c:v>-46</c:v>
                </c:pt>
                <c:pt idx="75">
                  <c:v>-45</c:v>
                </c:pt>
                <c:pt idx="76">
                  <c:v>-44</c:v>
                </c:pt>
                <c:pt idx="77">
                  <c:v>-43</c:v>
                </c:pt>
                <c:pt idx="78">
                  <c:v>-42</c:v>
                </c:pt>
                <c:pt idx="79">
                  <c:v>-41</c:v>
                </c:pt>
                <c:pt idx="80">
                  <c:v>-40</c:v>
                </c:pt>
                <c:pt idx="81">
                  <c:v>-39</c:v>
                </c:pt>
                <c:pt idx="82">
                  <c:v>-38</c:v>
                </c:pt>
                <c:pt idx="83">
                  <c:v>-37</c:v>
                </c:pt>
                <c:pt idx="84">
                  <c:v>-36</c:v>
                </c:pt>
                <c:pt idx="85">
                  <c:v>-35</c:v>
                </c:pt>
                <c:pt idx="86">
                  <c:v>-34</c:v>
                </c:pt>
                <c:pt idx="87">
                  <c:v>-33</c:v>
                </c:pt>
                <c:pt idx="88">
                  <c:v>-32</c:v>
                </c:pt>
                <c:pt idx="89">
                  <c:v>-31</c:v>
                </c:pt>
                <c:pt idx="90">
                  <c:v>-30</c:v>
                </c:pt>
                <c:pt idx="91">
                  <c:v>-29</c:v>
                </c:pt>
                <c:pt idx="92">
                  <c:v>-28</c:v>
                </c:pt>
                <c:pt idx="93">
                  <c:v>-27</c:v>
                </c:pt>
                <c:pt idx="94">
                  <c:v>-26</c:v>
                </c:pt>
                <c:pt idx="95">
                  <c:v>-25</c:v>
                </c:pt>
                <c:pt idx="96">
                  <c:v>-24</c:v>
                </c:pt>
                <c:pt idx="97">
                  <c:v>-23</c:v>
                </c:pt>
                <c:pt idx="98">
                  <c:v>-22</c:v>
                </c:pt>
                <c:pt idx="99">
                  <c:v>-21</c:v>
                </c:pt>
                <c:pt idx="100">
                  <c:v>-20</c:v>
                </c:pt>
                <c:pt idx="101">
                  <c:v>-19</c:v>
                </c:pt>
                <c:pt idx="102">
                  <c:v>-18</c:v>
                </c:pt>
                <c:pt idx="103">
                  <c:v>-17</c:v>
                </c:pt>
                <c:pt idx="104">
                  <c:v>-16</c:v>
                </c:pt>
                <c:pt idx="105">
                  <c:v>-15</c:v>
                </c:pt>
                <c:pt idx="106">
                  <c:v>-14</c:v>
                </c:pt>
                <c:pt idx="107">
                  <c:v>-13</c:v>
                </c:pt>
                <c:pt idx="108">
                  <c:v>-12</c:v>
                </c:pt>
                <c:pt idx="109">
                  <c:v>-11</c:v>
                </c:pt>
                <c:pt idx="110">
                  <c:v>-10</c:v>
                </c:pt>
                <c:pt idx="111">
                  <c:v>-9</c:v>
                </c:pt>
                <c:pt idx="112">
                  <c:v>-8</c:v>
                </c:pt>
                <c:pt idx="113">
                  <c:v>-7</c:v>
                </c:pt>
                <c:pt idx="114">
                  <c:v>-6</c:v>
                </c:pt>
                <c:pt idx="115">
                  <c:v>-5</c:v>
                </c:pt>
                <c:pt idx="116">
                  <c:v>-4</c:v>
                </c:pt>
                <c:pt idx="117">
                  <c:v>-3</c:v>
                </c:pt>
                <c:pt idx="118">
                  <c:v>-2</c:v>
                </c:pt>
                <c:pt idx="119">
                  <c:v>-1</c:v>
                </c:pt>
                <c:pt idx="120">
                  <c:v>0</c:v>
                </c:pt>
                <c:pt idx="121">
                  <c:v>1</c:v>
                </c:pt>
                <c:pt idx="122">
                  <c:v>2</c:v>
                </c:pt>
                <c:pt idx="123">
                  <c:v>3</c:v>
                </c:pt>
                <c:pt idx="124">
                  <c:v>4</c:v>
                </c:pt>
                <c:pt idx="125">
                  <c:v>5</c:v>
                </c:pt>
                <c:pt idx="126">
                  <c:v>6</c:v>
                </c:pt>
                <c:pt idx="127">
                  <c:v>7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11</c:v>
                </c:pt>
                <c:pt idx="132">
                  <c:v>12</c:v>
                </c:pt>
                <c:pt idx="133">
                  <c:v>13</c:v>
                </c:pt>
                <c:pt idx="134">
                  <c:v>14</c:v>
                </c:pt>
                <c:pt idx="135">
                  <c:v>15</c:v>
                </c:pt>
                <c:pt idx="136">
                  <c:v>16</c:v>
                </c:pt>
                <c:pt idx="137">
                  <c:v>17</c:v>
                </c:pt>
                <c:pt idx="138">
                  <c:v>18</c:v>
                </c:pt>
                <c:pt idx="139">
                  <c:v>19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23</c:v>
                </c:pt>
                <c:pt idx="144">
                  <c:v>24</c:v>
                </c:pt>
                <c:pt idx="145">
                  <c:v>25</c:v>
                </c:pt>
                <c:pt idx="146">
                  <c:v>26</c:v>
                </c:pt>
                <c:pt idx="147">
                  <c:v>27</c:v>
                </c:pt>
                <c:pt idx="148">
                  <c:v>28</c:v>
                </c:pt>
                <c:pt idx="149">
                  <c:v>29</c:v>
                </c:pt>
                <c:pt idx="150">
                  <c:v>30</c:v>
                </c:pt>
                <c:pt idx="151">
                  <c:v>31</c:v>
                </c:pt>
                <c:pt idx="152">
                  <c:v>32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36</c:v>
                </c:pt>
                <c:pt idx="157">
                  <c:v>37</c:v>
                </c:pt>
                <c:pt idx="158">
                  <c:v>38</c:v>
                </c:pt>
                <c:pt idx="159">
                  <c:v>39</c:v>
                </c:pt>
                <c:pt idx="160">
                  <c:v>40</c:v>
                </c:pt>
                <c:pt idx="161">
                  <c:v>41</c:v>
                </c:pt>
                <c:pt idx="162">
                  <c:v>42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46</c:v>
                </c:pt>
                <c:pt idx="167">
                  <c:v>47</c:v>
                </c:pt>
                <c:pt idx="168">
                  <c:v>48</c:v>
                </c:pt>
                <c:pt idx="169">
                  <c:v>49</c:v>
                </c:pt>
                <c:pt idx="170">
                  <c:v>50</c:v>
                </c:pt>
                <c:pt idx="171">
                  <c:v>51</c:v>
                </c:pt>
                <c:pt idx="172">
                  <c:v>52</c:v>
                </c:pt>
                <c:pt idx="173">
                  <c:v>53</c:v>
                </c:pt>
                <c:pt idx="174">
                  <c:v>54</c:v>
                </c:pt>
                <c:pt idx="175">
                  <c:v>55</c:v>
                </c:pt>
                <c:pt idx="176">
                  <c:v>56</c:v>
                </c:pt>
                <c:pt idx="177">
                  <c:v>57</c:v>
                </c:pt>
                <c:pt idx="178">
                  <c:v>58</c:v>
                </c:pt>
                <c:pt idx="179">
                  <c:v>59</c:v>
                </c:pt>
                <c:pt idx="180">
                  <c:v>60</c:v>
                </c:pt>
                <c:pt idx="181">
                  <c:v>61</c:v>
                </c:pt>
                <c:pt idx="182">
                  <c:v>62</c:v>
                </c:pt>
                <c:pt idx="183">
                  <c:v>63</c:v>
                </c:pt>
                <c:pt idx="184">
                  <c:v>64</c:v>
                </c:pt>
                <c:pt idx="185">
                  <c:v>65</c:v>
                </c:pt>
                <c:pt idx="186">
                  <c:v>66</c:v>
                </c:pt>
                <c:pt idx="187">
                  <c:v>67</c:v>
                </c:pt>
                <c:pt idx="188">
                  <c:v>68</c:v>
                </c:pt>
                <c:pt idx="189">
                  <c:v>69</c:v>
                </c:pt>
                <c:pt idx="190">
                  <c:v>70</c:v>
                </c:pt>
                <c:pt idx="191">
                  <c:v>71</c:v>
                </c:pt>
                <c:pt idx="192">
                  <c:v>72</c:v>
                </c:pt>
                <c:pt idx="193">
                  <c:v>73</c:v>
                </c:pt>
                <c:pt idx="194">
                  <c:v>74</c:v>
                </c:pt>
                <c:pt idx="195">
                  <c:v>75</c:v>
                </c:pt>
                <c:pt idx="196">
                  <c:v>76</c:v>
                </c:pt>
                <c:pt idx="197">
                  <c:v>77</c:v>
                </c:pt>
                <c:pt idx="198">
                  <c:v>78</c:v>
                </c:pt>
                <c:pt idx="199">
                  <c:v>79</c:v>
                </c:pt>
                <c:pt idx="200">
                  <c:v>80</c:v>
                </c:pt>
                <c:pt idx="201">
                  <c:v>81</c:v>
                </c:pt>
                <c:pt idx="202">
                  <c:v>82</c:v>
                </c:pt>
                <c:pt idx="203">
                  <c:v>83</c:v>
                </c:pt>
                <c:pt idx="204">
                  <c:v>84</c:v>
                </c:pt>
                <c:pt idx="205">
                  <c:v>85</c:v>
                </c:pt>
                <c:pt idx="206">
                  <c:v>86</c:v>
                </c:pt>
                <c:pt idx="207">
                  <c:v>87</c:v>
                </c:pt>
                <c:pt idx="208">
                  <c:v>88</c:v>
                </c:pt>
                <c:pt idx="209">
                  <c:v>89</c:v>
                </c:pt>
                <c:pt idx="210">
                  <c:v>90</c:v>
                </c:pt>
                <c:pt idx="211">
                  <c:v>91</c:v>
                </c:pt>
                <c:pt idx="212">
                  <c:v>92</c:v>
                </c:pt>
                <c:pt idx="213">
                  <c:v>93</c:v>
                </c:pt>
                <c:pt idx="214">
                  <c:v>94</c:v>
                </c:pt>
                <c:pt idx="215">
                  <c:v>95</c:v>
                </c:pt>
                <c:pt idx="216">
                  <c:v>96</c:v>
                </c:pt>
                <c:pt idx="217">
                  <c:v>97</c:v>
                </c:pt>
                <c:pt idx="218">
                  <c:v>98</c:v>
                </c:pt>
                <c:pt idx="219">
                  <c:v>99</c:v>
                </c:pt>
                <c:pt idx="220">
                  <c:v>100</c:v>
                </c:pt>
                <c:pt idx="221">
                  <c:v>101</c:v>
                </c:pt>
                <c:pt idx="222">
                  <c:v>102</c:v>
                </c:pt>
                <c:pt idx="223">
                  <c:v>103</c:v>
                </c:pt>
                <c:pt idx="224">
                  <c:v>104</c:v>
                </c:pt>
                <c:pt idx="225">
                  <c:v>105</c:v>
                </c:pt>
                <c:pt idx="226">
                  <c:v>106</c:v>
                </c:pt>
                <c:pt idx="227">
                  <c:v>107</c:v>
                </c:pt>
                <c:pt idx="228">
                  <c:v>108</c:v>
                </c:pt>
                <c:pt idx="229">
                  <c:v>109</c:v>
                </c:pt>
                <c:pt idx="230">
                  <c:v>110</c:v>
                </c:pt>
                <c:pt idx="231">
                  <c:v>111</c:v>
                </c:pt>
                <c:pt idx="232">
                  <c:v>112</c:v>
                </c:pt>
                <c:pt idx="233">
                  <c:v>113</c:v>
                </c:pt>
                <c:pt idx="234">
                  <c:v>114</c:v>
                </c:pt>
                <c:pt idx="235">
                  <c:v>115</c:v>
                </c:pt>
                <c:pt idx="236">
                  <c:v>116</c:v>
                </c:pt>
                <c:pt idx="237">
                  <c:v>117</c:v>
                </c:pt>
                <c:pt idx="238">
                  <c:v>118</c:v>
                </c:pt>
                <c:pt idx="239">
                  <c:v>119</c:v>
                </c:pt>
                <c:pt idx="240">
                  <c:v>120</c:v>
                </c:pt>
              </c:numCache>
            </c:numRef>
          </c:xVal>
          <c:yVal>
            <c:numRef>
              <c:f>[summary1.xlsx]Sheet1!$AS$6:$AS$246</c:f>
              <c:numCache>
                <c:formatCode>General</c:formatCode>
                <c:ptCount val="241"/>
                <c:pt idx="0">
                  <c:v>-67.538342914471087</c:v>
                </c:pt>
                <c:pt idx="1">
                  <c:v>-68.830649856358008</c:v>
                </c:pt>
                <c:pt idx="2">
                  <c:v>-82.21745666334445</c:v>
                </c:pt>
                <c:pt idx="3">
                  <c:v>-73.911645271439994</c:v>
                </c:pt>
                <c:pt idx="4">
                  <c:v>-72.518981050113808</c:v>
                </c:pt>
                <c:pt idx="5">
                  <c:v>-72.097612641659083</c:v>
                </c:pt>
                <c:pt idx="6">
                  <c:v>-76.524990917023715</c:v>
                </c:pt>
                <c:pt idx="7">
                  <c:v>-70.257178676994414</c:v>
                </c:pt>
                <c:pt idx="8">
                  <c:v>-69.702511442891321</c:v>
                </c:pt>
                <c:pt idx="9">
                  <c:v>-72.190175378104755</c:v>
                </c:pt>
                <c:pt idx="10">
                  <c:v>-76.017116594907378</c:v>
                </c:pt>
                <c:pt idx="11">
                  <c:v>-68.474826646037343</c:v>
                </c:pt>
                <c:pt idx="12">
                  <c:v>-68.471958984832</c:v>
                </c:pt>
                <c:pt idx="13">
                  <c:v>-81.054782713714857</c:v>
                </c:pt>
                <c:pt idx="14">
                  <c:v>-69.781687733512129</c:v>
                </c:pt>
                <c:pt idx="15">
                  <c:v>-72.294415316042787</c:v>
                </c:pt>
                <c:pt idx="16">
                  <c:v>-69.655808821757262</c:v>
                </c:pt>
                <c:pt idx="17">
                  <c:v>-75.093405189084876</c:v>
                </c:pt>
                <c:pt idx="18">
                  <c:v>-72.985883620946581</c:v>
                </c:pt>
                <c:pt idx="19">
                  <c:v>-68.72806898607837</c:v>
                </c:pt>
                <c:pt idx="20">
                  <c:v>-70.180613666879552</c:v>
                </c:pt>
                <c:pt idx="21">
                  <c:v>-68.00337726724868</c:v>
                </c:pt>
                <c:pt idx="22">
                  <c:v>-71.208520198745148</c:v>
                </c:pt>
                <c:pt idx="23">
                  <c:v>-67.732537804724714</c:v>
                </c:pt>
                <c:pt idx="24">
                  <c:v>-69.776626913853562</c:v>
                </c:pt>
                <c:pt idx="25">
                  <c:v>-70.198180043903847</c:v>
                </c:pt>
                <c:pt idx="26">
                  <c:v>-71.416235380686061</c:v>
                </c:pt>
                <c:pt idx="27">
                  <c:v>-65.365760004658057</c:v>
                </c:pt>
                <c:pt idx="28">
                  <c:v>-65.591501587740225</c:v>
                </c:pt>
                <c:pt idx="29">
                  <c:v>-66.975246067143814</c:v>
                </c:pt>
                <c:pt idx="30">
                  <c:v>-66.940663204481069</c:v>
                </c:pt>
                <c:pt idx="31">
                  <c:v>-66.757584735084166</c:v>
                </c:pt>
                <c:pt idx="32">
                  <c:v>-69.397940175836084</c:v>
                </c:pt>
                <c:pt idx="33">
                  <c:v>-67.797668413991659</c:v>
                </c:pt>
                <c:pt idx="34">
                  <c:v>-68.628039974549864</c:v>
                </c:pt>
                <c:pt idx="35">
                  <c:v>-63.308451591123585</c:v>
                </c:pt>
                <c:pt idx="36">
                  <c:v>-64.206172321155691</c:v>
                </c:pt>
                <c:pt idx="37">
                  <c:v>-65.252922439781997</c:v>
                </c:pt>
                <c:pt idx="38">
                  <c:v>-62.918552591757944</c:v>
                </c:pt>
                <c:pt idx="39">
                  <c:v>-62.009974581811576</c:v>
                </c:pt>
                <c:pt idx="40">
                  <c:v>-61.697229833144206</c:v>
                </c:pt>
                <c:pt idx="41">
                  <c:v>-63.495465440133245</c:v>
                </c:pt>
                <c:pt idx="42">
                  <c:v>-60.783394800252637</c:v>
                </c:pt>
                <c:pt idx="43">
                  <c:v>-60.722545132039755</c:v>
                </c:pt>
                <c:pt idx="44">
                  <c:v>-60.445620830998436</c:v>
                </c:pt>
                <c:pt idx="45">
                  <c:v>-59.296966424511737</c:v>
                </c:pt>
                <c:pt idx="46">
                  <c:v>-58.218497723405854</c:v>
                </c:pt>
                <c:pt idx="47">
                  <c:v>-60.010984757793295</c:v>
                </c:pt>
                <c:pt idx="48">
                  <c:v>-59.88514664496509</c:v>
                </c:pt>
                <c:pt idx="49">
                  <c:v>-61.544313917596853</c:v>
                </c:pt>
                <c:pt idx="50">
                  <c:v>-60.660323742559797</c:v>
                </c:pt>
                <c:pt idx="51">
                  <c:v>-61.321131829595245</c:v>
                </c:pt>
                <c:pt idx="52">
                  <c:v>-64.149176917829024</c:v>
                </c:pt>
                <c:pt idx="53">
                  <c:v>-62.864951198484988</c:v>
                </c:pt>
                <c:pt idx="54">
                  <c:v>-66.014601637843342</c:v>
                </c:pt>
                <c:pt idx="55">
                  <c:v>-62.840399835790635</c:v>
                </c:pt>
                <c:pt idx="56">
                  <c:v>-60.403078453626193</c:v>
                </c:pt>
                <c:pt idx="57">
                  <c:v>-58.840049568254997</c:v>
                </c:pt>
                <c:pt idx="58">
                  <c:v>-56.548671750453472</c:v>
                </c:pt>
                <c:pt idx="59">
                  <c:v>-54.661142706193075</c:v>
                </c:pt>
                <c:pt idx="60">
                  <c:v>-53.880702752315869</c:v>
                </c:pt>
                <c:pt idx="61">
                  <c:v>-53.38565992290809</c:v>
                </c:pt>
                <c:pt idx="62">
                  <c:v>-53.990837389835548</c:v>
                </c:pt>
                <c:pt idx="63">
                  <c:v>-55.141073524449425</c:v>
                </c:pt>
                <c:pt idx="64">
                  <c:v>-55.819485980240849</c:v>
                </c:pt>
                <c:pt idx="65">
                  <c:v>-57.377396127937288</c:v>
                </c:pt>
                <c:pt idx="66">
                  <c:v>-57.739222599058252</c:v>
                </c:pt>
                <c:pt idx="67">
                  <c:v>-57.443328574417009</c:v>
                </c:pt>
                <c:pt idx="68">
                  <c:v>-54.477094293731597</c:v>
                </c:pt>
                <c:pt idx="69">
                  <c:v>-52.294322896166051</c:v>
                </c:pt>
                <c:pt idx="70">
                  <c:v>-51.414762864497483</c:v>
                </c:pt>
                <c:pt idx="71">
                  <c:v>-50.280888131410805</c:v>
                </c:pt>
                <c:pt idx="72">
                  <c:v>-50.885264483105438</c:v>
                </c:pt>
                <c:pt idx="73">
                  <c:v>-51.933153866137168</c:v>
                </c:pt>
                <c:pt idx="74">
                  <c:v>-52.62928221806844</c:v>
                </c:pt>
                <c:pt idx="75">
                  <c:v>-50.608207695401866</c:v>
                </c:pt>
                <c:pt idx="76">
                  <c:v>-47.744338687387163</c:v>
                </c:pt>
                <c:pt idx="77">
                  <c:v>-45.198065191117713</c:v>
                </c:pt>
                <c:pt idx="78">
                  <c:v>-43.725737958236273</c:v>
                </c:pt>
                <c:pt idx="79">
                  <c:v>-43.63902268877127</c:v>
                </c:pt>
                <c:pt idx="80">
                  <c:v>-43.767719466915509</c:v>
                </c:pt>
                <c:pt idx="81">
                  <c:v>-44.072146185601753</c:v>
                </c:pt>
                <c:pt idx="82">
                  <c:v>-43.011846895791805</c:v>
                </c:pt>
                <c:pt idx="83">
                  <c:v>-40.593663217940247</c:v>
                </c:pt>
                <c:pt idx="84">
                  <c:v>-38.261218926697069</c:v>
                </c:pt>
                <c:pt idx="85">
                  <c:v>-36.753152638459426</c:v>
                </c:pt>
                <c:pt idx="86">
                  <c:v>-35.999951225699647</c:v>
                </c:pt>
                <c:pt idx="87">
                  <c:v>-35.392025310014795</c:v>
                </c:pt>
                <c:pt idx="88">
                  <c:v>-34.606114550770634</c:v>
                </c:pt>
                <c:pt idx="89">
                  <c:v>-33.338698275485399</c:v>
                </c:pt>
                <c:pt idx="90">
                  <c:v>-31.734379211615767</c:v>
                </c:pt>
                <c:pt idx="91">
                  <c:v>-30.331898105449909</c:v>
                </c:pt>
                <c:pt idx="92">
                  <c:v>-29.542647931607078</c:v>
                </c:pt>
                <c:pt idx="93">
                  <c:v>-29.208690752238887</c:v>
                </c:pt>
                <c:pt idx="94">
                  <c:v>-29.004809622852399</c:v>
                </c:pt>
                <c:pt idx="95">
                  <c:v>-28.17728022679524</c:v>
                </c:pt>
                <c:pt idx="96">
                  <c:v>-26.463249776764698</c:v>
                </c:pt>
                <c:pt idx="97">
                  <c:v>-24.460173186779656</c:v>
                </c:pt>
                <c:pt idx="98">
                  <c:v>-22.747054775671675</c:v>
                </c:pt>
                <c:pt idx="99">
                  <c:v>-21.291889891314518</c:v>
                </c:pt>
                <c:pt idx="100">
                  <c:v>-19.914365915553645</c:v>
                </c:pt>
                <c:pt idx="101">
                  <c:v>-18.562889698223021</c:v>
                </c:pt>
                <c:pt idx="102">
                  <c:v>-17.015107324435334</c:v>
                </c:pt>
                <c:pt idx="103">
                  <c:v>-15.371391798830143</c:v>
                </c:pt>
                <c:pt idx="104">
                  <c:v>-13.791326454431236</c:v>
                </c:pt>
                <c:pt idx="105">
                  <c:v>-12.393164339960556</c:v>
                </c:pt>
                <c:pt idx="106">
                  <c:v>-11.168447054684705</c:v>
                </c:pt>
                <c:pt idx="107">
                  <c:v>-9.9527411708780491</c:v>
                </c:pt>
                <c:pt idx="108">
                  <c:v>-8.6502725578508262</c:v>
                </c:pt>
                <c:pt idx="109">
                  <c:v>-7.332677415980414</c:v>
                </c:pt>
                <c:pt idx="110">
                  <c:v>-6.0688073544910965</c:v>
                </c:pt>
                <c:pt idx="111">
                  <c:v>-4.9046172575457314</c:v>
                </c:pt>
                <c:pt idx="112">
                  <c:v>-3.9029907209082042</c:v>
                </c:pt>
                <c:pt idx="113">
                  <c:v>-3.0614573323844505</c:v>
                </c:pt>
                <c:pt idx="114">
                  <c:v>-2.3811834687854487</c:v>
                </c:pt>
                <c:pt idx="115">
                  <c:v>-1.7519232118519321</c:v>
                </c:pt>
                <c:pt idx="116">
                  <c:v>-1.1375560204571666</c:v>
                </c:pt>
                <c:pt idx="117">
                  <c:v>-0.59241668322152741</c:v>
                </c:pt>
                <c:pt idx="118">
                  <c:v>-0.2088114017542777</c:v>
                </c:pt>
                <c:pt idx="119">
                  <c:v>-1.0600738304339608E-2</c:v>
                </c:pt>
                <c:pt idx="120">
                  <c:v>4.9946476528006656E-6</c:v>
                </c:pt>
                <c:pt idx="121">
                  <c:v>-0.16475963289326057</c:v>
                </c:pt>
                <c:pt idx="122">
                  <c:v>-0.5288205347676378</c:v>
                </c:pt>
                <c:pt idx="123">
                  <c:v>-1.0452909020653589</c:v>
                </c:pt>
                <c:pt idx="124">
                  <c:v>-1.6819158183083323</c:v>
                </c:pt>
                <c:pt idx="125">
                  <c:v>-2.3263631652238725</c:v>
                </c:pt>
                <c:pt idx="126">
                  <c:v>-2.9879847477393637</c:v>
                </c:pt>
                <c:pt idx="127">
                  <c:v>-3.8008325576416757</c:v>
                </c:pt>
                <c:pt idx="128">
                  <c:v>-4.8081094706590166</c:v>
                </c:pt>
                <c:pt idx="129">
                  <c:v>-5.9356968021185059</c:v>
                </c:pt>
                <c:pt idx="130">
                  <c:v>-7.2011823451037769</c:v>
                </c:pt>
                <c:pt idx="131">
                  <c:v>-8.4887526419831083</c:v>
                </c:pt>
                <c:pt idx="132">
                  <c:v>-9.7511515168279743</c:v>
                </c:pt>
                <c:pt idx="133">
                  <c:v>-10.985199111748226</c:v>
                </c:pt>
                <c:pt idx="134">
                  <c:v>-12.269835834971992</c:v>
                </c:pt>
                <c:pt idx="135">
                  <c:v>-13.697311539391709</c:v>
                </c:pt>
                <c:pt idx="136">
                  <c:v>-15.256971754084994</c:v>
                </c:pt>
                <c:pt idx="137">
                  <c:v>-16.869905006751303</c:v>
                </c:pt>
                <c:pt idx="138">
                  <c:v>-18.384540674761318</c:v>
                </c:pt>
                <c:pt idx="139">
                  <c:v>-19.707460924396536</c:v>
                </c:pt>
                <c:pt idx="140">
                  <c:v>-20.999264660886158</c:v>
                </c:pt>
                <c:pt idx="141">
                  <c:v>-22.484624019677277</c:v>
                </c:pt>
                <c:pt idx="142">
                  <c:v>-24.286604980593335</c:v>
                </c:pt>
                <c:pt idx="143">
                  <c:v>-26.367593834855427</c:v>
                </c:pt>
                <c:pt idx="144">
                  <c:v>-28.217068444939066</c:v>
                </c:pt>
                <c:pt idx="145">
                  <c:v>-29.178691909061257</c:v>
                </c:pt>
                <c:pt idx="146">
                  <c:v>-29.290678668280613</c:v>
                </c:pt>
                <c:pt idx="147">
                  <c:v>-29.537369153405898</c:v>
                </c:pt>
                <c:pt idx="148">
                  <c:v>-30.320685563655971</c:v>
                </c:pt>
                <c:pt idx="149">
                  <c:v>-31.610811141717228</c:v>
                </c:pt>
                <c:pt idx="150">
                  <c:v>-33.103273615097855</c:v>
                </c:pt>
                <c:pt idx="151">
                  <c:v>-34.566104387391491</c:v>
                </c:pt>
                <c:pt idx="152">
                  <c:v>-35.325275179206386</c:v>
                </c:pt>
                <c:pt idx="153">
                  <c:v>-35.994944279346541</c:v>
                </c:pt>
                <c:pt idx="154">
                  <c:v>-36.96135983627623</c:v>
                </c:pt>
                <c:pt idx="155">
                  <c:v>-38.427181577725932</c:v>
                </c:pt>
                <c:pt idx="156">
                  <c:v>-40.349257551706856</c:v>
                </c:pt>
                <c:pt idx="157">
                  <c:v>-42.448989637365045</c:v>
                </c:pt>
                <c:pt idx="158">
                  <c:v>-43.77495383342233</c:v>
                </c:pt>
                <c:pt idx="159">
                  <c:v>-43.377153956286932</c:v>
                </c:pt>
                <c:pt idx="160">
                  <c:v>-43.520358506624419</c:v>
                </c:pt>
                <c:pt idx="161">
                  <c:v>-43.925803838091937</c:v>
                </c:pt>
                <c:pt idx="162">
                  <c:v>-45.422945051340811</c:v>
                </c:pt>
                <c:pt idx="163">
                  <c:v>-48.162965275333754</c:v>
                </c:pt>
                <c:pt idx="164">
                  <c:v>-50.979993610331945</c:v>
                </c:pt>
                <c:pt idx="165">
                  <c:v>-53.142060247727336</c:v>
                </c:pt>
                <c:pt idx="166">
                  <c:v>-52.078023427914729</c:v>
                </c:pt>
                <c:pt idx="167">
                  <c:v>-50.514596080647927</c:v>
                </c:pt>
                <c:pt idx="168">
                  <c:v>-50.344444840447991</c:v>
                </c:pt>
                <c:pt idx="169">
                  <c:v>-50.982099729016127</c:v>
                </c:pt>
                <c:pt idx="170">
                  <c:v>-52.966360614054722</c:v>
                </c:pt>
                <c:pt idx="171">
                  <c:v>-54.996539566602856</c:v>
                </c:pt>
                <c:pt idx="172">
                  <c:v>-58.3430034811078</c:v>
                </c:pt>
                <c:pt idx="173">
                  <c:v>-59.069288763648878</c:v>
                </c:pt>
                <c:pt idx="174">
                  <c:v>-56.840955468155514</c:v>
                </c:pt>
                <c:pt idx="175">
                  <c:v>-56.039465218579309</c:v>
                </c:pt>
                <c:pt idx="176">
                  <c:v>-54.584035746718349</c:v>
                </c:pt>
                <c:pt idx="177">
                  <c:v>-53.603781174399742</c:v>
                </c:pt>
                <c:pt idx="178">
                  <c:v>-54.22314578862828</c:v>
                </c:pt>
                <c:pt idx="179">
                  <c:v>-55.192889414684359</c:v>
                </c:pt>
                <c:pt idx="180">
                  <c:v>-55.770299460227392</c:v>
                </c:pt>
                <c:pt idx="181">
                  <c:v>-56.563302837753298</c:v>
                </c:pt>
                <c:pt idx="182">
                  <c:v>-57.937758057599197</c:v>
                </c:pt>
                <c:pt idx="183">
                  <c:v>-60.812685856714083</c:v>
                </c:pt>
                <c:pt idx="184">
                  <c:v>-64.073845914068286</c:v>
                </c:pt>
                <c:pt idx="185">
                  <c:v>-65.491611254871344</c:v>
                </c:pt>
                <c:pt idx="186">
                  <c:v>-65.347033572542472</c:v>
                </c:pt>
                <c:pt idx="187">
                  <c:v>-62.351805096967837</c:v>
                </c:pt>
                <c:pt idx="188">
                  <c:v>-63.513785400046814</c:v>
                </c:pt>
                <c:pt idx="189">
                  <c:v>-62.849588816353133</c:v>
                </c:pt>
                <c:pt idx="190">
                  <c:v>-60.186878379077683</c:v>
                </c:pt>
                <c:pt idx="191">
                  <c:v>-59.886563412251363</c:v>
                </c:pt>
                <c:pt idx="192">
                  <c:v>-59.373331358919643</c:v>
                </c:pt>
                <c:pt idx="193">
                  <c:v>-60.294810320294403</c:v>
                </c:pt>
                <c:pt idx="194">
                  <c:v>-61.271826907898145</c:v>
                </c:pt>
                <c:pt idx="195">
                  <c:v>-60.349764899716348</c:v>
                </c:pt>
                <c:pt idx="196">
                  <c:v>-62.916386262275466</c:v>
                </c:pt>
                <c:pt idx="197">
                  <c:v>-62.885723791907992</c:v>
                </c:pt>
                <c:pt idx="198">
                  <c:v>-61.819509400776298</c:v>
                </c:pt>
                <c:pt idx="199">
                  <c:v>-63.937789236711396</c:v>
                </c:pt>
                <c:pt idx="200">
                  <c:v>-63.588471506762943</c:v>
                </c:pt>
                <c:pt idx="201">
                  <c:v>-64.680965052275909</c:v>
                </c:pt>
                <c:pt idx="202">
                  <c:v>-65.316926926966943</c:v>
                </c:pt>
                <c:pt idx="203">
                  <c:v>-64.541767699007991</c:v>
                </c:pt>
                <c:pt idx="204">
                  <c:v>-68.570593076968592</c:v>
                </c:pt>
                <c:pt idx="205">
                  <c:v>-63.619819318009178</c:v>
                </c:pt>
                <c:pt idx="206">
                  <c:v>-72.39239133246906</c:v>
                </c:pt>
                <c:pt idx="207">
                  <c:v>-66.749182434590466</c:v>
                </c:pt>
                <c:pt idx="208">
                  <c:v>-65.454522980369219</c:v>
                </c:pt>
                <c:pt idx="209">
                  <c:v>-72.505413501000206</c:v>
                </c:pt>
                <c:pt idx="210">
                  <c:v>-70.793481175319499</c:v>
                </c:pt>
                <c:pt idx="211">
                  <c:v>-69.806178737625743</c:v>
                </c:pt>
                <c:pt idx="212">
                  <c:v>-66.931647551729768</c:v>
                </c:pt>
                <c:pt idx="213">
                  <c:v>-69.572187628903905</c:v>
                </c:pt>
                <c:pt idx="214">
                  <c:v>-64.37819759985743</c:v>
                </c:pt>
                <c:pt idx="215">
                  <c:v>-69.047983570368473</c:v>
                </c:pt>
                <c:pt idx="216">
                  <c:v>-70.285277338621398</c:v>
                </c:pt>
                <c:pt idx="217">
                  <c:v>-66.529210638336252</c:v>
                </c:pt>
                <c:pt idx="218">
                  <c:v>-67.908295620936897</c:v>
                </c:pt>
                <c:pt idx="219">
                  <c:v>-80.573008209357738</c:v>
                </c:pt>
                <c:pt idx="220">
                  <c:v>-74.889314160837728</c:v>
                </c:pt>
                <c:pt idx="221">
                  <c:v>-76.000977405083887</c:v>
                </c:pt>
                <c:pt idx="222">
                  <c:v>-74.454861283397832</c:v>
                </c:pt>
                <c:pt idx="223">
                  <c:v>-70.639756082989123</c:v>
                </c:pt>
                <c:pt idx="224">
                  <c:v>-79.665582145741297</c:v>
                </c:pt>
                <c:pt idx="225">
                  <c:v>-73.341182213826798</c:v>
                </c:pt>
                <c:pt idx="226">
                  <c:v>-80.700480419868228</c:v>
                </c:pt>
                <c:pt idx="227">
                  <c:v>-69.748565400928882</c:v>
                </c:pt>
                <c:pt idx="228">
                  <c:v>-71.297385433291439</c:v>
                </c:pt>
                <c:pt idx="229">
                  <c:v>-71.861008948871856</c:v>
                </c:pt>
                <c:pt idx="230">
                  <c:v>-83.128075269493166</c:v>
                </c:pt>
                <c:pt idx="231">
                  <c:v>-83.319901803475588</c:v>
                </c:pt>
                <c:pt idx="232">
                  <c:v>-78.484030064802155</c:v>
                </c:pt>
                <c:pt idx="233">
                  <c:v>-74.98341917674199</c:v>
                </c:pt>
                <c:pt idx="234">
                  <c:v>-76.674693139151813</c:v>
                </c:pt>
                <c:pt idx="235">
                  <c:v>-82.429359392371978</c:v>
                </c:pt>
                <c:pt idx="236">
                  <c:v>-79.165406188206305</c:v>
                </c:pt>
                <c:pt idx="237">
                  <c:v>-77.709122817695345</c:v>
                </c:pt>
                <c:pt idx="238">
                  <c:v>-78.142219330245752</c:v>
                </c:pt>
                <c:pt idx="239">
                  <c:v>-75.701615144697342</c:v>
                </c:pt>
                <c:pt idx="240">
                  <c:v>-74.370814225803159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E48-4BEB-A736-BA63E9A99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607104"/>
        <c:axId val="144613376"/>
      </c:scatterChart>
      <c:valAx>
        <c:axId val="144607104"/>
        <c:scaling>
          <c:orientation val="minMax"/>
          <c:max val="90"/>
          <c:min val="-9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(degrees)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613376"/>
        <c:crossesAt val="-90"/>
        <c:crossBetween val="midCat"/>
        <c:majorUnit val="30"/>
        <c:minorUnit val="10"/>
      </c:valAx>
      <c:valAx>
        <c:axId val="144613376"/>
        <c:scaling>
          <c:orientation val="minMax"/>
          <c:max val="0"/>
          <c:min val="-8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 (dB)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4607104"/>
        <c:crosses val="autoZero"/>
        <c:crossBetween val="midCat"/>
        <c:majorUnit val="20"/>
        <c:minorUnit val="5"/>
      </c:valAx>
    </c:plotArea>
    <c:legend>
      <c:legendPos val="r"/>
      <c:layout>
        <c:manualLayout>
          <c:xMode val="edge"/>
          <c:yMode val="edge"/>
          <c:x val="0.60770822397200364"/>
          <c:y val="0.16547244094488192"/>
          <c:w val="0.14506955380577427"/>
          <c:h val="0.167434383202099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57937-39AA-490E-B8DF-81EB9FA063F9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E6D0E-62F6-490D-8D06-90FF714C7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1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Her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02"/>
            <a:ext cx="12192000" cy="6858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66006" y="4230441"/>
            <a:ext cx="12524011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8"/>
            <a:ext cx="12192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5463" y="6429398"/>
            <a:ext cx="446701" cy="335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2946" y="6416267"/>
            <a:ext cx="682431" cy="341215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95" y="6322505"/>
            <a:ext cx="573653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251" y="5038726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11251" y="5694274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84153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B657-696E-4F07-B1C3-90C85479A810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769C1-EDA4-45A8-8732-F1BE88AF9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4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B657-696E-4F07-B1C3-90C85479A810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769C1-EDA4-45A8-8732-F1BE88AF9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2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5BA35A-9674-4AEB-B2B1-2CACD3A14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539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4FD471-CEE4-47F8-BD64-9DD23EEB7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626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1ED697-BE6B-4F4F-8E18-F4700C316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21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F50D82-770C-45E1-A763-777B1FEB6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77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03D120-1D1A-4D66-BAD8-F9C9BB871B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27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0150C5-0555-4886-8DAB-563658EE0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212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8518B0-49D0-4817-8543-CE75286A78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680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E5068D-4DCF-4AF2-BACB-575599C3D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39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L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ALMA_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4572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66006" y="4230441"/>
            <a:ext cx="12524011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8"/>
            <a:ext cx="12192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5463" y="6429398"/>
            <a:ext cx="446701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95" y="6322505"/>
            <a:ext cx="573653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251" y="5038726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11251" y="5694274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E2D4F4-E8FF-0146-9B5D-BB2A456B66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946" y="6416267"/>
            <a:ext cx="682431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96FF86-498D-40A5-AFB2-A297EE49D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582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51F44C-7AF2-4306-952D-DDB8727F1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320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95301"/>
            <a:ext cx="27432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95301"/>
            <a:ext cx="80264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5DD6CD-6835-495A-AEFB-07EDB5A98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752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420"/>
            <a:ext cx="12192000" cy="304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8232617" y="5084311"/>
            <a:ext cx="3488600" cy="13558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8520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ngVLA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  <a:p>
            <a:pPr marL="0" marR="0" lvl="0" indent="0" algn="ctr" defTabSz="58520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Large Array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70233" y="524529"/>
            <a:ext cx="10050985" cy="54981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NATIONAL RADIO ASTRONOMY OBSERVATORY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37" y="5584389"/>
            <a:ext cx="1343047" cy="889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6" y="5613939"/>
            <a:ext cx="853440" cy="85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28420"/>
            <a:ext cx="9158515" cy="865880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9" y="246058"/>
            <a:ext cx="1312128" cy="1709743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0" y="5083718"/>
            <a:ext cx="3657600" cy="5228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9698"/>
            <a:ext cx="10515600" cy="4556981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 userDrawn="1"/>
        </p:nvSpPr>
        <p:spPr>
          <a:xfrm>
            <a:off x="1493078" y="6133399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3" y="6270765"/>
            <a:ext cx="570636" cy="376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7" y="6047580"/>
            <a:ext cx="6717796" cy="816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9697"/>
            <a:ext cx="5181600" cy="4594264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9697"/>
            <a:ext cx="5181600" cy="4594264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 userDrawn="1"/>
        </p:nvSpPr>
        <p:spPr>
          <a:xfrm>
            <a:off x="1493078" y="6133399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3" y="6270765"/>
            <a:ext cx="570636" cy="376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7" y="6047580"/>
            <a:ext cx="6717796" cy="81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25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636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187576"/>
            <a:ext cx="5157787" cy="3746387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3636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187576"/>
            <a:ext cx="5183188" cy="3746387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1493078" y="6133399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3" y="6270765"/>
            <a:ext cx="570636" cy="376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7" y="6047580"/>
            <a:ext cx="6717796" cy="8168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 userDrawn="1"/>
        </p:nvSpPr>
        <p:spPr>
          <a:xfrm>
            <a:off x="1493078" y="6133399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3" y="6270765"/>
            <a:ext cx="570636" cy="376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7" y="6047580"/>
            <a:ext cx="6717796" cy="816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 userDrawn="1"/>
        </p:nvSpPr>
        <p:spPr>
          <a:xfrm>
            <a:off x="1493078" y="6133399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3" y="6270765"/>
            <a:ext cx="570636" cy="376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7" y="6047580"/>
            <a:ext cx="6717796" cy="816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CD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563"/>
            <a:ext cx="12191188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66006" y="4230441"/>
            <a:ext cx="12524011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8"/>
            <a:ext cx="12192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5463" y="6429398"/>
            <a:ext cx="446701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95" y="6322505"/>
            <a:ext cx="573653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251" y="5038726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11251" y="5694274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3A66E-4CCD-8948-8C3E-D9B17AB71D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946" y="6416267"/>
            <a:ext cx="682431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4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 userDrawn="1"/>
        </p:nvSpPr>
        <p:spPr>
          <a:xfrm>
            <a:off x="1493078" y="6133399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5201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3" y="6270765"/>
            <a:ext cx="570636" cy="376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7" y="6047580"/>
            <a:ext cx="6717796" cy="816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6686" y="480179"/>
            <a:ext cx="2518100" cy="327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4710141" y="3804655"/>
            <a:ext cx="2771188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2458"/>
                </a:solidFill>
                <a:effectLst/>
                <a:uLnTx/>
                <a:uFillTx/>
                <a:latin typeface="Gill Sans MT" charset="0"/>
                <a:ea typeface="+mn-ea"/>
                <a:cs typeface="Gill Sans" charset="0"/>
              </a:rPr>
              <a:t>www.nrao.edu</a:t>
            </a:r>
          </a:p>
          <a:p>
            <a:pPr marL="0" marR="0" lvl="0" indent="0" algn="ctr" defTabSz="91437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2458"/>
                </a:solidFill>
                <a:effectLst/>
                <a:uLnTx/>
                <a:uFillTx/>
                <a:latin typeface="Gill Sans MT" charset="0"/>
                <a:ea typeface="+mn-ea"/>
                <a:cs typeface="Gill Sans" charset="0"/>
              </a:rPr>
              <a:t>science.nrao.edu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62458"/>
              </a:solidFill>
              <a:effectLst/>
              <a:uLnTx/>
              <a:uFillTx/>
              <a:latin typeface="Gill Sans MT" charset="0"/>
              <a:ea typeface="+mn-ea"/>
              <a:cs typeface="Gill Sans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2458"/>
                </a:solidFill>
                <a:effectLst/>
                <a:uLnTx/>
                <a:uFillTx/>
                <a:latin typeface="Gill Sans MT" charset="0"/>
                <a:ea typeface="+mn-ea"/>
                <a:cs typeface="Gill Sans" charset="0"/>
              </a:rPr>
              <a:t>public.nrao.edu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47228" y="4986901"/>
            <a:ext cx="10897541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+mn-ea"/>
                <a:cs typeface="Gill Sans" charset="0"/>
              </a:rPr>
              <a:t>The National Radio Astronomy Observatory is a facility of the National Science Foundation</a:t>
            </a:r>
            <a:br>
              <a:rPr kumimoji="0" lang="en-US" sz="1867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+mn-ea"/>
                <a:cs typeface="Gill Sans" charset="0"/>
              </a:rPr>
            </a:br>
            <a:r>
              <a:rPr kumimoji="0" lang="en-US" sz="1867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+mn-ea"/>
                <a:cs typeface="Gill Sans" charset="0"/>
              </a:rPr>
              <a:t>operated under cooperative agreement by Associated Universities, Inc.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99CA4-85CB-3541-B108-08CDFF8EBE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8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VLA_3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6"/>
          <a:stretch/>
        </p:blipFill>
        <p:spPr>
          <a:xfrm>
            <a:off x="0" y="-250825"/>
            <a:ext cx="12192000" cy="482282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66006" y="4230441"/>
            <a:ext cx="12524011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8"/>
            <a:ext cx="12192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5463" y="6429398"/>
            <a:ext cx="446701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95" y="6322505"/>
            <a:ext cx="573653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251" y="5038726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11251" y="5694274"/>
            <a:ext cx="9480549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44079-D036-3343-AA63-D603B07B84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946" y="6416267"/>
            <a:ext cx="682431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11" y="145743"/>
            <a:ext cx="11514667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7387" y="670243"/>
            <a:ext cx="1151466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87" y="1288456"/>
            <a:ext cx="11514667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65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39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36" y="661286"/>
            <a:ext cx="3483421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993407" y="4316939"/>
            <a:ext cx="562287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637525" y="5348750"/>
            <a:ext cx="83346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78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9699"/>
            <a:ext cx="10515600" cy="4556981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 userDrawn="1"/>
        </p:nvSpPr>
        <p:spPr>
          <a:xfrm>
            <a:off x="1493080" y="6133400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38912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4" y="6270765"/>
            <a:ext cx="570636" cy="376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9" y="6047580"/>
            <a:ext cx="6717796" cy="816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9699"/>
            <a:ext cx="10515600" cy="4556981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6034156"/>
            <a:ext cx="12192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 userDrawn="1"/>
        </p:nvSpPr>
        <p:spPr>
          <a:xfrm>
            <a:off x="1493080" y="6133400"/>
            <a:ext cx="3990489" cy="22764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38912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The Next Generation Very </a:t>
            </a: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63B71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Large Array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163B71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4" y="6270765"/>
            <a:ext cx="570636" cy="376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7" y="6270764"/>
            <a:ext cx="377952" cy="37795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5483569" y="6047580"/>
            <a:ext cx="6717796" cy="816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8" y="6157048"/>
            <a:ext cx="442912" cy="5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55AA-1BD5-446E-819C-59471BEAD13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06668" y="6113420"/>
            <a:ext cx="12467360" cy="8381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75463" y="6429398"/>
            <a:ext cx="446701" cy="335026"/>
          </a:xfrm>
          <a:prstGeom prst="rect">
            <a:avLst/>
          </a:prstGeom>
        </p:spPr>
      </p:pic>
      <p:pic>
        <p:nvPicPr>
          <p:cNvPr id="12" name="Picture 11" descr="Curves_orange_blu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032"/>
            <a:ext cx="12192000" cy="482203"/>
          </a:xfrm>
          <a:prstGeom prst="rect">
            <a:avLst/>
          </a:prstGeom>
        </p:spPr>
      </p:pic>
      <p:pic>
        <p:nvPicPr>
          <p:cNvPr id="14" name="Picture 13" descr="NRAO_Logo_White.ai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95" y="6322505"/>
            <a:ext cx="573653" cy="55678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82228" y="6510864"/>
            <a:ext cx="5025445" cy="217448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372DE0E-017C-6047-AB40-14FA8E408B1F}" type="slidenum">
              <a:rPr lang="en-US" sz="1200" smtClean="0">
                <a:solidFill>
                  <a:schemeClr val="bg1"/>
                </a:solidFill>
                <a:latin typeface="Gill Sans Light"/>
                <a:cs typeface="Gill Sans Light"/>
              </a:rPr>
              <a:pPr algn="l"/>
              <a:t>‹#›</a:t>
            </a:fld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3647440" y="6405806"/>
            <a:ext cx="4897120" cy="3822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Caltech</a:t>
            </a:r>
            <a:r>
              <a:rPr lang="en-US" sz="1400" b="1" baseline="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 </a:t>
            </a:r>
            <a:r>
              <a:rPr lang="en-US" sz="1400" b="1" baseline="0" dirty="0" err="1" smtClean="0">
                <a:solidFill>
                  <a:prstClr val="white"/>
                </a:solidFill>
                <a:latin typeface="Gill Sans MT" panose="020B0502020104020203" pitchFamily="34" charset="0"/>
              </a:rPr>
              <a:t>ngVLA</a:t>
            </a:r>
            <a:r>
              <a:rPr lang="en-US" sz="1400" b="1" baseline="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 Optics Workshop,  June 19-20, 2018</a:t>
            </a:r>
            <a:endParaRPr lang="en-US" sz="14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CFF275-257D-5C4A-BD63-AA2D7F91E0A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12946" y="6416267"/>
            <a:ext cx="682431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8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6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5835650"/>
            <a:ext cx="787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953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22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680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64DAE40-A29F-4C90-A58E-2670EC638D8B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65100" y="19051"/>
            <a:ext cx="11802533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0600267" y="265114"/>
            <a:ext cx="739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603251" y="495300"/>
            <a:ext cx="9997016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7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MS PGothic" pitchFamily="34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MS PGothic" pitchFamily="34" charset="-128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39697"/>
            <a:ext cx="10515600" cy="483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6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7" Type="http://schemas.openxmlformats.org/officeDocument/2006/relationships/chart" Target="../charts/chart31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chart" Target="../charts/char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515" y="4191334"/>
            <a:ext cx="9739901" cy="67753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Conical Corrugated Horns - Design &amp; Performance</a:t>
            </a:r>
            <a:endParaRPr lang="en-US" sz="32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3144" y="4885816"/>
            <a:ext cx="6328880" cy="522817"/>
          </a:xfrm>
        </p:spPr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Sivasankaran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 Srikanth</a:t>
            </a:r>
            <a:b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NRAO, Charlottesville, VA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endParaRPr lang="en-US" sz="18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9519" y="5770452"/>
            <a:ext cx="475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Caltech </a:t>
            </a:r>
            <a:r>
              <a:rPr lang="en-US" b="1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ngVLA</a:t>
            </a: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Optics Workshop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defTabSz="914377"/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Pasadena, CA, June 19-20, </a:t>
            </a: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0768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CROSS-POLAR PATTERNS IN 45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º-PLANE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886110"/>
              </p:ext>
            </p:extLst>
          </p:nvPr>
        </p:nvGraphicFramePr>
        <p:xfrm>
          <a:off x="136885" y="829997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421659"/>
              </p:ext>
            </p:extLst>
          </p:nvPr>
        </p:nvGraphicFramePr>
        <p:xfrm>
          <a:off x="6058678" y="864893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30175" r="25688" b="13684"/>
          <a:stretch/>
        </p:blipFill>
        <p:spPr>
          <a:xfrm rot="16200000">
            <a:off x="4610352" y="4040029"/>
            <a:ext cx="22574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634455"/>
              </p:ext>
            </p:extLst>
          </p:nvPr>
        </p:nvGraphicFramePr>
        <p:xfrm>
          <a:off x="8102082" y="329630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SIMULATION AND MEASUREMENT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725147"/>
              </p:ext>
            </p:extLst>
          </p:nvPr>
        </p:nvGraphicFramePr>
        <p:xfrm>
          <a:off x="8102082" y="44990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923465"/>
              </p:ext>
            </p:extLst>
          </p:nvPr>
        </p:nvGraphicFramePr>
        <p:xfrm>
          <a:off x="4200885" y="4591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310166"/>
              </p:ext>
            </p:extLst>
          </p:nvPr>
        </p:nvGraphicFramePr>
        <p:xfrm>
          <a:off x="136885" y="4684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194524"/>
              </p:ext>
            </p:extLst>
          </p:nvPr>
        </p:nvGraphicFramePr>
        <p:xfrm>
          <a:off x="36285" y="32950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434753"/>
              </p:ext>
            </p:extLst>
          </p:nvPr>
        </p:nvGraphicFramePr>
        <p:xfrm>
          <a:off x="4187259" y="328584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499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MEASURED PATTERNS E-, H-PLANES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302504"/>
              </p:ext>
            </p:extLst>
          </p:nvPr>
        </p:nvGraphicFramePr>
        <p:xfrm>
          <a:off x="3942592" y="6136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664431"/>
              </p:ext>
            </p:extLst>
          </p:nvPr>
        </p:nvGraphicFramePr>
        <p:xfrm>
          <a:off x="7860165" y="5826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759616"/>
              </p:ext>
            </p:extLst>
          </p:nvPr>
        </p:nvGraphicFramePr>
        <p:xfrm>
          <a:off x="1914885" y="33258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827340"/>
              </p:ext>
            </p:extLst>
          </p:nvPr>
        </p:nvGraphicFramePr>
        <p:xfrm>
          <a:off x="169723" y="657452"/>
          <a:ext cx="45339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61753"/>
              </p:ext>
            </p:extLst>
          </p:nvPr>
        </p:nvGraphicFramePr>
        <p:xfrm>
          <a:off x="6432621" y="33258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81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MEASURED INPUT MATCH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510914" y="1654760"/>
          <a:ext cx="6400800" cy="381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95600" y="5603974"/>
            <a:ext cx="4858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MEASFEED&gt;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GBTKuWide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&gt;Feed&gt;GBTKuJULY262012&gt;VSWR&gt;Feed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9" y="1654760"/>
            <a:ext cx="367271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92899" y="145888"/>
            <a:ext cx="946124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APERTURE EFFICIENCY, 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T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SYSTEM</a:t>
            </a:r>
            <a:r>
              <a:rPr lang="en-US" sz="2400" b="1" dirty="0" smtClean="0">
                <a:solidFill>
                  <a:srgbClr val="C00000"/>
                </a:solidFill>
              </a:rPr>
              <a:t> ON THE GBT (4-8 GHz)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094440"/>
              </p:ext>
            </p:extLst>
          </p:nvPr>
        </p:nvGraphicFramePr>
        <p:xfrm>
          <a:off x="465712" y="1562878"/>
          <a:ext cx="5334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462567"/>
              </p:ext>
            </p:extLst>
          </p:nvPr>
        </p:nvGraphicFramePr>
        <p:xfrm>
          <a:off x="6223519" y="1562878"/>
          <a:ext cx="5334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5158" y="5327913"/>
            <a:ext cx="421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The Proposer’s Guide for the Green Bank Telescope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GBT Support Staff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Jan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uary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9712" y="4666193"/>
            <a:ext cx="17075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-15dB @15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endParaRPr lang="en-US" sz="1600" b="1" dirty="0" smtClean="0">
              <a:latin typeface="Gill Sans MT" panose="020B0502020104020203" pitchFamily="34" charset="0"/>
            </a:endParaRPr>
          </a:p>
          <a:p>
            <a:r>
              <a:rPr lang="en-US" sz="1600" b="1" dirty="0" smtClean="0">
                <a:latin typeface="Gill Sans MT" panose="020B0502020104020203" pitchFamily="34" charset="0"/>
              </a:rPr>
              <a:t>D=25.9” (8.8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l)</a:t>
            </a:r>
          </a:p>
          <a:p>
            <a:r>
              <a:rPr lang="en-US" sz="1600" b="1" dirty="0" smtClean="0">
                <a:latin typeface="Gill Sans MT" panose="020B0502020104020203" pitchFamily="34" charset="0"/>
              </a:rPr>
              <a:t>L=43.3” (14.7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dirty="0" smtClean="0">
                <a:latin typeface="Gill Sans MT" panose="020B0502020104020203" pitchFamily="34" charset="0"/>
              </a:rPr>
              <a:t>)</a:t>
            </a:r>
          </a:p>
          <a:p>
            <a:r>
              <a:rPr lang="el-GR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Θ</a:t>
            </a:r>
            <a:r>
              <a:rPr lang="en-US" sz="1600" b="1" baseline="-25000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f</a:t>
            </a:r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=16.4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endParaRPr lang="en-US" sz="1600" b="1" dirty="0" smtClean="0">
              <a:latin typeface="Gill Sans MT" panose="020B0502020104020203" pitchFamily="34" charset="0"/>
            </a:endParaRPr>
          </a:p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Δ=0.63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PROFILE TAPER (COMPACT) CORRUGATED HORN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94350" y="801530"/>
          <a:ext cx="7620001" cy="1742440"/>
        </p:xfrm>
        <a:graphic>
          <a:graphicData uri="http://schemas.openxmlformats.org/drawingml/2006/table">
            <a:tbl>
              <a:tblPr firstRow="1" bandRow="1"/>
              <a:tblGrid>
                <a:gridCol w="114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3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17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FEED15.0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(GHz)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Taper (dB)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@ </a:t>
                      </a:r>
                      <a:r>
                        <a:rPr lang="el-GR" dirty="0" smtClean="0">
                          <a:latin typeface="Calibri"/>
                          <a:cs typeface="Calibri"/>
                        </a:rPr>
                        <a:t>θ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sub</a:t>
                      </a:r>
                      <a:endParaRPr lang="en-US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l-GR" dirty="0" smtClean="0">
                          <a:latin typeface="Calibri"/>
                          <a:cs typeface="Calibri"/>
                        </a:rPr>
                        <a:t>θ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max</a:t>
                      </a:r>
                      <a:endParaRPr lang="en-US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DIA”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DIA/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 *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L/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 *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Taper (dB)**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EVLA-C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4-8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-13@9.25°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12.0°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22.12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7.5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21.1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-12.5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VLBA-C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4-8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-14@13.25°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15.0°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13.78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10.6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-13.7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GBT-K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18-26.5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-13@15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17.0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-13.3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34831"/>
                  </a:ext>
                </a:extLst>
              </a:tr>
            </a:tbl>
          </a:graphicData>
        </a:graphic>
      </p:graphicFrame>
      <p:pic>
        <p:nvPicPr>
          <p:cNvPr id="4" name="Picture 9" descr="All Al C Band Ho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 b="5516"/>
          <a:stretch/>
        </p:blipFill>
        <p:spPr bwMode="auto">
          <a:xfrm>
            <a:off x="2769663" y="3001170"/>
            <a:ext cx="5724233" cy="21945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93896" y="376771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DIA</a:t>
            </a: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V="1">
            <a:off x="8800230" y="3077371"/>
            <a:ext cx="0" cy="690343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8800230" y="4167824"/>
            <a:ext cx="0" cy="890747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8" name="Arc 7"/>
          <p:cNvSpPr/>
          <p:nvPr/>
        </p:nvSpPr>
        <p:spPr>
          <a:xfrm>
            <a:off x="6123451" y="2772570"/>
            <a:ext cx="914400" cy="914400"/>
          </a:xfrm>
          <a:prstGeom prst="arc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9" name="Arc 8"/>
          <p:cNvSpPr/>
          <p:nvPr/>
        </p:nvSpPr>
        <p:spPr>
          <a:xfrm>
            <a:off x="6325332" y="4098450"/>
            <a:ext cx="914400" cy="914400"/>
          </a:xfrm>
          <a:prstGeom prst="arc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168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9587" y="2572515"/>
            <a:ext cx="611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θ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max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31046" y="5392426"/>
            <a:ext cx="2750954" cy="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>
            <a:off x="3189767" y="5376125"/>
            <a:ext cx="1839433" cy="16301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181600" y="524682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0131" y="4361974"/>
            <a:ext cx="1779654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Diameter 35% smaller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Length 25% less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10132" y="2984238"/>
            <a:ext cx="177965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 *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λ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 at low end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 ** Measured (dB)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189767" y="4098450"/>
            <a:ext cx="31898" cy="1456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3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PROFILE/COMPACT HORN VLBA (4-8 GHz)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20110420143644373_Page_2.jpg"/>
          <p:cNvPicPr>
            <a:picLocks noChangeAspect="1"/>
          </p:cNvPicPr>
          <p:nvPr/>
        </p:nvPicPr>
        <p:blipFill>
          <a:blip r:embed="rId2" cstate="print"/>
          <a:srcRect l="1919" t="11111" r="1919" b="7778"/>
          <a:stretch>
            <a:fillRect/>
          </a:stretch>
        </p:blipFill>
        <p:spPr>
          <a:xfrm>
            <a:off x="2769700" y="715242"/>
            <a:ext cx="6400800" cy="4171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700" y="5042732"/>
            <a:ext cx="828008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-14dB @ 13.3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+mn-ea"/>
              <a:cs typeface="Gill Sans" pitchFamily="17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Aperture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dia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 13.8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”(4.7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reekC_IV50" panose="00000400000000000000" pitchFamily="2" charset="0"/>
                <a:cs typeface="GreekC_IV50" panose="00000400000000000000" pitchFamily="2" charset="0"/>
              </a:rPr>
              <a:t>l)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;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Length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31.4”(10.6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reekC_IV50" panose="00000400000000000000" pitchFamily="2" charset="0"/>
                <a:cs typeface="GreekC_IV50" panose="00000400000000000000" pitchFamily="2" charset="0"/>
              </a:rPr>
              <a:t>l)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+mn-ea"/>
                <a:cs typeface="Gill Sans" pitchFamily="17" charset="0"/>
              </a:rPr>
              <a:t>; 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Gill Sans" pitchFamily="17" charset="0"/>
              </a:rPr>
              <a:t>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Gill Sans" pitchFamily="17" charset="0"/>
              </a:rPr>
              <a:t>start =8°;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Gill Sans" pitchFamily="17" charset="0"/>
              </a:rPr>
              <a:t>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Gill Sans" pitchFamily="17" charset="0"/>
              </a:rPr>
              <a:t>max=15°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Gill Sans" pitchFamily="17" charset="0"/>
              </a:rPr>
              <a:t>8 ring-loaded corrugations;  Total 68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Gill Sans" pitchFamily="17" charset="0"/>
              </a:rPr>
              <a:t>corrugations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Gill Sans" pitchFamily="1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7125" y="1789643"/>
            <a:ext cx="1928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PROFILE HORNS</a:t>
            </a:r>
          </a:p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GBT: L, S</a:t>
            </a:r>
          </a:p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EVLA:  L, S, C</a:t>
            </a:r>
          </a:p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VLABA: L, C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4208" y="321734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MEASURED BEAM PATTERNS E-, H-PLANES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830594"/>
              </p:ext>
            </p:extLst>
          </p:nvPr>
        </p:nvGraphicFramePr>
        <p:xfrm>
          <a:off x="529390" y="7602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947764"/>
              </p:ext>
            </p:extLst>
          </p:nvPr>
        </p:nvGraphicFramePr>
        <p:xfrm>
          <a:off x="514350" y="352762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08498"/>
              </p:ext>
            </p:extLst>
          </p:nvPr>
        </p:nvGraphicFramePr>
        <p:xfrm>
          <a:off x="5410200" y="1954854"/>
          <a:ext cx="4183620" cy="1727706"/>
        </p:xfrm>
        <a:graphic>
          <a:graphicData uri="http://schemas.openxmlformats.org/drawingml/2006/table">
            <a:tbl>
              <a:tblPr firstRow="1" bandRow="1"/>
              <a:tblGrid>
                <a:gridCol w="1045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Freq. (GHz)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E-plane</a:t>
                      </a:r>
                    </a:p>
                    <a:p>
                      <a:pPr algn="ctr"/>
                      <a:r>
                        <a:rPr lang="en-US" sz="1100" b="1" dirty="0" smtClean="0"/>
                        <a:t>@13.3</a:t>
                      </a:r>
                      <a:r>
                        <a:rPr lang="en-US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H-plane</a:t>
                      </a:r>
                    </a:p>
                    <a:p>
                      <a:pPr algn="ctr"/>
                      <a:r>
                        <a:rPr lang="en-US" sz="1100" b="1" dirty="0" smtClean="0"/>
                        <a:t>@13.3</a:t>
                      </a:r>
                      <a:r>
                        <a:rPr lang="en-US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Average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4.0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-9.6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-10.6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-10.1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4.3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-11.6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-12.1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-11.9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5.0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-14.7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-13.7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-14.2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5.7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-14.0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-13.5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-13.8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6.0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-13.9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-13.3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-13.6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856805"/>
              </p:ext>
            </p:extLst>
          </p:nvPr>
        </p:nvGraphicFramePr>
        <p:xfrm>
          <a:off x="5410200" y="3682560"/>
          <a:ext cx="4183620" cy="1428895"/>
        </p:xfrm>
        <a:graphic>
          <a:graphicData uri="http://schemas.openxmlformats.org/drawingml/2006/table">
            <a:tbl>
              <a:tblPr firstRow="1" bandRow="1"/>
              <a:tblGrid>
                <a:gridCol w="1045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6.7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-13.6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-14.1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-13.8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7.0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-14.4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-14.5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-14.4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7.3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-15.3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-15.2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-15.3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7.7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-14.6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-16.5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-15.5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8.0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lang="en-US" sz="1100" b="1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-16.2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/>
                        <a:t>-16.2</a:t>
                      </a:r>
                      <a:endParaRPr lang="en-US" sz="11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7254" y="244445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2466"/>
            <a:ext cx="10515600" cy="66278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PHASE PATTERNS AND </a:t>
            </a:r>
            <a:r>
              <a:rPr lang="en-US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+mn-ea"/>
                <a:cs typeface="+mn-cs"/>
              </a:rPr>
              <a:t> PHASE CENTER </a:t>
            </a:r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  <a:ea typeface="+mn-ea"/>
                <a:cs typeface="+mn-cs"/>
              </a:rPr>
              <a:t>LOCATION</a:t>
            </a:r>
            <a:b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935313"/>
              </p:ext>
            </p:extLst>
          </p:nvPr>
        </p:nvGraphicFramePr>
        <p:xfrm>
          <a:off x="888431" y="7019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939652"/>
              </p:ext>
            </p:extLst>
          </p:nvPr>
        </p:nvGraphicFramePr>
        <p:xfrm>
          <a:off x="6514577" y="7989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576849"/>
              </p:ext>
            </p:extLst>
          </p:nvPr>
        </p:nvGraphicFramePr>
        <p:xfrm>
          <a:off x="4590265" y="3542194"/>
          <a:ext cx="3314178" cy="2103120"/>
        </p:xfrm>
        <a:graphic>
          <a:graphicData uri="http://schemas.openxmlformats.org/drawingml/2006/table">
            <a:tbl>
              <a:tblPr firstRow="1" bandRow="1"/>
              <a:tblGrid>
                <a:gridCol w="165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7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Frequency (GHz)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PC from</a:t>
                      </a:r>
                      <a:r>
                        <a:rPr lang="en-US" sz="1200" b="1" baseline="0" dirty="0" smtClean="0"/>
                        <a:t> aperture (ins)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4.0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-9.4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5.0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-17.6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6.0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-21.2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7.0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-25.3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7.7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-29.5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8.0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*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633534" y="4375584"/>
            <a:ext cx="2052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PC travel =10.2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baseline="-25000" dirty="0" smtClean="0">
                <a:latin typeface="Gill Sans"/>
                <a:cs typeface="GreekC_IV50" panose="00000400000000000000" pitchFamily="2" charset="0"/>
              </a:rPr>
              <a:t>mid</a:t>
            </a:r>
            <a:endParaRPr lang="en-US" sz="1600" b="1" baseline="-25000" dirty="0" smtClean="0">
              <a:latin typeface="GreekC_IV50" panose="00000400000000000000" pitchFamily="2" charset="0"/>
              <a:cs typeface="GreekC_IV50" panose="00000400000000000000" pitchFamily="2" charset="0"/>
            </a:endParaRPr>
          </a:p>
          <a:p>
            <a:r>
              <a:rPr lang="en-US" sz="1600" b="1" dirty="0">
                <a:latin typeface="GreekC_IV50" panose="00000400000000000000" pitchFamily="2" charset="0"/>
                <a:cs typeface="GreekC_IV50" panose="00000400000000000000" pitchFamily="2" charset="0"/>
              </a:rPr>
              <a:t> 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     =</a:t>
            </a:r>
            <a:r>
              <a:rPr lang="en-US" sz="1600" b="1" dirty="0" smtClean="0">
                <a:latin typeface="Gill Sans MT" panose="020B0502020104020203" pitchFamily="34" charset="0"/>
                <a:cs typeface="GreekC_IV50" panose="00000400000000000000" pitchFamily="2" charset="0"/>
              </a:rPr>
              <a:t>0.64L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CROSS-POLAR PATTERNS IN THE 45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º-PLANE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799655"/>
              </p:ext>
            </p:extLst>
          </p:nvPr>
        </p:nvGraphicFramePr>
        <p:xfrm>
          <a:off x="2803885" y="1199405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517230" y="1907173"/>
            <a:ext cx="139814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-24dB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15370" y="2076450"/>
            <a:ext cx="2628180" cy="736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59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4208" y="321734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CONTENTS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2359" y="1724947"/>
            <a:ext cx="62791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LINEAR TAPER HORNS – NARROW FLARE ANGLE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PROFILE/COMPACT HORNS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LINEAR TAPER HORNS– WIDE FLARE ANGLE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defTabSz="457200"/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SIMULATION AND MEASUREMENT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462036"/>
              </p:ext>
            </p:extLst>
          </p:nvPr>
        </p:nvGraphicFramePr>
        <p:xfrm>
          <a:off x="67708" y="9296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898816"/>
              </p:ext>
            </p:extLst>
          </p:nvPr>
        </p:nvGraphicFramePr>
        <p:xfrm>
          <a:off x="0" y="34786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13171"/>
              </p:ext>
            </p:extLst>
          </p:nvPr>
        </p:nvGraphicFramePr>
        <p:xfrm>
          <a:off x="4191000" y="9296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247612"/>
              </p:ext>
            </p:extLst>
          </p:nvPr>
        </p:nvGraphicFramePr>
        <p:xfrm>
          <a:off x="4123292" y="34786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120818"/>
              </p:ext>
            </p:extLst>
          </p:nvPr>
        </p:nvGraphicFramePr>
        <p:xfrm>
          <a:off x="8001000" y="9296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362549"/>
              </p:ext>
            </p:extLst>
          </p:nvPr>
        </p:nvGraphicFramePr>
        <p:xfrm>
          <a:off x="8001000" y="34786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905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MEASURED PATTERNS E-, H-PLANE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160243"/>
              </p:ext>
            </p:extLst>
          </p:nvPr>
        </p:nvGraphicFramePr>
        <p:xfrm>
          <a:off x="971702" y="6609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083994"/>
              </p:ext>
            </p:extLst>
          </p:nvPr>
        </p:nvGraphicFramePr>
        <p:xfrm>
          <a:off x="6922068" y="6609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769157"/>
              </p:ext>
            </p:extLst>
          </p:nvPr>
        </p:nvGraphicFramePr>
        <p:xfrm>
          <a:off x="971702" y="32926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312531"/>
              </p:ext>
            </p:extLst>
          </p:nvPr>
        </p:nvGraphicFramePr>
        <p:xfrm>
          <a:off x="6922068" y="32502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096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MEASURED INPUT MATCH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141398"/>
              </p:ext>
            </p:extLst>
          </p:nvPr>
        </p:nvGraphicFramePr>
        <p:xfrm>
          <a:off x="2803885" y="126331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18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16001" y="12564"/>
            <a:ext cx="9306560" cy="759857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APERTURE </a:t>
            </a:r>
            <a:r>
              <a:rPr lang="en-US" sz="2400" b="1" dirty="0" smtClean="0">
                <a:solidFill>
                  <a:srgbClr val="C00000"/>
                </a:solidFill>
              </a:rPr>
              <a:t>EFFICIENCY,  T</a:t>
            </a:r>
            <a:r>
              <a:rPr lang="en-US" sz="2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SPILLOVER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ON EVLA </a:t>
            </a:r>
            <a:r>
              <a:rPr lang="en-US" sz="2400" b="1" dirty="0" smtClean="0">
                <a:solidFill>
                  <a:srgbClr val="C00000"/>
                </a:solidFill>
              </a:rPr>
              <a:t> (4-8 GHz) ANTENNA </a:t>
            </a:r>
            <a:r>
              <a:rPr lang="en-US" sz="2400" b="1" dirty="0" smtClean="0">
                <a:solidFill>
                  <a:srgbClr val="C00000"/>
                </a:solidFill>
              </a:rPr>
              <a:t># </a:t>
            </a:r>
            <a:r>
              <a:rPr lang="en-US" sz="2400" b="1" dirty="0" smtClean="0">
                <a:solidFill>
                  <a:srgbClr val="C00000"/>
                </a:solidFill>
              </a:rPr>
              <a:t>13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362059"/>
              </p:ext>
            </p:extLst>
          </p:nvPr>
        </p:nvGraphicFramePr>
        <p:xfrm>
          <a:off x="768221" y="183346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3537" r="12317" b="47211"/>
          <a:stretch/>
        </p:blipFill>
        <p:spPr>
          <a:xfrm>
            <a:off x="5840964" y="1063690"/>
            <a:ext cx="5582387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158" y="5327913"/>
            <a:ext cx="4856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EVLA Memo 90, “Performance Tests of the EVLA C-Band Feed”,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Perley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R. Hayward, February 16, 2005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2083" y="1403347"/>
            <a:ext cx="14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4.5K </a:t>
            </a:r>
            <a:r>
              <a:rPr lang="en-US" sz="1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spill</a:t>
            </a:r>
            <a:r>
              <a:rPr lang="en-US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60º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001084" y="1711124"/>
            <a:ext cx="333416" cy="1051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28316" y="4576665"/>
                <a:ext cx="1660070" cy="496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  <m:r>
                          <a:rPr lang="en-US" b="0" i="1" baseline="-25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𝑝𝑟𝑜𝑓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  <m:r>
                          <a:rPr lang="en-US" b="0" i="1" baseline="-25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𝑙𝑖𝑛</m:t>
                        </m:r>
                      </m:den>
                    </m:f>
                  </m:oMath>
                </a14:m>
                <a:r>
                  <a:rPr lang="en-US" dirty="0" smtClean="0"/>
                  <a:t>= 93 to 95%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316" y="4576665"/>
                <a:ext cx="1660070" cy="496674"/>
              </a:xfrm>
              <a:prstGeom prst="rect">
                <a:avLst/>
              </a:prstGeom>
              <a:blipFill>
                <a:blip r:embed="rId4"/>
                <a:stretch>
                  <a:fillRect r="-1832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064955" y="3177067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-13dB @9.25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LINEAR TAPER HORN; WIDE FLARE ANGLE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12.-2.4 GHz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5751" y="5756398"/>
            <a:ext cx="222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Taper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-13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dB at 46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GreekC_IV50" panose="00000400000000000000" pitchFamily="2" charset="0"/>
              </a:rPr>
              <a:t>λ-wavelength at 1.2 GHz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1" y="1152750"/>
            <a:ext cx="4535425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4262" y="3017191"/>
            <a:ext cx="1726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=554mm (2.2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ea typeface="+mn-ea"/>
                <a:cs typeface="GreekC_IV50" panose="00000400000000000000" pitchFamily="2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ea typeface="+mn-ea"/>
                <a:cs typeface="GreekC_IV50" panose="00000400000000000000" pitchFamily="2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Length=187mm(0.8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=45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Δ=0.46</a:t>
            </a:r>
            <a:r>
              <a:rPr lang="en-US" sz="1200" b="1" dirty="0" smtClean="0">
                <a:solidFill>
                  <a:prstClr val="black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#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63233" y="2112747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46º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92701" y="3294191"/>
            <a:ext cx="734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179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60181" y="4054827"/>
            <a:ext cx="163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Slot depth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#1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=53.7mm (</a:t>
            </a: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0.21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ea typeface="+mn-ea"/>
                <a:cs typeface="GreekC_IV50" panose="00000400000000000000" pitchFamily="2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ea typeface="+mn-ea"/>
                <a:cs typeface="GreekC_IV50" panose="00000400000000000000" pitchFamily="2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#8=48.8mm (0.19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cs typeface="GreekC_IV50" panose="00000400000000000000" pitchFamily="2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cs typeface="GreekC_IV50" panose="00000400000000000000" pitchFamily="2" charset="0"/>
              </a:rPr>
              <a:t>)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t="7407" r="25386" b="36543"/>
          <a:stretch/>
        </p:blipFill>
        <p:spPr>
          <a:xfrm rot="16140000">
            <a:off x="6674920" y="1253423"/>
            <a:ext cx="4910368" cy="42062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8335926" y="2796363"/>
            <a:ext cx="31024" cy="2371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9037674" y="3017191"/>
            <a:ext cx="33364" cy="2147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963786" y="2796363"/>
            <a:ext cx="4031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963786" y="3017191"/>
            <a:ext cx="10738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78270" y="5635685"/>
            <a:ext cx="621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Lehmensiek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D.L. de Villiers, “Wide Flare Angle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Axially Corrugated Conical Horn Design for a Classical Offset Dual-Reflector Antenna”, 6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EUCAP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96941" y="5224231"/>
            <a:ext cx="4363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6600"/>
                </a:solidFill>
                <a:ea typeface="ＭＳ Ｐゴシック"/>
              </a:rPr>
              <a:t>4.4</a:t>
            </a:r>
            <a:r>
              <a:rPr lang="el-GR" sz="11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λ</a:t>
            </a:r>
            <a:endParaRPr lang="en-US" sz="1100" b="1" dirty="0">
              <a:solidFill>
                <a:srgbClr val="0066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15390" y="5192042"/>
            <a:ext cx="4363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6600"/>
                </a:solidFill>
                <a:ea typeface="ＭＳ Ｐゴシック"/>
              </a:rPr>
              <a:t>2.2</a:t>
            </a:r>
            <a:r>
              <a:rPr lang="el-GR" sz="11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λ</a:t>
            </a:r>
            <a:endParaRPr lang="en-US" sz="11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4208" y="321734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SIMULATIONS E-, H-, XPOL, S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11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809754"/>
              </p:ext>
            </p:extLst>
          </p:nvPr>
        </p:nvGraphicFramePr>
        <p:xfrm>
          <a:off x="6349943" y="737496"/>
          <a:ext cx="51911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876606"/>
              </p:ext>
            </p:extLst>
          </p:nvPr>
        </p:nvGraphicFramePr>
        <p:xfrm>
          <a:off x="638763" y="737496"/>
          <a:ext cx="51911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710575"/>
              </p:ext>
            </p:extLst>
          </p:nvPr>
        </p:nvGraphicFramePr>
        <p:xfrm>
          <a:off x="643346" y="3480696"/>
          <a:ext cx="51911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" r="9836"/>
          <a:stretch/>
        </p:blipFill>
        <p:spPr>
          <a:xfrm>
            <a:off x="7094348" y="3325070"/>
            <a:ext cx="4228491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1035" y="1943771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@46</a:t>
            </a:r>
            <a:r>
              <a:rPr lang="en-US" sz="1200" b="1" noProof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-14.3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-22.5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4485" y="1943771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@46</a:t>
            </a:r>
            <a:r>
              <a:rPr lang="en-US" sz="1200" b="1" noProof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-14.2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-16.3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037576" y="1395663"/>
            <a:ext cx="1" cy="54810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34126" y="1395663"/>
            <a:ext cx="12032" cy="54810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42310" y="1307519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-35dB</a:t>
            </a:r>
            <a:endParaRPr lang="en-US" sz="1200" b="1" noProof="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606716" y="1584518"/>
            <a:ext cx="437119" cy="52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4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4208" y="321734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SIMULATIONS E- &amp; H- PLANES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6711333" y="10587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806208" y="357337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901083" y="1058778"/>
          <a:ext cx="456702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66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 GREGORIAN ANTENNA 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15º, 18º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41944" r="40555"/>
          <a:stretch/>
        </p:blipFill>
        <p:spPr>
          <a:xfrm>
            <a:off x="1665453" y="1094155"/>
            <a:ext cx="3524251" cy="3981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38333" r="35833"/>
          <a:stretch/>
        </p:blipFill>
        <p:spPr>
          <a:xfrm>
            <a:off x="6760894" y="922952"/>
            <a:ext cx="3562351" cy="4229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6257" y="5285205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Gill Sans MT" panose="020B0502020104020203" pitchFamily="34" charset="0"/>
              </a:rPr>
              <a:t>Sub 3.2x3.351; </a:t>
            </a:r>
            <a:r>
              <a:rPr lang="el-G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s=15º</a:t>
            </a:r>
          </a:p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f=4.6285</a:t>
            </a:r>
            <a:endParaRPr lang="en-US" sz="14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9564" y="5325745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Gill Sans MT" panose="020B0502020104020203" pitchFamily="34" charset="0"/>
              </a:rPr>
              <a:t>Sub 3.2x3.340; </a:t>
            </a:r>
            <a:r>
              <a:rPr lang="el-G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s=18º</a:t>
            </a:r>
          </a:p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f=3.5870</a:t>
            </a:r>
            <a:endParaRPr lang="en-US" sz="14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925" y="4778087"/>
                <a:ext cx="3055067" cy="604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𝑆𝑖𝑛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𝐶𝑜𝑠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)+2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925" y="4778087"/>
                <a:ext cx="3055067" cy="604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11628" y="3682975"/>
                <a:ext cx="3241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200" b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𝛃</m:t>
                      </m:r>
                    </m:oMath>
                  </m:oMathPara>
                </a14:m>
                <a:endParaRPr lang="en-US" sz="1200" b="1" dirty="0">
                  <a:solidFill>
                    <a:srgbClr val="0066FF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628" y="3682975"/>
                <a:ext cx="324127" cy="276999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urved Connector 4"/>
          <p:cNvCxnSpPr/>
          <p:nvPr/>
        </p:nvCxnSpPr>
        <p:spPr>
          <a:xfrm rot="5400000">
            <a:off x="3845066" y="4066953"/>
            <a:ext cx="244549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6200000" flipV="1">
            <a:off x="3869507" y="4334257"/>
            <a:ext cx="195669" cy="12701"/>
          </a:xfrm>
          <a:prstGeom prst="curvedConnector3">
            <a:avLst>
              <a:gd name="adj1" fmla="val 12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>
            <a:off x="3751334" y="4104672"/>
            <a:ext cx="244549" cy="12700"/>
          </a:xfrm>
          <a:prstGeom prst="curvedConnector3">
            <a:avLst>
              <a:gd name="adj1" fmla="val 7732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V="1">
            <a:off x="3769423" y="4388822"/>
            <a:ext cx="195669" cy="12701"/>
          </a:xfrm>
          <a:prstGeom prst="curvedConnector3">
            <a:avLst>
              <a:gd name="adj1" fmla="val 123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691629" y="4389354"/>
                <a:ext cx="3385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629" y="4389354"/>
                <a:ext cx="33855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3537741" y="1942966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15º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656321" y="1942966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18º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25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 GREGORIAN ANTENNA 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46º, 55º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1934" y="5361200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Gill Sans MT" panose="020B0502020104020203" pitchFamily="34" charset="0"/>
              </a:rPr>
              <a:t>Sub 3.2x3.398; </a:t>
            </a:r>
            <a:r>
              <a:rPr lang="el-G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s=46º</a:t>
            </a:r>
          </a:p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f=1.2595</a:t>
            </a:r>
            <a:endParaRPr lang="en-US" sz="14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2" t="38912" r="40932"/>
          <a:stretch/>
        </p:blipFill>
        <p:spPr>
          <a:xfrm>
            <a:off x="6602800" y="1028156"/>
            <a:ext cx="3417501" cy="4189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37551" r="42936"/>
          <a:stretch/>
        </p:blipFill>
        <p:spPr>
          <a:xfrm>
            <a:off x="2521318" y="936945"/>
            <a:ext cx="2903539" cy="4282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7343" y="5361200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Gill Sans MT" panose="020B0502020104020203" pitchFamily="34" charset="0"/>
              </a:rPr>
              <a:t>Sub 3.2x3.439; </a:t>
            </a:r>
            <a:r>
              <a:rPr lang="el-G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s=55º</a:t>
            </a:r>
          </a:p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f=1.2290</a:t>
            </a:r>
            <a:endParaRPr lang="en-US" sz="14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050632" y="4969042"/>
            <a:ext cx="276726" cy="248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8165164" y="1768689"/>
            <a:ext cx="276726" cy="248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773906" y="1892968"/>
            <a:ext cx="276726" cy="248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303527" y="5025284"/>
            <a:ext cx="276726" cy="248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38963" y="2171633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83313" y="2139367"/>
            <a:ext cx="492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55º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6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1.2 to 2.4 GHz FEED HORNS FOR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18º, 46º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82" y="4437446"/>
            <a:ext cx="2221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Frequency 1.2-2.4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Taper -13 dB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GreekC_IV50" panose="00000400000000000000" pitchFamily="2" charset="0"/>
              </a:rPr>
              <a:t>λ-wavelength at 1.2 GHz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9" y="622946"/>
            <a:ext cx="2743200" cy="2765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76" y="662185"/>
            <a:ext cx="2721255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54" y="622945"/>
            <a:ext cx="2721255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7015" y="1590108"/>
            <a:ext cx="181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=1150mm (4.6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Length=2160mm(8.6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=18.5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#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corrg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0944" y="1593220"/>
            <a:ext cx="181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=963mm (3.9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Length=1457mm(5.8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=22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#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corrg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56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74516" y="1590108"/>
            <a:ext cx="17267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=554mm (2.2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ea typeface="+mn-ea"/>
                <a:cs typeface="GreekC_IV50" panose="00000400000000000000" pitchFamily="2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eekC_IV50" panose="00000400000000000000" pitchFamily="2" charset="0"/>
                <a:ea typeface="+mn-ea"/>
                <a:cs typeface="GreekC_IV50" panose="00000400000000000000" pitchFamily="2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Length=187mm(0.8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=45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#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8403" y="1051386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32556" y="1051392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18º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42882" y="978891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46º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87" y="3526618"/>
            <a:ext cx="2933432" cy="2560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0944" y="4336420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=2115mm (8.5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Length=2979mm(11.9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</a:t>
            </a:r>
            <a:r>
              <a:rPr lang="en-US" sz="1200" b="1" baseline="-25000" dirty="0">
                <a:solidFill>
                  <a:prstClr val="black"/>
                </a:solidFill>
                <a:latin typeface="Gill Sans MT" panose="020B0502020104020203" pitchFamily="34" charset="0"/>
              </a:rPr>
              <a:t>f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=17.8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#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corrg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88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68931" y="3687471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49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4208" y="321734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WHY CORRUGATED HORNS?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4822" y="1243684"/>
            <a:ext cx="59547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FOCAL PLANE FIELDS AND APERTURE FIELDS</a:t>
            </a:r>
          </a:p>
          <a:p>
            <a:pPr marL="342900" indent="-342900" defTabSz="457200">
              <a:buFontTx/>
              <a:buAutoNum type="arabicPeriod"/>
            </a:pPr>
            <a:endParaRPr lang="en-US" b="1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SYMMETRIC E- AND H-PLANE PATTERNS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NEARLY CONSTANT BEAM WIDTH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LOW CROSSPOLARIZATION</a:t>
            </a: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GOOD INPUT MATCH</a:t>
            </a: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WIDE BANDWIDTH</a:t>
            </a: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LOW LOSS</a:t>
            </a: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WELL DEFINED PHASE CENTER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defTabSz="457200"/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342900" indent="-342900" defTabSz="457200">
              <a:buFontTx/>
              <a:buAutoNum type="arabicPeriod"/>
            </a:pP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8837" r="67611" b="7315"/>
          <a:stretch/>
        </p:blipFill>
        <p:spPr>
          <a:xfrm rot="5400000">
            <a:off x="8934901" y="3160379"/>
            <a:ext cx="1828800" cy="3940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5763" y="423485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TM</a:t>
            </a:r>
            <a:r>
              <a:rPr lang="en-US" sz="1200" baseline="-25000" dirty="0">
                <a:solidFill>
                  <a:srgbClr val="000099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1n</a:t>
            </a:r>
          </a:p>
        </p:txBody>
      </p:sp>
      <p:sp>
        <p:nvSpPr>
          <p:cNvPr id="6" name="Rectangle 5"/>
          <p:cNvSpPr/>
          <p:nvPr/>
        </p:nvSpPr>
        <p:spPr>
          <a:xfrm>
            <a:off x="9784094" y="4216198"/>
            <a:ext cx="457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TE</a:t>
            </a:r>
            <a:r>
              <a:rPr lang="en-US" sz="1200" baseline="-25000" dirty="0">
                <a:solidFill>
                  <a:srgbClr val="000099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1n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93688" y="4216197"/>
            <a:ext cx="476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HE</a:t>
            </a:r>
            <a:r>
              <a:rPr lang="en-US" sz="1200" baseline="-25000" dirty="0">
                <a:solidFill>
                  <a:srgbClr val="000099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1n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17828" r="24763" b="21348"/>
          <a:stretch/>
        </p:blipFill>
        <p:spPr>
          <a:xfrm rot="5400000">
            <a:off x="8581407" y="956817"/>
            <a:ext cx="3657600" cy="2387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95" y="329204"/>
            <a:ext cx="2438611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r="22161"/>
          <a:stretch/>
        </p:blipFill>
        <p:spPr>
          <a:xfrm>
            <a:off x="2094286" y="285652"/>
            <a:ext cx="3606821" cy="27432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92474" y="61030"/>
            <a:ext cx="8636000" cy="47720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PHASE CENTER 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r="22380"/>
          <a:stretch/>
        </p:blipFill>
        <p:spPr>
          <a:xfrm>
            <a:off x="2017979" y="3382979"/>
            <a:ext cx="3607601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 r="22599"/>
          <a:stretch/>
        </p:blipFill>
        <p:spPr>
          <a:xfrm>
            <a:off x="6723932" y="438573"/>
            <a:ext cx="36049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7001" y="437019"/>
            <a:ext cx="151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Profile Horn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(4.6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Length=2160mm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0770" y="3582916"/>
            <a:ext cx="151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Profile Horn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(3.9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Length=1457mm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2210" y="736902"/>
            <a:ext cx="191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Axial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Corrg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Horn (2.2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Length=187mm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3778" y="1038865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PC =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1500mm</a:t>
            </a:r>
          </a:p>
          <a:p>
            <a:pPr lvl="0">
              <a:defRPr/>
            </a:pPr>
            <a:r>
              <a:rPr lang="en-US" sz="1200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         (9</a:t>
            </a:r>
            <a:r>
              <a:rPr lang="el-G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baseline="-25000" dirty="0">
                <a:solidFill>
                  <a:prstClr val="black"/>
                </a:solidFill>
                <a:latin typeface="Gill Sans MT" panose="020B0502020104020203" pitchFamily="34" charset="0"/>
              </a:rPr>
              <a:t>mid</a:t>
            </a:r>
            <a:r>
              <a:rPr lang="en-US" sz="1200" b="1" dirty="0">
                <a:solidFill>
                  <a:prstClr val="black"/>
                </a:solidFill>
                <a:latin typeface="Gill Sans MT" panose="020B0502020104020203" pitchFamily="34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8157" y="411929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PC =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1050mm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          (6.3</a:t>
            </a:r>
            <a:r>
              <a:rPr lang="el-G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baseline="-25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mid</a:t>
            </a: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7366" y="146222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PC =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100mm</a:t>
            </a:r>
          </a:p>
          <a:p>
            <a:pPr lvl="0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       (0.6</a:t>
            </a:r>
            <a:r>
              <a:rPr lang="el-G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baseline="-25000" dirty="0">
                <a:solidFill>
                  <a:prstClr val="black"/>
                </a:solidFill>
                <a:latin typeface="Gill Sans MT" panose="020B0502020104020203" pitchFamily="34" charset="0"/>
              </a:rPr>
              <a:t>mid</a:t>
            </a:r>
            <a:r>
              <a:rPr lang="en-US" sz="1200" b="1" dirty="0">
                <a:solidFill>
                  <a:prstClr val="black"/>
                </a:solidFill>
                <a:latin typeface="Gill Sans MT" panose="020B0502020104020203" pitchFamily="34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316" y="2534943"/>
            <a:ext cx="1659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Eco – E plane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- 45 degree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Eco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 plane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92210" y="1905317"/>
            <a:ext cx="278346" cy="561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335872" y="4860182"/>
            <a:ext cx="256674" cy="401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354873" y="1869928"/>
            <a:ext cx="513560" cy="452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76019" y="1676316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-1925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40893" y="466988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-1310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77422" y="1676316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-215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 r="22251"/>
          <a:stretch/>
        </p:blipFill>
        <p:spPr>
          <a:xfrm>
            <a:off x="6569744" y="3465010"/>
            <a:ext cx="359289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69921" y="4207274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25280" y="114658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69917" y="1123669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20737" y="4301723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26410" y="3536377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Lin.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Horn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(8.5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Length=2979mm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79823" y="4038842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PC =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700mm</a:t>
            </a:r>
          </a:p>
          <a:p>
            <a:pPr lvl="0">
              <a:defRPr/>
            </a:pPr>
            <a:r>
              <a:rPr lang="en-US" sz="1200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      (4.2</a:t>
            </a:r>
            <a:r>
              <a:rPr lang="el-G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baseline="-25000" dirty="0">
                <a:solidFill>
                  <a:prstClr val="black"/>
                </a:solidFill>
                <a:latin typeface="Gill Sans MT" panose="020B0502020104020203" pitchFamily="34" charset="0"/>
              </a:rPr>
              <a:t>mid</a:t>
            </a:r>
            <a:r>
              <a:rPr lang="en-US" sz="1200" b="1" dirty="0">
                <a:solidFill>
                  <a:prstClr val="black"/>
                </a:solidFill>
                <a:latin typeface="Gill Sans MT" panose="020B0502020104020203" pitchFamily="34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9287694" y="4545828"/>
            <a:ext cx="256674" cy="401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371261" y="4351707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-3150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6"/>
          <a:stretch/>
        </p:blipFill>
        <p:spPr>
          <a:xfrm>
            <a:off x="6609788" y="3350743"/>
            <a:ext cx="337013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4"/>
          <a:stretch/>
        </p:blipFill>
        <p:spPr>
          <a:xfrm>
            <a:off x="1685026" y="473229"/>
            <a:ext cx="3371925" cy="27432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14447" y="208805"/>
            <a:ext cx="8636000" cy="47720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 Half Beam Width at -15 dB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4"/>
          <a:stretch/>
        </p:blipFill>
        <p:spPr>
          <a:xfrm>
            <a:off x="6609788" y="596130"/>
            <a:ext cx="3371925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5"/>
          <a:stretch/>
        </p:blipFill>
        <p:spPr>
          <a:xfrm>
            <a:off x="1694902" y="3403312"/>
            <a:ext cx="3381645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5724" y="791072"/>
            <a:ext cx="151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Gill Sans MT" panose="020B0502020104020203" pitchFamily="34" charset="0"/>
              </a:rPr>
              <a:t>Profile Horn </a:t>
            </a:r>
            <a:r>
              <a:rPr lang="en-US" sz="1200" b="1" dirty="0" smtClean="0">
                <a:latin typeface="Gill Sans MT" panose="020B0502020104020203" pitchFamily="34" charset="0"/>
              </a:rPr>
              <a:t>(4.6</a:t>
            </a:r>
            <a:r>
              <a:rPr lang="el-G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latin typeface="Gill Sans MT" panose="020B0502020104020203" pitchFamily="34" charset="0"/>
            </a:endParaRPr>
          </a:p>
          <a:p>
            <a:r>
              <a:rPr lang="en-US" sz="1200" b="1" dirty="0">
                <a:latin typeface="Gill Sans MT" panose="020B0502020104020203" pitchFamily="34" charset="0"/>
              </a:rPr>
              <a:t>Length=2160mm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4199" y="842499"/>
            <a:ext cx="191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Gill Sans MT" panose="020B0502020104020203" pitchFamily="34" charset="0"/>
              </a:rPr>
              <a:t>Axial </a:t>
            </a:r>
            <a:r>
              <a:rPr lang="en-US" sz="1200" b="1" dirty="0" err="1">
                <a:latin typeface="Gill Sans MT" panose="020B0502020104020203" pitchFamily="34" charset="0"/>
              </a:rPr>
              <a:t>Corrg</a:t>
            </a:r>
            <a:r>
              <a:rPr lang="en-US" sz="1200" b="1" dirty="0">
                <a:latin typeface="Gill Sans MT" panose="020B0502020104020203" pitchFamily="34" charset="0"/>
              </a:rPr>
              <a:t>. Horn (2.2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latin typeface="Gill Sans MT" panose="020B0502020104020203" pitchFamily="34" charset="0"/>
            </a:endParaRPr>
          </a:p>
          <a:p>
            <a:r>
              <a:rPr lang="en-US" sz="1200" b="1" dirty="0">
                <a:latin typeface="Gill Sans MT" panose="020B0502020104020203" pitchFamily="34" charset="0"/>
              </a:rPr>
              <a:t>Length=187mm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09" y="2362063"/>
            <a:ext cx="1612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Eco :E-plane</a:t>
            </a:r>
          </a:p>
          <a:p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Eco : 45 degree</a:t>
            </a:r>
          </a:p>
          <a:p>
            <a:r>
              <a:rPr lang="en-US" dirty="0">
                <a:solidFill>
                  <a:srgbClr val="00CC00"/>
                </a:solidFill>
                <a:latin typeface="Gill Sans MT" panose="020B0502020104020203" pitchFamily="34" charset="0"/>
              </a:rPr>
              <a:t>Eco : H-plane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93735" y="140202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7121" y="196773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458" y="4383789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837" y="3695699"/>
            <a:ext cx="151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Gill Sans MT" panose="020B0502020104020203" pitchFamily="34" charset="0"/>
              </a:rPr>
              <a:t>Profile Horn </a:t>
            </a:r>
            <a:r>
              <a:rPr lang="en-US" sz="1200" b="1" dirty="0" smtClean="0">
                <a:latin typeface="Gill Sans MT" panose="020B0502020104020203" pitchFamily="34" charset="0"/>
              </a:rPr>
              <a:t>(3.9</a:t>
            </a:r>
            <a:r>
              <a:rPr lang="el-G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latin typeface="Gill Sans MT" panose="020B0502020104020203" pitchFamily="34" charset="0"/>
            </a:endParaRPr>
          </a:p>
          <a:p>
            <a:r>
              <a:rPr lang="en-US" sz="1200" b="1" dirty="0">
                <a:latin typeface="Gill Sans MT" panose="020B0502020104020203" pitchFamily="34" charset="0"/>
              </a:rPr>
              <a:t>Length=1457mm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54747" y="4383789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26410" y="3536377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Lin.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Horn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(8.5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Length=2979mm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r="30278"/>
          <a:stretch/>
        </p:blipFill>
        <p:spPr>
          <a:xfrm>
            <a:off x="8562649" y="3345745"/>
            <a:ext cx="3413255" cy="281635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40761" y="156019"/>
            <a:ext cx="8636000" cy="477202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ANTENNA </a:t>
            </a:r>
            <a:r>
              <a:rPr lang="en-US" sz="2000" b="1" dirty="0" smtClean="0">
                <a:solidFill>
                  <a:srgbClr val="C00000"/>
                </a:solidFill>
              </a:rPr>
              <a:t>BEAM AT </a:t>
            </a:r>
            <a:r>
              <a:rPr lang="en-US" sz="2000" b="1" dirty="0">
                <a:solidFill>
                  <a:srgbClr val="C00000"/>
                </a:solidFill>
              </a:rPr>
              <a:t>1.2 GHz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r="29835"/>
          <a:stretch/>
        </p:blipFill>
        <p:spPr>
          <a:xfrm>
            <a:off x="1103045" y="3185607"/>
            <a:ext cx="3359720" cy="2969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r="29772"/>
          <a:stretch/>
        </p:blipFill>
        <p:spPr>
          <a:xfrm>
            <a:off x="1083483" y="241274"/>
            <a:ext cx="3379283" cy="2815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r="29772"/>
          <a:stretch/>
        </p:blipFill>
        <p:spPr>
          <a:xfrm>
            <a:off x="8529315" y="544071"/>
            <a:ext cx="3331175" cy="2761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3077" y="318725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</a:p>
          <a:p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44.91 dB</a:t>
            </a:r>
          </a:p>
          <a:p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-37.1 dB</a:t>
            </a:r>
            <a:endParaRPr lang="en-US" sz="12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90350" y="3553785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45.75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36.7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2090" y="3280133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=18º</a:t>
            </a:r>
          </a:p>
          <a:p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44.84 dB</a:t>
            </a:r>
          </a:p>
          <a:p>
            <a:r>
              <a:rPr 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-34.9 dB</a:t>
            </a:r>
            <a:endParaRPr lang="en-US" sz="12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0350" y="633223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=46º</a:t>
            </a:r>
          </a:p>
          <a:p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45.10 dB</a:t>
            </a:r>
          </a:p>
          <a:p>
            <a:r>
              <a:rPr lang="en-US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-34.1 dB</a:t>
            </a:r>
            <a:endParaRPr lang="en-US" sz="12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2080" y="2174441"/>
            <a:ext cx="2255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0066FF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solidFill>
                  <a:srgbClr val="0066FF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-Symmetric</a:t>
            </a:r>
          </a:p>
          <a:p>
            <a:r>
              <a:rPr lang="en-US" dirty="0">
                <a:solidFill>
                  <a:srgbClr val="CC3300"/>
                </a:solidFill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CC00CC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latin typeface="Gill Sans MT" panose="020B0502020104020203" pitchFamily="34" charset="0"/>
              </a:rPr>
              <a:t> -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45 degree</a:t>
            </a:r>
          </a:p>
          <a:p>
            <a:r>
              <a:rPr lang="en-US" dirty="0">
                <a:solidFill>
                  <a:srgbClr val="00CC66"/>
                </a:solidFill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00FFFF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solidFill>
                  <a:srgbClr val="00FFFF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- </a:t>
            </a:r>
            <a:r>
              <a:rPr lang="en-US" dirty="0">
                <a:solidFill>
                  <a:srgbClr val="00CC00"/>
                </a:solidFill>
                <a:latin typeface="Gill Sans MT" panose="020B0502020104020203" pitchFamily="34" charset="0"/>
              </a:rPr>
              <a:t>Asymmetric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4041" y="3651579"/>
            <a:ext cx="403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Gill Sans MT" panose="020B0502020104020203" pitchFamily="34" charset="0"/>
              </a:rPr>
              <a:t>Profile Horn, Linear Taper, 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Axial corrugated Horn - CHAMP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Spherical Wave Expansion Coefficients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GRASP PO/PO</a:t>
            </a:r>
          </a:p>
        </p:txBody>
      </p:sp>
    </p:spTree>
    <p:extLst>
      <p:ext uri="{BB962C8B-B14F-4D97-AF65-F5344CB8AC3E}">
        <p14:creationId xmlns:p14="http://schemas.microsoft.com/office/powerpoint/2010/main" val="18701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30025"/>
          <a:stretch/>
        </p:blipFill>
        <p:spPr>
          <a:xfrm>
            <a:off x="6755539" y="3226067"/>
            <a:ext cx="3662713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r="29997"/>
          <a:stretch/>
        </p:blipFill>
        <p:spPr>
          <a:xfrm>
            <a:off x="634742" y="160421"/>
            <a:ext cx="3704115" cy="285709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1785" y="-78181"/>
            <a:ext cx="8636000" cy="477202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ANTENNA BEAM </a:t>
            </a:r>
            <a:r>
              <a:rPr lang="en-US" sz="2000" b="1" dirty="0" smtClean="0">
                <a:solidFill>
                  <a:srgbClr val="C00000"/>
                </a:solidFill>
              </a:rPr>
              <a:t>AT </a:t>
            </a:r>
            <a:r>
              <a:rPr lang="en-US" sz="2000" b="1" dirty="0">
                <a:solidFill>
                  <a:srgbClr val="C00000"/>
                </a:solidFill>
              </a:rPr>
              <a:t>2.4 GHz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r="29835"/>
          <a:stretch/>
        </p:blipFill>
        <p:spPr>
          <a:xfrm>
            <a:off x="634744" y="3160295"/>
            <a:ext cx="3557351" cy="3149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r="30531"/>
          <a:stretch/>
        </p:blipFill>
        <p:spPr>
          <a:xfrm>
            <a:off x="6716864" y="269094"/>
            <a:ext cx="3703320" cy="3090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7459" y="344151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</a:p>
          <a:p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51.67 dB</a:t>
            </a:r>
          </a:p>
          <a:p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-32.7 dB</a:t>
            </a:r>
            <a:endParaRPr lang="en-US" sz="12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2962" y="3256121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=18º</a:t>
            </a:r>
          </a:p>
          <a:p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51.73 dB</a:t>
            </a:r>
          </a:p>
          <a:p>
            <a:r>
              <a:rPr 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-33.5 dB</a:t>
            </a:r>
            <a:endParaRPr lang="en-US" sz="12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7835" y="371587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=46º</a:t>
            </a:r>
          </a:p>
          <a:p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51.16 dB</a:t>
            </a:r>
          </a:p>
          <a:p>
            <a:r>
              <a:rPr lang="en-US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-25.4 dB</a:t>
            </a:r>
            <a:endParaRPr lang="en-US" sz="12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5215" y="3493703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52.04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-37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745" y="2624181"/>
            <a:ext cx="2255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0066FF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solidFill>
                  <a:srgbClr val="0066FF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-Symmetric</a:t>
            </a:r>
          </a:p>
          <a:p>
            <a:r>
              <a:rPr lang="en-US" dirty="0">
                <a:solidFill>
                  <a:srgbClr val="CC3300"/>
                </a:solidFill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CC00CC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latin typeface="Gill Sans MT" panose="020B0502020104020203" pitchFamily="34" charset="0"/>
              </a:rPr>
              <a:t> -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45 degree</a:t>
            </a:r>
          </a:p>
          <a:p>
            <a:r>
              <a:rPr lang="en-US" dirty="0">
                <a:solidFill>
                  <a:srgbClr val="00CC66"/>
                </a:solidFill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00FFFF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solidFill>
                  <a:srgbClr val="00FFFF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- </a:t>
            </a:r>
            <a:r>
              <a:rPr lang="en-US" dirty="0">
                <a:solidFill>
                  <a:srgbClr val="00CC00"/>
                </a:solidFill>
                <a:latin typeface="Gill Sans MT" panose="020B0502020104020203" pitchFamily="34" charset="0"/>
              </a:rPr>
              <a:t>Asymmetric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820151" y="723901"/>
            <a:ext cx="717685" cy="2940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739786" y="1017918"/>
            <a:ext cx="717685" cy="4419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4208" y="321734"/>
            <a:ext cx="8636000" cy="626533"/>
          </a:xfrm>
        </p:spPr>
        <p:txBody>
          <a:bodyPr/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a</a:t>
            </a:r>
            <a:r>
              <a:rPr lang="en-US" sz="2400" b="1" dirty="0" smtClean="0">
                <a:solidFill>
                  <a:srgbClr val="C00000"/>
                </a:solidFill>
              </a:rPr>
              <a:t> OF 18-M GREGORIAN ANTENNA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6208" y="5573184"/>
            <a:ext cx="51487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ill Sans MT" panose="020B0502020104020203" pitchFamily="34" charset="0"/>
              </a:rPr>
              <a:t>Profile Horn, Linear Taper, Axial corrugated Horn - CHAMP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Spherical Wave Expansion Coefficients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GRASP PO/PO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894726"/>
              </p:ext>
            </p:extLst>
          </p:nvPr>
        </p:nvGraphicFramePr>
        <p:xfrm>
          <a:off x="2282208" y="94826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6011047" y="2078090"/>
            <a:ext cx="1205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 = 11%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13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12.6-21.0 </a:t>
            </a:r>
            <a:r>
              <a:rPr lang="en-US" sz="2400" b="1" dirty="0">
                <a:solidFill>
                  <a:srgbClr val="C00000"/>
                </a:solidFill>
              </a:rPr>
              <a:t>GHz FEED HORNS FOR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9" y="1045907"/>
            <a:ext cx="5238271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84" y="1045907"/>
            <a:ext cx="4923975" cy="429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72185" y="2779248"/>
            <a:ext cx="1749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 err="1" smtClean="0">
                <a:solidFill>
                  <a:srgbClr val="00B050"/>
                </a:solidFill>
                <a:latin typeface="Gill Sans MT" panose="020B0502020104020203" pitchFamily="34" charset="0"/>
              </a:rPr>
              <a:t>Dia</a:t>
            </a:r>
            <a:r>
              <a:rPr lang="en-US" sz="12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=58mm (2.4</a:t>
            </a:r>
            <a:r>
              <a:rPr lang="el-GR" sz="1200" b="1" dirty="0" smtClean="0">
                <a:solidFill>
                  <a:srgbClr val="00B05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λ</a:t>
            </a:r>
            <a:r>
              <a:rPr lang="en-US" sz="1200" b="1" dirty="0" smtClean="0">
                <a:solidFill>
                  <a:srgbClr val="00B05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)</a:t>
            </a:r>
          </a:p>
          <a:p>
            <a:pPr lvl="0"/>
            <a:r>
              <a:rPr lang="en-US" sz="12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Length=20mm (0.9</a:t>
            </a:r>
            <a:r>
              <a:rPr lang="el-GR" sz="1200" b="1" dirty="0" smtClean="0">
                <a:solidFill>
                  <a:srgbClr val="00B05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λ</a:t>
            </a:r>
            <a:r>
              <a:rPr lang="en-US" sz="1200" b="1" dirty="0" smtClean="0">
                <a:solidFill>
                  <a:srgbClr val="00B05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)</a:t>
            </a:r>
            <a:endParaRPr lang="en-US" sz="1200" b="1" dirty="0" smtClean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lvl="0"/>
            <a:r>
              <a:rPr lang="el-GR" sz="12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Θ</a:t>
            </a:r>
            <a:r>
              <a:rPr lang="en-US" sz="1200" b="1" baseline="-25000" dirty="0">
                <a:solidFill>
                  <a:srgbClr val="00B050"/>
                </a:solidFill>
                <a:latin typeface="Gill Sans MT" panose="020B0502020104020203" pitchFamily="34" charset="0"/>
              </a:rPr>
              <a:t>f</a:t>
            </a:r>
            <a:r>
              <a:rPr lang="en-US" sz="1200" b="1" dirty="0">
                <a:solidFill>
                  <a:srgbClr val="00B050"/>
                </a:solidFill>
                <a:latin typeface="Gill Sans MT" panose="020B0502020104020203" pitchFamily="34" charset="0"/>
              </a:rPr>
              <a:t>=45</a:t>
            </a:r>
            <a:r>
              <a:rPr lang="en-US" sz="1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⁰</a:t>
            </a:r>
          </a:p>
          <a:p>
            <a:pPr lvl="0"/>
            <a:r>
              <a:rPr lang="en-US" sz="1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# </a:t>
            </a:r>
            <a:r>
              <a:rPr lang="en-US" sz="1200" b="1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corrg</a:t>
            </a:r>
            <a:r>
              <a:rPr lang="en-US" sz="1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. 8</a:t>
            </a:r>
            <a:endParaRPr lang="en-US" sz="12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072" y="2916409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Dia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=203mm (8.5</a:t>
            </a:r>
            <a:r>
              <a:rPr lang="el-GR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Length=286mm (12</a:t>
            </a:r>
            <a:r>
              <a:rPr lang="el-GR" sz="1200" b="1" dirty="0" smtClean="0">
                <a:solidFill>
                  <a:schemeClr val="accent6">
                    <a:lumMod val="75000"/>
                  </a:schemeClr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λ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l-GR" sz="12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Θ</a:t>
            </a:r>
            <a:r>
              <a:rPr lang="en-US" sz="1200" b="1" baseline="-25000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f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=17.8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⁰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#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corrg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.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88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9188" y="1811881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33595" y="1685234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93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HALF BEAM WIDTH AT -15dB FOR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 r="24291"/>
          <a:stretch/>
        </p:blipFill>
        <p:spPr>
          <a:xfrm>
            <a:off x="6423859" y="1179095"/>
            <a:ext cx="5384322" cy="420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" r="23509"/>
          <a:stretch/>
        </p:blipFill>
        <p:spPr>
          <a:xfrm>
            <a:off x="347664" y="1251283"/>
            <a:ext cx="5383229" cy="4134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0794" y="202463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6020" y="202463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02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ANTENNA BEAM AT 12.5 GHz;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 r="29911"/>
          <a:stretch/>
        </p:blipFill>
        <p:spPr>
          <a:xfrm>
            <a:off x="6683362" y="1160405"/>
            <a:ext cx="5280706" cy="4363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 r="29691"/>
          <a:stretch/>
        </p:blipFill>
        <p:spPr>
          <a:xfrm>
            <a:off x="258319" y="1160405"/>
            <a:ext cx="5297234" cy="4363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745" y="1506065"/>
            <a:ext cx="2255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0066FF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solidFill>
                  <a:srgbClr val="0066FF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-Symmetric</a:t>
            </a:r>
          </a:p>
          <a:p>
            <a:r>
              <a:rPr lang="en-US" dirty="0">
                <a:solidFill>
                  <a:srgbClr val="CC3300"/>
                </a:solidFill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CC00CC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latin typeface="Gill Sans MT" panose="020B0502020104020203" pitchFamily="34" charset="0"/>
              </a:rPr>
              <a:t> -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45 degree</a:t>
            </a:r>
          </a:p>
          <a:p>
            <a:r>
              <a:rPr lang="en-US" dirty="0">
                <a:solidFill>
                  <a:srgbClr val="00CC66"/>
                </a:solidFill>
                <a:latin typeface="Gill Sans MT" panose="020B0502020104020203" pitchFamily="34" charset="0"/>
              </a:rPr>
              <a:t>Eco, </a:t>
            </a:r>
            <a:r>
              <a:rPr lang="en-US" dirty="0" err="1">
                <a:solidFill>
                  <a:srgbClr val="00FFFF"/>
                </a:solidFill>
                <a:latin typeface="Gill Sans MT" panose="020B0502020104020203" pitchFamily="34" charset="0"/>
              </a:rPr>
              <a:t>Ecx</a:t>
            </a:r>
            <a:r>
              <a:rPr lang="en-US" dirty="0">
                <a:solidFill>
                  <a:srgbClr val="00FFFF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- </a:t>
            </a:r>
            <a:r>
              <a:rPr lang="en-US" dirty="0">
                <a:solidFill>
                  <a:srgbClr val="00CC00"/>
                </a:solidFill>
                <a:latin typeface="Gill Sans MT" panose="020B0502020104020203" pitchFamily="34" charset="0"/>
              </a:rPr>
              <a:t>Asymmetric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2895" y="1240902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66.11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-40.8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46784" y="1506065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=46º</a:t>
            </a:r>
          </a:p>
          <a:p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65.75 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-42.5 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ANTENNA BEAM AT 20.5 GHz; 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 r="30336"/>
          <a:stretch/>
        </p:blipFill>
        <p:spPr>
          <a:xfrm>
            <a:off x="1" y="1426464"/>
            <a:ext cx="5248656" cy="4288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30288"/>
          <a:stretch/>
        </p:blipFill>
        <p:spPr>
          <a:xfrm>
            <a:off x="6653213" y="1368911"/>
            <a:ext cx="5252276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715" y="1576308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70.64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-39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46784" y="1576307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=46º</a:t>
            </a:r>
          </a:p>
          <a:p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70.16 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-30.6 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857232" y="2222638"/>
            <a:ext cx="786384" cy="1233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6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h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a</a:t>
            </a:r>
            <a:r>
              <a:rPr lang="en-US" sz="2400" b="1" dirty="0" smtClean="0">
                <a:solidFill>
                  <a:srgbClr val="C00000"/>
                </a:solidFill>
              </a:rPr>
              <a:t>  ANTENNA BEAM AT 21.5GHz;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r="29995"/>
          <a:stretch/>
        </p:blipFill>
        <p:spPr>
          <a:xfrm>
            <a:off x="157163" y="1481328"/>
            <a:ext cx="5274374" cy="4328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30005"/>
          <a:stretch/>
        </p:blipFill>
        <p:spPr>
          <a:xfrm>
            <a:off x="6668453" y="1499616"/>
            <a:ext cx="5273612" cy="4310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64" y="1836814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=15º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71.06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-45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46784" y="1836813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=46º</a:t>
            </a:r>
          </a:p>
          <a:p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70.45 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</a:p>
          <a:p>
            <a:r>
              <a:rPr lang="en-US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Xpol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28.8 </a:t>
            </a:r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en-US" sz="12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857232" y="2483144"/>
            <a:ext cx="877824" cy="99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1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LINEAR TAPER </a:t>
            </a:r>
            <a:r>
              <a:rPr lang="en-US" sz="2400" b="1" dirty="0" smtClean="0">
                <a:solidFill>
                  <a:srgbClr val="C00000"/>
                </a:solidFill>
              </a:rPr>
              <a:t>CORRUGATED HORN – NARROW FLARE ANGLE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097726"/>
              </p:ext>
            </p:extLst>
          </p:nvPr>
        </p:nvGraphicFramePr>
        <p:xfrm>
          <a:off x="1652339" y="1107386"/>
          <a:ext cx="9480883" cy="2108200"/>
        </p:xfrm>
        <a:graphic>
          <a:graphicData uri="http://schemas.openxmlformats.org/drawingml/2006/table">
            <a:tbl>
              <a:tblPr firstRow="1" bandRow="1"/>
              <a:tblGrid>
                <a:gridCol w="1177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4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830">
                  <a:extLst>
                    <a:ext uri="{9D8B030D-6E8A-4147-A177-3AD203B41FA5}">
                      <a16:colId xmlns:a16="http://schemas.microsoft.com/office/drawing/2014/main" val="274645091"/>
                    </a:ext>
                  </a:extLst>
                </a:gridCol>
                <a:gridCol w="9884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84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FEED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(GHz)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Taper (dB) @</a:t>
                      </a:r>
                      <a:r>
                        <a:rPr lang="el-GR" dirty="0" smtClean="0">
                          <a:latin typeface="Calibri"/>
                          <a:cs typeface="Calibri"/>
                        </a:rPr>
                        <a:t>θ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sub</a:t>
                      </a:r>
                      <a:endParaRPr lang="en-US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l-GR" dirty="0" smtClean="0">
                          <a:latin typeface="Calibri"/>
                          <a:cs typeface="Calibri"/>
                        </a:rPr>
                        <a:t>θ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DIA ”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DIA/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 *    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L/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     *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Taper **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EVLA-Ku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12-18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-14@9.25°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10.38°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12.33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0.574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32.3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-14.0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SHAO-Ku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12-18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-15.5@13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13.3º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8.53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8.7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17.3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-15.6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65260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VLBA-Ku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12-15.4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-14@13.25°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14°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8.00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-14.5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4162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GBT-Ku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12-18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-13@15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17.5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8.33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0.652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-13.4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92362"/>
                  </a:ext>
                </a:extLst>
              </a:tr>
            </a:tbl>
          </a:graphicData>
        </a:graphic>
      </p:graphicFrame>
      <p:pic>
        <p:nvPicPr>
          <p:cNvPr id="4" name="Picture 9" descr="X Band Feed Horn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2775" b="11366"/>
          <a:stretch/>
        </p:blipFill>
        <p:spPr bwMode="auto">
          <a:xfrm>
            <a:off x="2877339" y="3237375"/>
            <a:ext cx="5316167" cy="283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6668" y="3576183"/>
            <a:ext cx="55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θ</a:t>
            </a:r>
            <a:r>
              <a:rPr lang="en-US" sz="2000" baseline="-25000" dirty="0">
                <a:solidFill>
                  <a:srgbClr val="C00000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f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itchFamily="34" charset="0"/>
              <a:ea typeface="ＭＳ Ｐゴシック"/>
              <a:cs typeface="Gill Sans" pitchFamily="1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442903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DIA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449236" y="3516337"/>
            <a:ext cx="0" cy="75133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8459734" y="5154941"/>
            <a:ext cx="0" cy="79054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H="1" flipV="1">
            <a:off x="3264195" y="5911331"/>
            <a:ext cx="2115525" cy="16739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5789886" y="5914464"/>
            <a:ext cx="2286000" cy="3810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423125" y="5703082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L</a:t>
            </a:r>
          </a:p>
        </p:txBody>
      </p:sp>
      <p:sp>
        <p:nvSpPr>
          <p:cNvPr id="16" name="Arc 15"/>
          <p:cNvSpPr/>
          <p:nvPr/>
        </p:nvSpPr>
        <p:spPr>
          <a:xfrm>
            <a:off x="4976307" y="3810471"/>
            <a:ext cx="381000" cy="457200"/>
          </a:xfrm>
          <a:prstGeom prst="arc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7" name="Arc 16"/>
          <p:cNvSpPr/>
          <p:nvPr/>
        </p:nvSpPr>
        <p:spPr>
          <a:xfrm>
            <a:off x="4970654" y="4715212"/>
            <a:ext cx="381000" cy="457200"/>
          </a:xfrm>
          <a:prstGeom prst="arc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3332" y="4203114"/>
            <a:ext cx="206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 *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 at low end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/>
                <a:cs typeface="Gill Sans" pitchFamily="17" charset="0"/>
              </a:rPr>
              <a:t> ** Measured (dB)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64195" y="4715212"/>
            <a:ext cx="0" cy="1387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-1125347" y="3700027"/>
                <a:ext cx="6096000" cy="28820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Aperture phase error factor</a:t>
                </a:r>
                <a:endParaRPr lang="en-US" sz="2400" dirty="0">
                  <a:solidFill>
                    <a:prstClr val="black"/>
                  </a:solidFill>
                </a:endParaRPr>
              </a:p>
              <a:p>
                <a:pPr lvl="0" algn="ctr">
                  <a:spcBef>
                    <a:spcPct val="20000"/>
                  </a:spcBef>
                </a:pPr>
                <a:r>
                  <a:rPr lang="el-GR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tan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sz="24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 smtClean="0">
                  <a:solidFill>
                    <a:prstClr val="black"/>
                  </a:solidFill>
                </a:endParaRPr>
              </a:p>
              <a:p>
                <a:pPr lvl="0" algn="ctr">
                  <a:spcBef>
                    <a:spcPct val="20000"/>
                  </a:spcBef>
                </a:pPr>
                <a:r>
                  <a:rPr lang="en-US" sz="2400" dirty="0" smtClean="0">
                    <a:solidFill>
                      <a:prstClr val="black"/>
                    </a:solidFill>
                  </a:rPr>
                  <a:t>                                                                                                                                     </a:t>
                </a:r>
                <a:endParaRPr lang="en-US" sz="2400" dirty="0">
                  <a:solidFill>
                    <a:prstClr val="black"/>
                  </a:solidFill>
                </a:endParaRPr>
              </a:p>
              <a:p>
                <a:pPr lvl="0" algn="ctr">
                  <a:spcBef>
                    <a:spcPct val="2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</a:t>
                </a:r>
              </a:p>
              <a:p>
                <a:pPr lvl="0" algn="ctr">
                  <a:spcBef>
                    <a:spcPct val="2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   </a:t>
                </a:r>
              </a:p>
              <a:p>
                <a:pPr lvl="0" algn="ctr">
                  <a:spcBef>
                    <a:spcPct val="2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25347" y="3700027"/>
                <a:ext cx="6096000" cy="2882007"/>
              </a:xfrm>
              <a:prstGeom prst="rect">
                <a:avLst/>
              </a:prstGeom>
              <a:blipFill>
                <a:blip r:embed="rId3"/>
                <a:stretch>
                  <a:fillRect t="-1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h</a:t>
            </a:r>
            <a:r>
              <a:rPr lang="en-US" sz="2400" b="1" baseline="-25000" dirty="0">
                <a:solidFill>
                  <a:srgbClr val="C00000"/>
                </a:solidFill>
              </a:rPr>
              <a:t>a</a:t>
            </a:r>
            <a:r>
              <a:rPr lang="en-US" sz="2400" b="1" dirty="0">
                <a:solidFill>
                  <a:srgbClr val="C00000"/>
                </a:solidFill>
              </a:rPr>
              <a:t>  12.6-21.0 GHz FOR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6208" y="5573184"/>
            <a:ext cx="4536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ill Sans MT" panose="020B0502020104020203" pitchFamily="34" charset="0"/>
              </a:rPr>
              <a:t>Linear Taper Horn, Axial corrugated Horn - CHAMP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Spherical Wave Expansion Coefficients</a:t>
            </a:r>
          </a:p>
          <a:p>
            <a:r>
              <a:rPr lang="en-US" sz="1400" b="1" dirty="0" smtClean="0">
                <a:latin typeface="Gill Sans MT" panose="020B0502020104020203" pitchFamily="34" charset="0"/>
              </a:rPr>
              <a:t>GRASP PO/PO</a:t>
            </a:r>
          </a:p>
        </p:txBody>
      </p:sp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722670"/>
              </p:ext>
            </p:extLst>
          </p:nvPr>
        </p:nvGraphicFramePr>
        <p:xfrm>
          <a:off x="2318784" y="647700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5234186" y="1969773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8049" y="29337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36340" y="2139050"/>
            <a:ext cx="1217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 = 13%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25471" y="2595146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 = 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16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0784" y="175430"/>
            <a:ext cx="8636000" cy="62653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h</a:t>
            </a:r>
            <a:r>
              <a:rPr lang="en-US" sz="2400" b="1" baseline="-25000" dirty="0">
                <a:solidFill>
                  <a:srgbClr val="C00000"/>
                </a:solidFill>
              </a:rPr>
              <a:t>a</a:t>
            </a:r>
            <a:r>
              <a:rPr lang="en-US" sz="2400" b="1" dirty="0">
                <a:solidFill>
                  <a:srgbClr val="C00000"/>
                </a:solidFill>
              </a:rPr>
              <a:t>  12.6-21.0 GHz FOR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15º,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46º (21.5 GHz)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endParaRPr lang="en-US" sz="24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CONICAL CORRUGATED HORNS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t="29877" r="25769" b="10370"/>
          <a:stretch/>
        </p:blipFill>
        <p:spPr>
          <a:xfrm rot="16200000">
            <a:off x="3143177" y="1070544"/>
            <a:ext cx="467628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APERTURE PHASE ERROR FACTOR</a:t>
            </a:r>
            <a:endParaRPr lang="en-US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0" y="560843"/>
                <a:ext cx="6096000" cy="51453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spcBef>
                    <a:spcPct val="2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tan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sz="32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</a:endParaRPr>
              </a:p>
              <a:p>
                <a:pPr lvl="0" algn="ctr">
                  <a:spcBef>
                    <a:spcPct val="20000"/>
                  </a:spcBef>
                </a:pPr>
                <a:r>
                  <a:rPr lang="en-US" sz="3200" dirty="0" smtClean="0">
                    <a:solidFill>
                      <a:prstClr val="black"/>
                    </a:solidFill>
                  </a:rPr>
                  <a:t>                                                                                                                                     </a:t>
                </a:r>
                <a:r>
                  <a:rPr lang="en-US" sz="3200" dirty="0">
                    <a:solidFill>
                      <a:prstClr val="black"/>
                    </a:solidFill>
                  </a:rPr>
                  <a:t>r - radius at aperture</a:t>
                </a:r>
              </a:p>
              <a:p>
                <a:pPr lvl="0" algn="ctr">
                  <a:spcBef>
                    <a:spcPct val="2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</a:t>
                </a:r>
                <a:r>
                  <a:rPr lang="el-GR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wavelength</a:t>
                </a:r>
              </a:p>
              <a:p>
                <a:pPr lvl="0" algn="ctr">
                  <a:spcBef>
                    <a:spcPct val="2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     </a:t>
                </a:r>
                <a:r>
                  <a:rPr lang="el-GR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taper angle of the feed horn</a:t>
                </a:r>
              </a:p>
              <a:p>
                <a:pPr lvl="0" algn="ctr">
                  <a:spcBef>
                    <a:spcPct val="2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Aperture phase error factor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60843"/>
                <a:ext cx="6096000" cy="5145383"/>
              </a:xfrm>
              <a:prstGeom prst="rect">
                <a:avLst/>
              </a:prstGeom>
              <a:blipFill>
                <a:blip r:embed="rId2"/>
                <a:stretch>
                  <a:fillRect b="-2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5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LINEAR TAPER HORN (12-18 GHz)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4431" y="6004123"/>
            <a:ext cx="5843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MEASFEED&gt;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GBTKuWide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&gt;Feed&gt;GBTKuJULY262012&gt;Feed patterns&gt;summary2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0" y="662781"/>
            <a:ext cx="423949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23" y="723119"/>
            <a:ext cx="4239491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9" y="3655011"/>
            <a:ext cx="423949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00" y="3436164"/>
            <a:ext cx="423949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954" y="1615774"/>
            <a:ext cx="9144000" cy="3951906"/>
          </a:xfrm>
        </p:spPr>
        <p:txBody>
          <a:bodyPr>
            <a:normAutofit/>
          </a:bodyPr>
          <a:lstStyle/>
          <a:p>
            <a:pPr algn="l"/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. SLIDE 24 EXCESS SPILLOVER?</a:t>
            </a:r>
          </a:p>
          <a:p>
            <a:pPr marL="514350" indent="-514350" algn="l">
              <a:buAutoNum type="arabicPeriod" startAt="5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AutoNum type="arabicPeriod" startAt="4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AutoNum type="arabicPeriod" startAt="4"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38588" y="53021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HALF BEAM WIDTH at -3, -10, -20 dB  Vs D/</a:t>
            </a:r>
            <a:r>
              <a:rPr lang="el-G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b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358" r="8979" b="15062"/>
          <a:stretch/>
        </p:blipFill>
        <p:spPr>
          <a:xfrm rot="16200000">
            <a:off x="8248829" y="2142449"/>
            <a:ext cx="3640667" cy="3674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12346" r="25197" b="36790"/>
          <a:stretch/>
        </p:blipFill>
        <p:spPr>
          <a:xfrm rot="16140000">
            <a:off x="3338291" y="1103885"/>
            <a:ext cx="5333262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8040" y="4945352"/>
            <a:ext cx="1514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ea typeface="ＭＳ Ｐゴシック"/>
              </a:rPr>
              <a:t>EVLA Ku (9.3</a:t>
            </a:r>
            <a:r>
              <a:rPr lang="en-US" dirty="0" smtClean="0">
                <a:solidFill>
                  <a:srgbClr val="000099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º)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639" y="4564093"/>
            <a:ext cx="151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ＭＳ Ｐゴシック"/>
              </a:rPr>
              <a:t>SHAO Ku (13</a:t>
            </a:r>
            <a:r>
              <a:rPr lang="en-US" dirty="0" smtClean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º)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55693" y="4080551"/>
            <a:ext cx="1642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ea typeface="ＭＳ Ｐゴシック"/>
              </a:rPr>
              <a:t>VLBA Ku (13.3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º)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4884" y="3542685"/>
            <a:ext cx="1360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a typeface="ＭＳ Ｐゴシック"/>
              </a:rPr>
              <a:t>GBT Ku (15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º)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49600" y="3912017"/>
            <a:ext cx="1280160" cy="2213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</p:cNvCxnSpPr>
          <p:nvPr/>
        </p:nvCxnSpPr>
        <p:spPr>
          <a:xfrm flipV="1">
            <a:off x="2472814" y="4613350"/>
            <a:ext cx="1965222" cy="51666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97606" y="4566982"/>
            <a:ext cx="0" cy="56303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887191" y="5181673"/>
            <a:ext cx="5084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ea typeface="ＭＳ Ｐゴシック"/>
              </a:rPr>
              <a:t>12.5</a:t>
            </a:r>
            <a:r>
              <a:rPr lang="el-GR" sz="11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λ</a:t>
            </a:r>
            <a:endParaRPr lang="en-US" sz="1100" b="1" dirty="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86009" y="5183879"/>
            <a:ext cx="4363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ea typeface="ＭＳ Ｐゴシック"/>
              </a:rPr>
              <a:t>8</a:t>
            </a:r>
            <a:r>
              <a:rPr lang="en-US" sz="1100" b="1" dirty="0" smtClean="0">
                <a:ea typeface="ＭＳ Ｐゴシック"/>
              </a:rPr>
              <a:t>.7</a:t>
            </a:r>
            <a:r>
              <a:rPr lang="el-GR" sz="1100" b="1" dirty="0" smtClean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λ</a:t>
            </a:r>
            <a:endParaRPr lang="en-US" sz="1100" b="1" dirty="0"/>
          </a:p>
        </p:txBody>
      </p:sp>
      <p:cxnSp>
        <p:nvCxnSpPr>
          <p:cNvPr id="27" name="Straight Arrow Connector 26"/>
          <p:cNvCxnSpPr>
            <a:stCxn id="9" idx="3"/>
          </p:cNvCxnSpPr>
          <p:nvPr/>
        </p:nvCxnSpPr>
        <p:spPr>
          <a:xfrm>
            <a:off x="2698066" y="4265217"/>
            <a:ext cx="1731694" cy="108247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3"/>
          </p:cNvCxnSpPr>
          <p:nvPr/>
        </p:nvCxnSpPr>
        <p:spPr>
          <a:xfrm flipV="1">
            <a:off x="2407054" y="4449883"/>
            <a:ext cx="1876188" cy="298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920250" y="5392843"/>
            <a:ext cx="4363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  <a:ea typeface="ＭＳ Ｐゴシック"/>
              </a:rPr>
              <a:t>8.5</a:t>
            </a:r>
            <a:r>
              <a:rPr lang="el-GR" sz="1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λ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76773" y="5569125"/>
            <a:ext cx="4363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6600"/>
                </a:solidFill>
                <a:ea typeface="ＭＳ Ｐゴシック"/>
              </a:rPr>
              <a:t>8.1</a:t>
            </a:r>
            <a:r>
              <a:rPr lang="el-GR" sz="11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λ</a:t>
            </a:r>
            <a:endParaRPr lang="en-US" sz="1100" b="1" dirty="0">
              <a:solidFill>
                <a:srgbClr val="0066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540102" y="4564093"/>
            <a:ext cx="3557504" cy="4925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 t="30123" r="30539" b="9630"/>
          <a:stretch/>
        </p:blipFill>
        <p:spPr>
          <a:xfrm rot="16200000">
            <a:off x="164891" y="11767"/>
            <a:ext cx="3327818" cy="3657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01961" y="3233262"/>
            <a:ext cx="554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θ</a:t>
            </a:r>
            <a:r>
              <a:rPr lang="en-US" sz="1400" b="1" baseline="-25000" dirty="0">
                <a:solidFill>
                  <a:srgbClr val="C00000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f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itchFamily="34" charset="0"/>
              <a:ea typeface="ＭＳ Ｐゴシック"/>
              <a:cs typeface="Gill Sans" pitchFamily="17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1514" y="5261348"/>
            <a:ext cx="507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ea typeface="ＭＳ Ｐゴシック"/>
                <a:cs typeface="Gill Sans" pitchFamily="17" charset="0"/>
              </a:rPr>
              <a:t>D/</a:t>
            </a:r>
            <a:r>
              <a:rPr lang="el-GR" sz="1400" b="1" dirty="0" smtClean="0">
                <a:solidFill>
                  <a:srgbClr val="C00000"/>
                </a:solidFill>
                <a:latin typeface="GreekC_IV50" panose="00000400000000000000" pitchFamily="2" charset="0"/>
                <a:ea typeface="ＭＳ Ｐゴシック"/>
                <a:cs typeface="GreekC_IV50" panose="00000400000000000000" pitchFamily="2" charset="0"/>
              </a:rPr>
              <a:t>λ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itchFamily="34" charset="0"/>
              <a:ea typeface="ＭＳ Ｐゴシック"/>
              <a:cs typeface="Gill Sans" pitchFamily="17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40102" y="4233672"/>
            <a:ext cx="257300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95744" y="4265217"/>
            <a:ext cx="0" cy="8648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967728" y="4319340"/>
            <a:ext cx="608" cy="810679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03795" y="4352544"/>
            <a:ext cx="2481607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037321" y="4068155"/>
            <a:ext cx="466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smtClean="0">
                <a:solidFill>
                  <a:srgbClr val="C00000"/>
                </a:solidFill>
                <a:ea typeface="ＭＳ Ｐゴシック"/>
              </a:rPr>
              <a:t>17.5</a:t>
            </a:r>
            <a:r>
              <a:rPr lang="en-US" sz="1000" b="1" dirty="0" smtClean="0">
                <a:solidFill>
                  <a:srgbClr val="C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⁰</a:t>
            </a:r>
            <a:endParaRPr lang="en-US" sz="1000" b="1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01698" y="4191265"/>
            <a:ext cx="3674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006600"/>
                </a:solidFill>
                <a:ea typeface="ＭＳ Ｐゴシック"/>
              </a:rPr>
              <a:t>14</a:t>
            </a:r>
            <a:r>
              <a:rPr lang="en-US" sz="1000" b="1" dirty="0" smtClean="0">
                <a:solidFill>
                  <a:srgbClr val="0066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⁰</a:t>
            </a:r>
            <a:endParaRPr lang="en-US" sz="1000" b="1" dirty="0">
              <a:solidFill>
                <a:srgbClr val="0066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23191" y="4295748"/>
            <a:ext cx="466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smtClean="0">
                <a:ea typeface="ＭＳ Ｐゴシック"/>
              </a:rPr>
              <a:t>13.3</a:t>
            </a:r>
            <a:r>
              <a:rPr lang="en-US" sz="1000" b="1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⁰</a:t>
            </a:r>
            <a:endParaRPr lang="en-US" sz="1000" b="1" dirty="0"/>
          </a:p>
        </p:txBody>
      </p:sp>
      <p:sp>
        <p:nvSpPr>
          <p:cNvPr id="40" name="Rectangle 39"/>
          <p:cNvSpPr/>
          <p:nvPr/>
        </p:nvSpPr>
        <p:spPr>
          <a:xfrm>
            <a:off x="8074649" y="4373464"/>
            <a:ext cx="466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smtClean="0">
                <a:solidFill>
                  <a:schemeClr val="tx2"/>
                </a:solidFill>
                <a:ea typeface="ＭＳ Ｐゴシック"/>
              </a:rPr>
              <a:t>10.4</a:t>
            </a:r>
            <a:r>
              <a:rPr lang="en-US" sz="1000" b="1" dirty="0" smtClean="0">
                <a:solidFill>
                  <a:schemeClr val="tx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⁰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4389" y="5560767"/>
            <a:ext cx="4756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prstClr val="black"/>
                </a:solidFill>
                <a:latin typeface="Calibri"/>
              </a:rPr>
              <a:t>P. J. B. </a:t>
            </a:r>
            <a:r>
              <a:rPr lang="en-US" sz="1400" b="1" noProof="0" dirty="0" err="1" smtClean="0">
                <a:solidFill>
                  <a:prstClr val="black"/>
                </a:solidFill>
                <a:latin typeface="Calibri"/>
              </a:rPr>
              <a:t>Clarricoats</a:t>
            </a:r>
            <a:r>
              <a:rPr lang="en-US" sz="1400" b="1" noProof="0" dirty="0" smtClean="0">
                <a:solidFill>
                  <a:prstClr val="black"/>
                </a:solidFill>
                <a:latin typeface="Calibri"/>
              </a:rPr>
              <a:t> and A. D. </a:t>
            </a:r>
            <a:r>
              <a:rPr lang="en-US" sz="1400" b="1" noProof="0" dirty="0" err="1" smtClean="0">
                <a:solidFill>
                  <a:prstClr val="black"/>
                </a:solidFill>
                <a:latin typeface="Calibri"/>
              </a:rPr>
              <a:t>Olver</a:t>
            </a:r>
            <a:r>
              <a:rPr lang="en-US" sz="1400" b="1" noProof="0" dirty="0" smtClean="0">
                <a:solidFill>
                  <a:prstClr val="black"/>
                </a:solidFill>
                <a:latin typeface="Calibri"/>
              </a:rPr>
              <a:t> “Corrugated horns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microwave</a:t>
            </a:r>
            <a:r>
              <a:rPr kumimoji="0" lang="en-US" sz="14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antennas” Peter </a:t>
            </a:r>
            <a:r>
              <a:rPr kumimoji="0" lang="en-US" sz="1400" b="1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Peregrinus</a:t>
            </a:r>
            <a:r>
              <a:rPr kumimoji="0" lang="en-US" sz="14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Ltd. , London, UK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44688" y="3344568"/>
            <a:ext cx="554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Gill Sans" pitchFamily="17" charset="0"/>
              </a:rPr>
              <a:t>θ</a:t>
            </a:r>
            <a:r>
              <a:rPr lang="en-US" sz="1400" b="1" baseline="-25000" noProof="0" dirty="0" smtClean="0">
                <a:solidFill>
                  <a:srgbClr val="C00000"/>
                </a:solidFill>
                <a:latin typeface="Gill Sans MT" pitchFamily="34" charset="0"/>
                <a:ea typeface="ＭＳ Ｐゴシック"/>
                <a:cs typeface="Gill Sans" pitchFamily="17" charset="0"/>
              </a:rPr>
              <a:t>sub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itchFamily="34" charset="0"/>
              <a:ea typeface="ＭＳ Ｐゴシック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CONVENTIONAL &amp; RING-LOADED CORRUGATIONS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5389" r="51484" b="53580"/>
          <a:stretch/>
        </p:blipFill>
        <p:spPr>
          <a:xfrm>
            <a:off x="3733799" y="613410"/>
            <a:ext cx="3543301" cy="4593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3353" r="49597" b="57867"/>
          <a:stretch/>
        </p:blipFill>
        <p:spPr>
          <a:xfrm>
            <a:off x="8401055" y="613410"/>
            <a:ext cx="3583157" cy="4208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4824" y="5050247"/>
            <a:ext cx="7599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Y. </a:t>
            </a:r>
            <a:r>
              <a:rPr lang="en-US" sz="1400" b="1" dirty="0" err="1" smtClean="0"/>
              <a:t>Takeichi</a:t>
            </a:r>
            <a:r>
              <a:rPr lang="en-US" sz="1400" b="1" dirty="0" smtClean="0"/>
              <a:t>, T. Hashimoto and F. Takeda, “The ring-loaded corrugated waveguide,” IEEE Trans. MTT</a:t>
            </a:r>
          </a:p>
          <a:p>
            <a:r>
              <a:rPr lang="en-US" sz="1400" b="1" dirty="0" smtClean="0"/>
              <a:t>Vol. MTT-19, pp. 947-950, Dec. 1971.</a:t>
            </a:r>
          </a:p>
          <a:p>
            <a:r>
              <a:rPr lang="en-US" sz="1400" b="1" dirty="0" smtClean="0"/>
              <a:t>F. Takeda and T. Hashimoto, “</a:t>
            </a:r>
            <a:r>
              <a:rPr lang="en-US" sz="1400" b="1" dirty="0" err="1" smtClean="0"/>
              <a:t>Broadbanding</a:t>
            </a:r>
            <a:r>
              <a:rPr lang="en-US" sz="1400" b="1" dirty="0" smtClean="0"/>
              <a:t> of corrugated conical horns by means of the ring-loaded</a:t>
            </a:r>
          </a:p>
          <a:p>
            <a:r>
              <a:rPr lang="en-US" sz="1400" b="1" dirty="0" smtClean="0"/>
              <a:t>Corrugated structure,” IEEE Trans. Antennas &amp; </a:t>
            </a:r>
            <a:r>
              <a:rPr lang="en-US" sz="1400" b="1" dirty="0" err="1" smtClean="0"/>
              <a:t>Propagat</a:t>
            </a:r>
            <a:r>
              <a:rPr lang="en-US" sz="1400" b="1" dirty="0" smtClean="0"/>
              <a:t>., </a:t>
            </a:r>
            <a:r>
              <a:rPr lang="en-US" sz="1400" b="1" dirty="0" err="1" smtClean="0"/>
              <a:t>vol</a:t>
            </a:r>
            <a:r>
              <a:rPr lang="en-US" sz="1400" b="1" dirty="0" smtClean="0"/>
              <a:t> AP-24, pp. 786-792, Nov. 1976.</a:t>
            </a:r>
            <a:endParaRPr lang="en-US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9123" r="32105" b="47368"/>
          <a:stretch/>
        </p:blipFill>
        <p:spPr>
          <a:xfrm rot="5400000">
            <a:off x="-379137" y="1973180"/>
            <a:ext cx="4588043" cy="2983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755" y="1173028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0.5</a:t>
            </a:r>
            <a:r>
              <a:rPr lang="en-US" sz="1600" b="1" dirty="0" smtClean="0">
                <a:solidFill>
                  <a:srgbClr val="0070C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baseline="-25000" dirty="0" smtClean="0">
                <a:solidFill>
                  <a:srgbClr val="0070C0"/>
                </a:solidFill>
                <a:latin typeface="Gill Sans"/>
                <a:cs typeface="GreekC_IV50" panose="00000400000000000000" pitchFamily="2" charset="0"/>
              </a:rPr>
              <a:t>h</a:t>
            </a:r>
            <a:endParaRPr lang="en-US" sz="1600" b="1" baseline="-25000" dirty="0" smtClean="0">
              <a:solidFill>
                <a:srgbClr val="0070C0"/>
              </a:solidFill>
              <a:latin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5187" y="3020704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0.2</a:t>
            </a:r>
            <a:r>
              <a:rPr lang="en-US" sz="1600" b="1" dirty="0" smtClean="0">
                <a:solidFill>
                  <a:srgbClr val="C0000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baseline="-25000" dirty="0">
                <a:solidFill>
                  <a:srgbClr val="C00000"/>
                </a:solidFill>
                <a:latin typeface="Gill Sans"/>
                <a:cs typeface="GreekC_IV50" panose="00000400000000000000" pitchFamily="2" charset="0"/>
              </a:rPr>
              <a:t>l</a:t>
            </a:r>
            <a:endParaRPr lang="en-US" sz="1600" b="1" baseline="-25000" dirty="0" smtClean="0">
              <a:solidFill>
                <a:srgbClr val="C00000"/>
              </a:solidFill>
              <a:latin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448" y="3295819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0.45</a:t>
            </a:r>
            <a:r>
              <a:rPr lang="en-US" sz="1600" b="1" dirty="0" smtClean="0">
                <a:solidFill>
                  <a:srgbClr val="0070C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baseline="-25000" dirty="0" smtClean="0">
                <a:solidFill>
                  <a:srgbClr val="0070C0"/>
                </a:solidFill>
                <a:latin typeface="Gill Sans"/>
                <a:cs typeface="GreekC_IV50" panose="00000400000000000000" pitchFamily="2" charset="0"/>
              </a:rPr>
              <a:t>h</a:t>
            </a:r>
            <a:endParaRPr lang="en-US" sz="1600" b="1" baseline="-25000" dirty="0" smtClean="0">
              <a:solidFill>
                <a:srgbClr val="0070C0"/>
              </a:solidFill>
              <a:latin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7735" y="986408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0.2</a:t>
            </a:r>
            <a:r>
              <a:rPr lang="en-US" sz="1600" b="1" dirty="0" smtClean="0">
                <a:solidFill>
                  <a:srgbClr val="C00000"/>
                </a:solidFill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baseline="-25000" dirty="0">
                <a:solidFill>
                  <a:srgbClr val="C00000"/>
                </a:solidFill>
                <a:latin typeface="Gill Sans"/>
                <a:cs typeface="GreekC_IV50" panose="00000400000000000000" pitchFamily="2" charset="0"/>
              </a:rPr>
              <a:t>l</a:t>
            </a:r>
            <a:endParaRPr lang="en-US" sz="1600" b="1" baseline="-25000" dirty="0" smtClean="0">
              <a:solidFill>
                <a:srgbClr val="C00000"/>
              </a:solidFill>
              <a:latin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9548" y="3634373"/>
            <a:ext cx="474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 smtClean="0">
                <a:solidFill>
                  <a:srgbClr val="006600"/>
                </a:solidFill>
                <a:latin typeface="Gill Sans"/>
                <a:cs typeface="GreekC_IV50" panose="00000400000000000000" pitchFamily="2" charset="0"/>
              </a:rPr>
              <a:t>low</a:t>
            </a:r>
            <a:endParaRPr lang="en-US" sz="1600" b="1" baseline="-25000" dirty="0" smtClean="0">
              <a:solidFill>
                <a:srgbClr val="006600"/>
              </a:solidFill>
              <a:latin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2129" y="3634373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66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 err="1" smtClean="0">
                <a:solidFill>
                  <a:srgbClr val="006600"/>
                </a:solidFill>
                <a:latin typeface="Gill Sans"/>
                <a:cs typeface="GreekC_IV50" panose="00000400000000000000" pitchFamily="2" charset="0"/>
              </a:rPr>
              <a:t>high</a:t>
            </a:r>
            <a:endParaRPr lang="en-US" sz="1600" b="1" baseline="-25000" dirty="0" smtClean="0">
              <a:solidFill>
                <a:srgbClr val="0066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34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LINEAR TAPER HORN; NARROW FLARE ANGLE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GBT Ku (12-18 GHz)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06" y="1016843"/>
            <a:ext cx="7772398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9735" y="2789611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8.33”</a:t>
            </a:r>
          </a:p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Δ=0.65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1443" y="2652283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17.5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705" y="478155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12.86”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10050" y="4781550"/>
            <a:ext cx="44386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>
            <a:off x="6107705" y="1517904"/>
            <a:ext cx="1079479" cy="92052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656832" y="2249424"/>
            <a:ext cx="926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 rot="5400000">
            <a:off x="6187181" y="1805105"/>
            <a:ext cx="1079479" cy="92052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MEASURED BEAM PATTERNS E-, H-PLANES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655535"/>
              </p:ext>
            </p:extLst>
          </p:nvPr>
        </p:nvGraphicFramePr>
        <p:xfrm>
          <a:off x="885739" y="329783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724064"/>
              </p:ext>
            </p:extLst>
          </p:nvPr>
        </p:nvGraphicFramePr>
        <p:xfrm>
          <a:off x="885739" y="5096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19458"/>
              </p:ext>
            </p:extLst>
          </p:nvPr>
        </p:nvGraphicFramePr>
        <p:xfrm>
          <a:off x="6801213" y="3411668"/>
          <a:ext cx="4010524" cy="2377440"/>
        </p:xfrm>
        <a:graphic>
          <a:graphicData uri="http://schemas.openxmlformats.org/drawingml/2006/table">
            <a:tbl>
              <a:tblPr firstRow="1" bandRow="1"/>
              <a:tblGrid>
                <a:gridCol w="1002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Freq. (GHz)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E-plane</a:t>
                      </a:r>
                    </a:p>
                    <a:p>
                      <a:pPr algn="ctr"/>
                      <a:r>
                        <a:rPr lang="en-US" sz="1200" b="1" dirty="0" smtClean="0"/>
                        <a:t>@15</a:t>
                      </a:r>
                      <a:r>
                        <a:rPr lang="en-US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H-plane</a:t>
                      </a:r>
                    </a:p>
                    <a:p>
                      <a:pPr algn="ctr"/>
                      <a:r>
                        <a:rPr lang="en-US" sz="1200" b="1" dirty="0" smtClean="0"/>
                        <a:t>@15</a:t>
                      </a:r>
                      <a:r>
                        <a:rPr lang="en-US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Average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10.6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-12.6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-12.2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11.0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-13.0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-12.2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-12.4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12.0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-13.3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-13.0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-13.1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515860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13.0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-14.6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-14.1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-14.3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15.0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-13.0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-13.3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-13.1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16.0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-14.1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-14.1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-14.1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78833"/>
                  </a:ext>
                </a:extLst>
              </a:tr>
              <a:tr h="259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18.0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-12.1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-12.7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-12.4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00" y="509639"/>
            <a:ext cx="1912337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4885" y="145888"/>
            <a:ext cx="8636000" cy="626533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PHASE PATTERNS ,  PHASE CENTER LOCATION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554033"/>
              </p:ext>
            </p:extLst>
          </p:nvPr>
        </p:nvGraphicFramePr>
        <p:xfrm>
          <a:off x="1042555" y="78789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577220"/>
              </p:ext>
            </p:extLst>
          </p:nvPr>
        </p:nvGraphicFramePr>
        <p:xfrm>
          <a:off x="6833405" y="78789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547151"/>
              </p:ext>
            </p:extLst>
          </p:nvPr>
        </p:nvGraphicFramePr>
        <p:xfrm>
          <a:off x="4404084" y="4272260"/>
          <a:ext cx="3657602" cy="1149100"/>
        </p:xfrm>
        <a:graphic>
          <a:graphicData uri="http://schemas.openxmlformats.org/drawingml/2006/table">
            <a:tbl>
              <a:tblPr firstRow="1" bandRow="1"/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r>
                        <a:rPr lang="en-US" sz="1200" b="1" dirty="0" smtClean="0"/>
                        <a:t>Frequency (GHz)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r>
                        <a:rPr lang="en-US" sz="1200" b="1" dirty="0" smtClean="0"/>
                        <a:t>PC from</a:t>
                      </a:r>
                      <a:r>
                        <a:rPr lang="en-US" sz="1200" b="1" baseline="0" dirty="0" smtClean="0"/>
                        <a:t> aperture (ins)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-10.2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15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-12.0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18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-13.0</a:t>
                      </a:r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33534" y="4375584"/>
            <a:ext cx="2056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  <a:cs typeface="Calibri" panose="020F0502020204030204" pitchFamily="34" charset="0"/>
              </a:rPr>
              <a:t>PC travel =3.56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l</a:t>
            </a:r>
            <a:r>
              <a:rPr lang="en-US" sz="1600" b="1" baseline="-25000" dirty="0" smtClean="0">
                <a:latin typeface="Gill Sans MT" panose="020B0502020104020203" pitchFamily="34" charset="0"/>
                <a:cs typeface="GreekC_IV50" panose="00000400000000000000" pitchFamily="2" charset="0"/>
              </a:rPr>
              <a:t>mid</a:t>
            </a:r>
            <a:endParaRPr lang="en-US" sz="1600" b="1" baseline="-25000" dirty="0" smtClean="0">
              <a:latin typeface="GreekC_IV50" panose="00000400000000000000" pitchFamily="2" charset="0"/>
              <a:cs typeface="GreekC_IV50" panose="00000400000000000000" pitchFamily="2" charset="0"/>
            </a:endParaRPr>
          </a:p>
          <a:p>
            <a:r>
              <a:rPr lang="en-US" sz="1600" b="1" dirty="0">
                <a:latin typeface="GreekC_IV50" panose="00000400000000000000" pitchFamily="2" charset="0"/>
                <a:cs typeface="GreekC_IV50" panose="00000400000000000000" pitchFamily="2" charset="0"/>
              </a:rPr>
              <a:t> </a:t>
            </a:r>
            <a:r>
              <a:rPr lang="en-US" sz="1600" b="1" dirty="0" smtClean="0">
                <a:latin typeface="GreekC_IV50" panose="00000400000000000000" pitchFamily="2" charset="0"/>
                <a:cs typeface="GreekC_IV50" panose="00000400000000000000" pitchFamily="2" charset="0"/>
              </a:rPr>
              <a:t>     =</a:t>
            </a:r>
            <a:r>
              <a:rPr lang="en-US" sz="1600" b="1" dirty="0" smtClean="0">
                <a:latin typeface="Gill Sans MT" panose="020B0502020104020203" pitchFamily="34" charset="0"/>
                <a:cs typeface="GreekC_IV50" panose="00000400000000000000" pitchFamily="2" charset="0"/>
              </a:rPr>
              <a:t>0.14L</a:t>
            </a:r>
            <a:endParaRPr lang="en-US" sz="1600" b="1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AO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ABFE1F-60F0-8D45-9941-2756F9EA0A2F}" vid="{7268FAF6-685E-524F-BE6D-D3B24133360B}"/>
    </a:ext>
  </a:extLst>
</a:theme>
</file>

<file path=ppt/theme/theme2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VLBA backgrnd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VLBA backgrnd">
    <a:majorFont>
      <a:latin typeface="Gill Sans MT"/>
      <a:ea typeface="ＭＳ Ｐゴシック"/>
      <a:cs typeface=""/>
    </a:majorFont>
    <a:minorFont>
      <a:latin typeface="Gill Sans MT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10734</TotalTime>
  <Words>2215</Words>
  <Application>Microsoft Office PowerPoint</Application>
  <PresentationFormat>Widescreen</PresentationFormat>
  <Paragraphs>653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MS PGothic</vt:lpstr>
      <vt:lpstr>MS PGothic</vt:lpstr>
      <vt:lpstr>Arial</vt:lpstr>
      <vt:lpstr>Calibri</vt:lpstr>
      <vt:lpstr>Calibri Light</vt:lpstr>
      <vt:lpstr>Cambria Math</vt:lpstr>
      <vt:lpstr>Gill Sans</vt:lpstr>
      <vt:lpstr>Gill Sans Light</vt:lpstr>
      <vt:lpstr>Gill Sans MT</vt:lpstr>
      <vt:lpstr>GreekC_IV50</vt:lpstr>
      <vt:lpstr>Times New Roman</vt:lpstr>
      <vt:lpstr>Trebuchet MS</vt:lpstr>
      <vt:lpstr>NRAO_Presentation_Template</vt:lpstr>
      <vt:lpstr>CDL Background</vt:lpstr>
      <vt:lpstr>1_Office Theme</vt:lpstr>
      <vt:lpstr>Conical Corrugated Horns - Design &amp;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PATTERNS AND  PHASE CENTER LOCATION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Sivisankaran Srikanth</dc:creator>
  <cp:lastModifiedBy>Sivisankaran Srikanth</cp:lastModifiedBy>
  <cp:revision>181</cp:revision>
  <cp:lastPrinted>2018-06-15T18:16:57Z</cp:lastPrinted>
  <dcterms:created xsi:type="dcterms:W3CDTF">2018-06-02T10:45:40Z</dcterms:created>
  <dcterms:modified xsi:type="dcterms:W3CDTF">2018-06-19T13:27:34Z</dcterms:modified>
</cp:coreProperties>
</file>