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24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C2F6-2ACA-44A4-A369-BC79D40A15B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C277-485B-4FED-8B21-51B6EB0D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8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C2F6-2ACA-44A4-A369-BC79D40A15B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C277-485B-4FED-8B21-51B6EB0D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5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C2F6-2ACA-44A4-A369-BC79D40A15B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C277-485B-4FED-8B21-51B6EB0D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6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C2F6-2ACA-44A4-A369-BC79D40A15B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C277-485B-4FED-8B21-51B6EB0D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7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C2F6-2ACA-44A4-A369-BC79D40A15B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C277-485B-4FED-8B21-51B6EB0D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4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C2F6-2ACA-44A4-A369-BC79D40A15B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C277-485B-4FED-8B21-51B6EB0D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0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C2F6-2ACA-44A4-A369-BC79D40A15B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C277-485B-4FED-8B21-51B6EB0D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7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C2F6-2ACA-44A4-A369-BC79D40A15B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C277-485B-4FED-8B21-51B6EB0D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2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C2F6-2ACA-44A4-A369-BC79D40A15B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C277-485B-4FED-8B21-51B6EB0D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9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C2F6-2ACA-44A4-A369-BC79D40A15B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C277-485B-4FED-8B21-51B6EB0D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0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C2F6-2ACA-44A4-A369-BC79D40A15B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C277-485B-4FED-8B21-51B6EB0D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DC2F6-2ACA-44A4-A369-BC79D40A15B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4C277-485B-4FED-8B21-51B6EB0DB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4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7443" y="762000"/>
            <a:ext cx="8534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ngVLA</a:t>
            </a:r>
            <a:r>
              <a:rPr lang="en-US" sz="2400" dirty="0" smtClean="0"/>
              <a:t> Optics Workshop – Way Forward</a:t>
            </a:r>
          </a:p>
          <a:p>
            <a:pPr algn="ctr"/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Existing 1.2-4.2 Feed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Simulate  in </a:t>
            </a:r>
            <a:r>
              <a:rPr lang="en-US" sz="2000" dirty="0" err="1" smtClean="0"/>
              <a:t>ngVLA</a:t>
            </a:r>
            <a:r>
              <a:rPr lang="en-US" sz="2000" dirty="0" smtClean="0"/>
              <a:t> optics configuration 	 Baker, Shi,  Flygare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Optimize design of new feed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Demonstration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Complete thermal measurements		Mani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Revise plan 				Weinreb, </a:t>
            </a:r>
            <a:r>
              <a:rPr lang="en-US" sz="2000" dirty="0" err="1" smtClean="0"/>
              <a:t>Grammer</a:t>
            </a:r>
            <a:r>
              <a:rPr lang="en-US" sz="2000" dirty="0" smtClean="0"/>
              <a:t>, Selena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5486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Sander Weinreb</dc:creator>
  <cp:lastModifiedBy>Sander Weinreb</cp:lastModifiedBy>
  <cp:revision>3</cp:revision>
  <dcterms:created xsi:type="dcterms:W3CDTF">2018-06-20T15:04:41Z</dcterms:created>
  <dcterms:modified xsi:type="dcterms:W3CDTF">2018-06-20T15:14:39Z</dcterms:modified>
</cp:coreProperties>
</file>