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1" r:id="rId6"/>
    <p:sldId id="262" r:id="rId7"/>
    <p:sldId id="260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5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0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7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0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0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0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6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4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2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596D9-7F2A-4591-A212-458B376121EE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6AE8-1156-4B8E-991D-93673C8A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8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258" y="16921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ngVLA</a:t>
            </a:r>
            <a:r>
              <a:rPr lang="en-US" sz="4000" dirty="0" smtClean="0"/>
              <a:t> Pathfinder system</a:t>
            </a:r>
            <a:br>
              <a:rPr lang="en-US" sz="4000" dirty="0" smtClean="0"/>
            </a:br>
            <a:r>
              <a:rPr lang="en-US" sz="4000" dirty="0" smtClean="0"/>
              <a:t>Thermal Tests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078" y="2750949"/>
            <a:ext cx="9094922" cy="3851329"/>
          </a:xfrm>
        </p:spPr>
        <p:txBody>
          <a:bodyPr/>
          <a:lstStyle/>
          <a:p>
            <a:r>
              <a:rPr lang="en-US" dirty="0" smtClean="0"/>
              <a:t>Hamdi Mani / Sandy Weinreb</a:t>
            </a:r>
          </a:p>
          <a:p>
            <a:r>
              <a:rPr lang="en-US" dirty="0" smtClean="0"/>
              <a:t>06/20/2018</a:t>
            </a: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endParaRPr lang="en-US" dirty="0"/>
          </a:p>
          <a:p>
            <a:pPr marL="457200" indent="-457200" algn="l">
              <a:buFont typeface="+mj-lt"/>
              <a:buAutoNum type="arabicPeriod"/>
            </a:pP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Tests with dummy feed and </a:t>
            </a:r>
            <a:r>
              <a:rPr lang="en-US" dirty="0" err="1" smtClean="0"/>
              <a:t>Stirling</a:t>
            </a:r>
            <a:r>
              <a:rPr lang="en-US" dirty="0" smtClean="0"/>
              <a:t>  cooler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Tests with 1.2-4.2 GHz  feed  and small (1.5 kW) Sumitomo  cooler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1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18353"/>
            <a:ext cx="19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# 03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2" y="2817812"/>
            <a:ext cx="9786938" cy="3916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78" y="290578"/>
            <a:ext cx="3913921" cy="24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4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18353"/>
            <a:ext cx="19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# 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2" y="2817812"/>
            <a:ext cx="9786938" cy="3916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44" y="127993"/>
            <a:ext cx="2944255" cy="2484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094" y="127994"/>
            <a:ext cx="3903106" cy="23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18353"/>
            <a:ext cx="19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# 05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2" y="2817812"/>
            <a:ext cx="9786938" cy="39168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673" y="87460"/>
            <a:ext cx="2953128" cy="2594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723" y="121353"/>
            <a:ext cx="3800977" cy="25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6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18353"/>
            <a:ext cx="19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# 06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2" y="2817812"/>
            <a:ext cx="9786938" cy="3916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130660"/>
            <a:ext cx="3416300" cy="25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0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7" y="920750"/>
            <a:ext cx="5000625" cy="552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40" y="1123950"/>
            <a:ext cx="622046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6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00" y="330200"/>
            <a:ext cx="3581400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970" y="330200"/>
            <a:ext cx="4646868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2006600"/>
            <a:ext cx="31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 covered with MLI on sides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48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94428"/>
            <a:ext cx="10983669" cy="66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7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64" y="508000"/>
            <a:ext cx="8200531" cy="581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4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4004337"/>
            <a:ext cx="5129212" cy="2712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182838"/>
            <a:ext cx="6559550" cy="430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1435100"/>
            <a:ext cx="3382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strap connecting the feed to </a:t>
            </a:r>
          </a:p>
          <a:p>
            <a:r>
              <a:rPr lang="en-US" dirty="0" smtClean="0"/>
              <a:t>the Sumitomo 1</a:t>
            </a:r>
            <a:r>
              <a:rPr lang="en-US" baseline="30000" dirty="0" smtClean="0"/>
              <a:t>st</a:t>
            </a:r>
            <a:r>
              <a:rPr lang="en-US" dirty="0" smtClean="0"/>
              <a:t> stage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6800" y="2870200"/>
            <a:ext cx="3907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strap dimension: 1/8” x 2 “ x 21.5”</a:t>
            </a:r>
          </a:p>
          <a:p>
            <a:r>
              <a:rPr lang="en-US" dirty="0" smtClean="0"/>
              <a:t>OFHC Copper</a:t>
            </a:r>
          </a:p>
          <a:p>
            <a:r>
              <a:rPr lang="en-US" dirty="0" smtClean="0"/>
              <a:t>Covered with 10 layers of MLI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85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25" y="490538"/>
            <a:ext cx="6657975" cy="3794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3610152"/>
            <a:ext cx="5370512" cy="311449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9664700" y="2209800"/>
            <a:ext cx="635000" cy="3505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03800" y="490538"/>
            <a:ext cx="2451100" cy="13128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54900" y="305872"/>
            <a:ext cx="420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Sensor mounted on top plate of feed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72433" y="1752390"/>
            <a:ext cx="390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sensor mounted on bottom plate </a:t>
            </a:r>
          </a:p>
          <a:p>
            <a:r>
              <a:rPr lang="en-US" dirty="0" smtClean="0"/>
              <a:t>Of 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4951814"/>
            <a:ext cx="4206080" cy="1672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0" y="4892033"/>
            <a:ext cx="3163886" cy="1732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635" y="200291"/>
            <a:ext cx="4452275" cy="393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5" y="2573337"/>
            <a:ext cx="7516410" cy="17954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5307" y="482600"/>
            <a:ext cx="630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Sunpower GT Stirling Cycle Cryogenic Cooler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71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5" y="312737"/>
            <a:ext cx="7029450" cy="6257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0" y="1549400"/>
            <a:ext cx="3269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Teflon blanket made of 21 layers </a:t>
            </a:r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97200" y="2057400"/>
            <a:ext cx="5143500" cy="167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960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1209675"/>
            <a:ext cx="7477125" cy="4438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90700" y="2273300"/>
            <a:ext cx="4356100" cy="1384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851" y="1903968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 mil thick Mylar</a:t>
            </a:r>
          </a:p>
          <a:p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47659" y="2965450"/>
            <a:ext cx="37639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Temperatures after 24 Hour cooldown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Top plate of feed: 167K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Bottom plate of feed: 158K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Cooler 1</a:t>
            </a:r>
            <a:r>
              <a:rPr lang="en-US" baseline="30000" dirty="0" smtClean="0"/>
              <a:t>st</a:t>
            </a:r>
            <a:r>
              <a:rPr lang="en-US" dirty="0" smtClean="0"/>
              <a:t> Stage: 88K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Cooler 2</a:t>
            </a:r>
            <a:r>
              <a:rPr lang="en-US" baseline="30000" dirty="0" smtClean="0"/>
              <a:t>nd</a:t>
            </a:r>
            <a:r>
              <a:rPr lang="en-US" dirty="0" smtClean="0"/>
              <a:t> stage: 6K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" y="5979557"/>
            <a:ext cx="8935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work is needed to make a better heat strap:</a:t>
            </a:r>
          </a:p>
          <a:p>
            <a:r>
              <a:rPr lang="en-US" dirty="0" smtClean="0"/>
              <a:t>Low thermal resistance heat strap: use OFHC copper material and with low contact resistance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9976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1651000"/>
            <a:ext cx="8935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thermal resistance heat strap: use OFHC copper material and with low contact resistance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382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1200" y="3305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Physical Properties for </a:t>
            </a:r>
            <a:r>
              <a:rPr lang="en-US" dirty="0" err="1" smtClean="0"/>
              <a:t>Dummy_Feed</a:t>
            </a:r>
            <a:endParaRPr lang="en-US" dirty="0" smtClean="0"/>
          </a:p>
          <a:p>
            <a:r>
              <a:rPr lang="en-US" dirty="0" smtClean="0"/>
              <a:t>General Properties:</a:t>
            </a:r>
          </a:p>
          <a:p>
            <a:r>
              <a:rPr lang="en-US" dirty="0" smtClean="0"/>
              <a:t>	Material:	{Copper}</a:t>
            </a:r>
          </a:p>
          <a:p>
            <a:r>
              <a:rPr lang="en-US" dirty="0" smtClean="0"/>
              <a:t>	Density:	8.940 g/cm^3</a:t>
            </a:r>
          </a:p>
          <a:p>
            <a:r>
              <a:rPr lang="en-US" dirty="0" smtClean="0"/>
              <a:t>	Mass:	4.610 </a:t>
            </a:r>
            <a:r>
              <a:rPr lang="en-US" dirty="0" err="1" smtClean="0"/>
              <a:t>lbmass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Area:	800.460 in^2   ~ 0.5m^2</a:t>
            </a:r>
          </a:p>
          <a:p>
            <a:r>
              <a:rPr lang="en-US" dirty="0" smtClean="0"/>
              <a:t>	Volume:	14.275 in^3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7" y="479424"/>
            <a:ext cx="4030663" cy="59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622300"/>
            <a:ext cx="4574540" cy="3267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87" y="622300"/>
            <a:ext cx="38576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342967"/>
            <a:ext cx="4081038" cy="4718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75" y="176462"/>
            <a:ext cx="4414217" cy="6593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0" y="5289947"/>
            <a:ext cx="46111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Heat Straps: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1in x 1/8 in x 5in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strap made of braided copper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other strap made of solid OFHC Copper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8022219" y="2501900"/>
            <a:ext cx="321681" cy="2788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90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25" y="1117600"/>
            <a:ext cx="83629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8" y="501472"/>
            <a:ext cx="9683165" cy="58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95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99" y="347442"/>
            <a:ext cx="3588829" cy="232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65" y="365757"/>
            <a:ext cx="3573531" cy="2305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518353"/>
            <a:ext cx="197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# 01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09" y="2831221"/>
            <a:ext cx="9712996" cy="38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6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18353"/>
            <a:ext cx="19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# 02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2" y="2817812"/>
            <a:ext cx="9786938" cy="3916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02" y="225156"/>
            <a:ext cx="2617872" cy="2398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36" y="225155"/>
            <a:ext cx="3563564" cy="23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83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216</Words>
  <Application>Microsoft Office PowerPoint</Application>
  <PresentationFormat>Widescreen</PresentationFormat>
  <Paragraphs>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ngVLA Pathfinder system Thermal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hamdi</dc:creator>
  <cp:lastModifiedBy>Sander Weinreb</cp:lastModifiedBy>
  <cp:revision>35</cp:revision>
  <dcterms:created xsi:type="dcterms:W3CDTF">2018-06-20T05:32:59Z</dcterms:created>
  <dcterms:modified xsi:type="dcterms:W3CDTF">2018-06-20T14:48:11Z</dcterms:modified>
</cp:coreProperties>
</file>